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257" r:id="rId3"/>
    <p:sldId id="469" r:id="rId4"/>
    <p:sldId id="2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12A41B6-02EA-44F8-B26B-E3DF6A17D7BC}"/>
              </a:ext>
            </a:extLst>
          </p:cNvPr>
          <p:cNvGrpSpPr/>
          <p:nvPr/>
        </p:nvGrpSpPr>
        <p:grpSpPr>
          <a:xfrm>
            <a:off x="788660" y="937981"/>
            <a:ext cx="2432119" cy="2619709"/>
            <a:chOff x="348713" y="937981"/>
            <a:chExt cx="2432119" cy="26197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FDC407C-A6E8-458E-83F4-D1EBED1ACC9B}"/>
                </a:ext>
              </a:extLst>
            </p:cNvPr>
            <p:cNvGrpSpPr/>
            <p:nvPr/>
          </p:nvGrpSpPr>
          <p:grpSpPr>
            <a:xfrm rot="900000">
              <a:off x="348713" y="2751226"/>
              <a:ext cx="1876376" cy="726496"/>
              <a:chOff x="603916" y="2532469"/>
              <a:chExt cx="1876376" cy="726496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16210964-B185-44F9-8A42-530504B36B1D}"/>
                  </a:ext>
                </a:extLst>
              </p:cNvPr>
              <p:cNvGrpSpPr/>
              <p:nvPr/>
            </p:nvGrpSpPr>
            <p:grpSpPr>
              <a:xfrm>
                <a:off x="603916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7C9D3E53-3AF2-4A1C-817E-9903956DC9F1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56170D42-F352-4B14-958F-6A15F370A1B4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四角形: 角を丸くする 176">
                  <a:extLst>
                    <a:ext uri="{FF2B5EF4-FFF2-40B4-BE49-F238E27FC236}">
                      <a16:creationId xmlns:a16="http://schemas.microsoft.com/office/drawing/2014/main" id="{98815AF6-97D9-4AF5-B1A3-6B54D1B1CBDF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4483CB79-9638-485B-82A4-9A98E58F7129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92">
                  <a:extLst>
                    <a:ext uri="{FF2B5EF4-FFF2-40B4-BE49-F238E27FC236}">
                      <a16:creationId xmlns:a16="http://schemas.microsoft.com/office/drawing/2014/main" id="{B5B407BE-2232-45D2-9254-7BC70B2B58EF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月 90">
                  <a:extLst>
                    <a:ext uri="{FF2B5EF4-FFF2-40B4-BE49-F238E27FC236}">
                      <a16:creationId xmlns:a16="http://schemas.microsoft.com/office/drawing/2014/main" id="{39F3549D-3CE6-4845-97E6-808E710C1F0A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C63073A0-E58E-4EA2-B47B-DA68409EE4FF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28B231B3-BCD4-4C6F-B555-6EE104202000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A60AE6CC-964F-45BA-9FCE-326391A730BA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C7A5A12-8425-4543-A3C4-B0D5A6394EAD}"/>
                  </a:ext>
                </a:extLst>
              </p:cNvPr>
              <p:cNvSpPr/>
              <p:nvPr/>
            </p:nvSpPr>
            <p:spPr>
              <a:xfrm rot="5400000">
                <a:off x="1639980" y="2418652"/>
                <a:ext cx="517690" cy="1162935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  <a:gd name="connsiteX0" fmla="*/ 70222 w 508756"/>
                  <a:gd name="connsiteY0" fmla="*/ 349106 h 1152578"/>
                  <a:gd name="connsiteX1" fmla="*/ 231596 w 508756"/>
                  <a:gd name="connsiteY1" fmla="*/ 0 h 1152578"/>
                  <a:gd name="connsiteX2" fmla="*/ 408745 w 508756"/>
                  <a:gd name="connsiteY2" fmla="*/ 349106 h 1152578"/>
                  <a:gd name="connsiteX3" fmla="*/ 508756 w 508756"/>
                  <a:gd name="connsiteY3" fmla="*/ 1132478 h 1152578"/>
                  <a:gd name="connsiteX4" fmla="*/ 3226 w 508756"/>
                  <a:gd name="connsiteY4" fmla="*/ 1132478 h 1152578"/>
                  <a:gd name="connsiteX5" fmla="*/ 70222 w 508756"/>
                  <a:gd name="connsiteY5" fmla="*/ 349106 h 1152578"/>
                  <a:gd name="connsiteX0" fmla="*/ 70222 w 517690"/>
                  <a:gd name="connsiteY0" fmla="*/ 349106 h 1162935"/>
                  <a:gd name="connsiteX1" fmla="*/ 231596 w 517690"/>
                  <a:gd name="connsiteY1" fmla="*/ 0 h 1162935"/>
                  <a:gd name="connsiteX2" fmla="*/ 408745 w 517690"/>
                  <a:gd name="connsiteY2" fmla="*/ 349106 h 1162935"/>
                  <a:gd name="connsiteX3" fmla="*/ 508756 w 517690"/>
                  <a:gd name="connsiteY3" fmla="*/ 1132478 h 1162935"/>
                  <a:gd name="connsiteX4" fmla="*/ 3226 w 517690"/>
                  <a:gd name="connsiteY4" fmla="*/ 1132478 h 1162935"/>
                  <a:gd name="connsiteX5" fmla="*/ 70222 w 517690"/>
                  <a:gd name="connsiteY5" fmla="*/ 349106 h 116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7690" h="1162935">
                    <a:moveTo>
                      <a:pt x="70222" y="349106"/>
                    </a:moveTo>
                    <a:cubicBezTo>
                      <a:pt x="108284" y="160360"/>
                      <a:pt x="175176" y="0"/>
                      <a:pt x="231596" y="0"/>
                    </a:cubicBezTo>
                    <a:cubicBezTo>
                      <a:pt x="341048" y="89344"/>
                      <a:pt x="408745" y="212772"/>
                      <a:pt x="408745" y="349106"/>
                    </a:cubicBezTo>
                    <a:cubicBezTo>
                      <a:pt x="456370" y="618168"/>
                      <a:pt x="546297" y="1096759"/>
                      <a:pt x="508756" y="1132478"/>
                    </a:cubicBezTo>
                    <a:cubicBezTo>
                      <a:pt x="471215" y="1168197"/>
                      <a:pt x="19894" y="1177703"/>
                      <a:pt x="3226" y="1132478"/>
                    </a:cubicBezTo>
                    <a:cubicBezTo>
                      <a:pt x="-13442" y="1087253"/>
                      <a:pt x="38319" y="618168"/>
                      <a:pt x="70222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8213F0B-1F74-4262-9FA1-80204A434FBC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288395" y="937981"/>
              <a:chExt cx="1437417" cy="2619709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E8FDC633-0063-4002-958D-9BF0AB998866}"/>
                  </a:ext>
                </a:extLst>
              </p:cNvPr>
              <p:cNvSpPr/>
              <p:nvPr/>
            </p:nvSpPr>
            <p:spPr>
              <a:xfrm>
                <a:off x="1288395" y="2382553"/>
                <a:ext cx="314165" cy="11751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67D84B06-F4AC-44E3-A1E2-C32CE464B89C}"/>
                  </a:ext>
                </a:extLst>
              </p:cNvPr>
              <p:cNvSpPr/>
              <p:nvPr/>
            </p:nvSpPr>
            <p:spPr>
              <a:xfrm>
                <a:off x="1340299" y="937981"/>
                <a:ext cx="1080993" cy="180052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448541 w 897082"/>
                  <a:gd name="connsiteY16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572384 h 1466720"/>
                  <a:gd name="connsiteX2" fmla="*/ 623133 w 897082"/>
                  <a:gd name="connsiteY2" fmla="*/ 985676 h 1466720"/>
                  <a:gd name="connsiteX3" fmla="*/ 564119 w 897082"/>
                  <a:gd name="connsiteY3" fmla="*/ 1003996 h 1466720"/>
                  <a:gd name="connsiteX4" fmla="*/ 575827 w 897082"/>
                  <a:gd name="connsiteY4" fmla="*/ 1118635 h 1466720"/>
                  <a:gd name="connsiteX5" fmla="*/ 603105 w 897082"/>
                  <a:gd name="connsiteY5" fmla="*/ 1118635 h 1466720"/>
                  <a:gd name="connsiteX6" fmla="*/ 786798 w 897082"/>
                  <a:gd name="connsiteY6" fmla="*/ 1292678 h 1466720"/>
                  <a:gd name="connsiteX7" fmla="*/ 786797 w 897082"/>
                  <a:gd name="connsiteY7" fmla="*/ 1466720 h 1466720"/>
                  <a:gd name="connsiteX8" fmla="*/ 188668 w 897082"/>
                  <a:gd name="connsiteY8" fmla="*/ 1466720 h 1466720"/>
                  <a:gd name="connsiteX9" fmla="*/ 188668 w 897082"/>
                  <a:gd name="connsiteY9" fmla="*/ 1292678 h 1466720"/>
                  <a:gd name="connsiteX10" fmla="*/ 300860 w 897082"/>
                  <a:gd name="connsiteY10" fmla="*/ 1132312 h 1466720"/>
                  <a:gd name="connsiteX11" fmla="*/ 352270 w 897082"/>
                  <a:gd name="connsiteY11" fmla="*/ 1122478 h 1466720"/>
                  <a:gd name="connsiteX12" fmla="*/ 363516 w 897082"/>
                  <a:gd name="connsiteY12" fmla="*/ 1012354 h 1466720"/>
                  <a:gd name="connsiteX13" fmla="*/ 358144 w 897082"/>
                  <a:gd name="connsiteY13" fmla="*/ 1011812 h 1466720"/>
                  <a:gd name="connsiteX14" fmla="*/ 0 w 897082"/>
                  <a:gd name="connsiteY14" fmla="*/ 572384 h 1466720"/>
                  <a:gd name="connsiteX15" fmla="*/ 448541 w 897082"/>
                  <a:gd name="connsiteY15" fmla="*/ 0 h 1466720"/>
                  <a:gd name="connsiteX0" fmla="*/ 448541 w 897082"/>
                  <a:gd name="connsiteY0" fmla="*/ 30 h 1466750"/>
                  <a:gd name="connsiteX1" fmla="*/ 897082 w 897082"/>
                  <a:gd name="connsiteY1" fmla="*/ 572414 h 1466750"/>
                  <a:gd name="connsiteX2" fmla="*/ 623133 w 897082"/>
                  <a:gd name="connsiteY2" fmla="*/ 985706 h 1466750"/>
                  <a:gd name="connsiteX3" fmla="*/ 564119 w 897082"/>
                  <a:gd name="connsiteY3" fmla="*/ 1004026 h 1466750"/>
                  <a:gd name="connsiteX4" fmla="*/ 575827 w 897082"/>
                  <a:gd name="connsiteY4" fmla="*/ 1118665 h 1466750"/>
                  <a:gd name="connsiteX5" fmla="*/ 603105 w 897082"/>
                  <a:gd name="connsiteY5" fmla="*/ 1118665 h 1466750"/>
                  <a:gd name="connsiteX6" fmla="*/ 786798 w 897082"/>
                  <a:gd name="connsiteY6" fmla="*/ 1292708 h 1466750"/>
                  <a:gd name="connsiteX7" fmla="*/ 786797 w 897082"/>
                  <a:gd name="connsiteY7" fmla="*/ 1466750 h 1466750"/>
                  <a:gd name="connsiteX8" fmla="*/ 188668 w 897082"/>
                  <a:gd name="connsiteY8" fmla="*/ 1466750 h 1466750"/>
                  <a:gd name="connsiteX9" fmla="*/ 188668 w 897082"/>
                  <a:gd name="connsiteY9" fmla="*/ 1292708 h 1466750"/>
                  <a:gd name="connsiteX10" fmla="*/ 300860 w 897082"/>
                  <a:gd name="connsiteY10" fmla="*/ 1132342 h 1466750"/>
                  <a:gd name="connsiteX11" fmla="*/ 352270 w 897082"/>
                  <a:gd name="connsiteY11" fmla="*/ 1122508 h 1466750"/>
                  <a:gd name="connsiteX12" fmla="*/ 363516 w 897082"/>
                  <a:gd name="connsiteY12" fmla="*/ 1012384 h 1466750"/>
                  <a:gd name="connsiteX13" fmla="*/ 358144 w 897082"/>
                  <a:gd name="connsiteY13" fmla="*/ 1011842 h 1466750"/>
                  <a:gd name="connsiteX14" fmla="*/ 0 w 897082"/>
                  <a:gd name="connsiteY14" fmla="*/ 572414 h 1466750"/>
                  <a:gd name="connsiteX15" fmla="*/ 448541 w 897082"/>
                  <a:gd name="connsiteY15" fmla="*/ 30 h 1466750"/>
                  <a:gd name="connsiteX0" fmla="*/ 448541 w 897082"/>
                  <a:gd name="connsiteY0" fmla="*/ 28 h 1494417"/>
                  <a:gd name="connsiteX1" fmla="*/ 897082 w 897082"/>
                  <a:gd name="connsiteY1" fmla="*/ 600081 h 1494417"/>
                  <a:gd name="connsiteX2" fmla="*/ 623133 w 897082"/>
                  <a:gd name="connsiteY2" fmla="*/ 1013373 h 1494417"/>
                  <a:gd name="connsiteX3" fmla="*/ 564119 w 897082"/>
                  <a:gd name="connsiteY3" fmla="*/ 1031693 h 1494417"/>
                  <a:gd name="connsiteX4" fmla="*/ 575827 w 897082"/>
                  <a:gd name="connsiteY4" fmla="*/ 1146332 h 1494417"/>
                  <a:gd name="connsiteX5" fmla="*/ 603105 w 897082"/>
                  <a:gd name="connsiteY5" fmla="*/ 1146332 h 1494417"/>
                  <a:gd name="connsiteX6" fmla="*/ 786798 w 897082"/>
                  <a:gd name="connsiteY6" fmla="*/ 1320375 h 1494417"/>
                  <a:gd name="connsiteX7" fmla="*/ 786797 w 897082"/>
                  <a:gd name="connsiteY7" fmla="*/ 1494417 h 1494417"/>
                  <a:gd name="connsiteX8" fmla="*/ 188668 w 897082"/>
                  <a:gd name="connsiteY8" fmla="*/ 1494417 h 1494417"/>
                  <a:gd name="connsiteX9" fmla="*/ 188668 w 897082"/>
                  <a:gd name="connsiteY9" fmla="*/ 1320375 h 1494417"/>
                  <a:gd name="connsiteX10" fmla="*/ 300860 w 897082"/>
                  <a:gd name="connsiteY10" fmla="*/ 1160009 h 1494417"/>
                  <a:gd name="connsiteX11" fmla="*/ 352270 w 897082"/>
                  <a:gd name="connsiteY11" fmla="*/ 1150175 h 1494417"/>
                  <a:gd name="connsiteX12" fmla="*/ 363516 w 897082"/>
                  <a:gd name="connsiteY12" fmla="*/ 1040051 h 1494417"/>
                  <a:gd name="connsiteX13" fmla="*/ 358144 w 897082"/>
                  <a:gd name="connsiteY13" fmla="*/ 1039509 h 1494417"/>
                  <a:gd name="connsiteX14" fmla="*/ 0 w 897082"/>
                  <a:gd name="connsiteY14" fmla="*/ 600081 h 1494417"/>
                  <a:gd name="connsiteX15" fmla="*/ 448541 w 897082"/>
                  <a:gd name="connsiteY15" fmla="*/ 28 h 1494417"/>
                  <a:gd name="connsiteX0" fmla="*/ 449076 w 897617"/>
                  <a:gd name="connsiteY0" fmla="*/ 28 h 1494417"/>
                  <a:gd name="connsiteX1" fmla="*/ 897617 w 897617"/>
                  <a:gd name="connsiteY1" fmla="*/ 600081 h 1494417"/>
                  <a:gd name="connsiteX2" fmla="*/ 623668 w 897617"/>
                  <a:gd name="connsiteY2" fmla="*/ 1013373 h 1494417"/>
                  <a:gd name="connsiteX3" fmla="*/ 564654 w 897617"/>
                  <a:gd name="connsiteY3" fmla="*/ 1031693 h 1494417"/>
                  <a:gd name="connsiteX4" fmla="*/ 576362 w 897617"/>
                  <a:gd name="connsiteY4" fmla="*/ 1146332 h 1494417"/>
                  <a:gd name="connsiteX5" fmla="*/ 603640 w 897617"/>
                  <a:gd name="connsiteY5" fmla="*/ 1146332 h 1494417"/>
                  <a:gd name="connsiteX6" fmla="*/ 787333 w 897617"/>
                  <a:gd name="connsiteY6" fmla="*/ 1320375 h 1494417"/>
                  <a:gd name="connsiteX7" fmla="*/ 787332 w 897617"/>
                  <a:gd name="connsiteY7" fmla="*/ 1494417 h 1494417"/>
                  <a:gd name="connsiteX8" fmla="*/ 189203 w 897617"/>
                  <a:gd name="connsiteY8" fmla="*/ 1494417 h 1494417"/>
                  <a:gd name="connsiteX9" fmla="*/ 189203 w 897617"/>
                  <a:gd name="connsiteY9" fmla="*/ 1320375 h 1494417"/>
                  <a:gd name="connsiteX10" fmla="*/ 301395 w 897617"/>
                  <a:gd name="connsiteY10" fmla="*/ 1160009 h 1494417"/>
                  <a:gd name="connsiteX11" fmla="*/ 352805 w 897617"/>
                  <a:gd name="connsiteY11" fmla="*/ 1150175 h 1494417"/>
                  <a:gd name="connsiteX12" fmla="*/ 364051 w 897617"/>
                  <a:gd name="connsiteY12" fmla="*/ 1040051 h 1494417"/>
                  <a:gd name="connsiteX13" fmla="*/ 358679 w 897617"/>
                  <a:gd name="connsiteY13" fmla="*/ 1039509 h 1494417"/>
                  <a:gd name="connsiteX14" fmla="*/ 535 w 897617"/>
                  <a:gd name="connsiteY14" fmla="*/ 600081 h 1494417"/>
                  <a:gd name="connsiteX15" fmla="*/ 449076 w 897617"/>
                  <a:gd name="connsiteY15" fmla="*/ 28 h 1494417"/>
                  <a:gd name="connsiteX0" fmla="*/ 449076 w 897617"/>
                  <a:gd name="connsiteY0" fmla="*/ 3 h 1494392"/>
                  <a:gd name="connsiteX1" fmla="*/ 897617 w 897617"/>
                  <a:gd name="connsiteY1" fmla="*/ 600056 h 1494392"/>
                  <a:gd name="connsiteX2" fmla="*/ 623668 w 897617"/>
                  <a:gd name="connsiteY2" fmla="*/ 1013348 h 1494392"/>
                  <a:gd name="connsiteX3" fmla="*/ 564654 w 897617"/>
                  <a:gd name="connsiteY3" fmla="*/ 1031668 h 1494392"/>
                  <a:gd name="connsiteX4" fmla="*/ 576362 w 897617"/>
                  <a:gd name="connsiteY4" fmla="*/ 1146307 h 1494392"/>
                  <a:gd name="connsiteX5" fmla="*/ 603640 w 897617"/>
                  <a:gd name="connsiteY5" fmla="*/ 1146307 h 1494392"/>
                  <a:gd name="connsiteX6" fmla="*/ 787333 w 897617"/>
                  <a:gd name="connsiteY6" fmla="*/ 1320350 h 1494392"/>
                  <a:gd name="connsiteX7" fmla="*/ 787332 w 897617"/>
                  <a:gd name="connsiteY7" fmla="*/ 1494392 h 1494392"/>
                  <a:gd name="connsiteX8" fmla="*/ 189203 w 897617"/>
                  <a:gd name="connsiteY8" fmla="*/ 1494392 h 1494392"/>
                  <a:gd name="connsiteX9" fmla="*/ 189203 w 897617"/>
                  <a:gd name="connsiteY9" fmla="*/ 1320350 h 1494392"/>
                  <a:gd name="connsiteX10" fmla="*/ 301395 w 897617"/>
                  <a:gd name="connsiteY10" fmla="*/ 1159984 h 1494392"/>
                  <a:gd name="connsiteX11" fmla="*/ 352805 w 897617"/>
                  <a:gd name="connsiteY11" fmla="*/ 1150150 h 1494392"/>
                  <a:gd name="connsiteX12" fmla="*/ 364051 w 897617"/>
                  <a:gd name="connsiteY12" fmla="*/ 1040026 h 1494392"/>
                  <a:gd name="connsiteX13" fmla="*/ 358679 w 897617"/>
                  <a:gd name="connsiteY13" fmla="*/ 1039484 h 1494392"/>
                  <a:gd name="connsiteX14" fmla="*/ 535 w 897617"/>
                  <a:gd name="connsiteY14" fmla="*/ 607961 h 1494392"/>
                  <a:gd name="connsiteX15" fmla="*/ 449076 w 897617"/>
                  <a:gd name="connsiteY15" fmla="*/ 3 h 1494392"/>
                  <a:gd name="connsiteX0" fmla="*/ 448594 w 897135"/>
                  <a:gd name="connsiteY0" fmla="*/ 3 h 1494392"/>
                  <a:gd name="connsiteX1" fmla="*/ 897135 w 897135"/>
                  <a:gd name="connsiteY1" fmla="*/ 600056 h 1494392"/>
                  <a:gd name="connsiteX2" fmla="*/ 623186 w 897135"/>
                  <a:gd name="connsiteY2" fmla="*/ 1013348 h 1494392"/>
                  <a:gd name="connsiteX3" fmla="*/ 564172 w 897135"/>
                  <a:gd name="connsiteY3" fmla="*/ 1031668 h 1494392"/>
                  <a:gd name="connsiteX4" fmla="*/ 575880 w 897135"/>
                  <a:gd name="connsiteY4" fmla="*/ 1146307 h 1494392"/>
                  <a:gd name="connsiteX5" fmla="*/ 603158 w 897135"/>
                  <a:gd name="connsiteY5" fmla="*/ 1146307 h 1494392"/>
                  <a:gd name="connsiteX6" fmla="*/ 786851 w 897135"/>
                  <a:gd name="connsiteY6" fmla="*/ 1320350 h 1494392"/>
                  <a:gd name="connsiteX7" fmla="*/ 786850 w 897135"/>
                  <a:gd name="connsiteY7" fmla="*/ 1494392 h 1494392"/>
                  <a:gd name="connsiteX8" fmla="*/ 188721 w 897135"/>
                  <a:gd name="connsiteY8" fmla="*/ 1494392 h 1494392"/>
                  <a:gd name="connsiteX9" fmla="*/ 188721 w 897135"/>
                  <a:gd name="connsiteY9" fmla="*/ 1320350 h 1494392"/>
                  <a:gd name="connsiteX10" fmla="*/ 300913 w 897135"/>
                  <a:gd name="connsiteY10" fmla="*/ 1159984 h 1494392"/>
                  <a:gd name="connsiteX11" fmla="*/ 352323 w 897135"/>
                  <a:gd name="connsiteY11" fmla="*/ 1150150 h 1494392"/>
                  <a:gd name="connsiteX12" fmla="*/ 363569 w 897135"/>
                  <a:gd name="connsiteY12" fmla="*/ 1040026 h 1494392"/>
                  <a:gd name="connsiteX13" fmla="*/ 358197 w 897135"/>
                  <a:gd name="connsiteY13" fmla="*/ 1039484 h 1494392"/>
                  <a:gd name="connsiteX14" fmla="*/ 53 w 897135"/>
                  <a:gd name="connsiteY14" fmla="*/ 607961 h 1494392"/>
                  <a:gd name="connsiteX15" fmla="*/ 448594 w 897135"/>
                  <a:gd name="connsiteY15" fmla="*/ 3 h 1494392"/>
                  <a:gd name="connsiteX0" fmla="*/ 448654 w 897195"/>
                  <a:gd name="connsiteY0" fmla="*/ 3 h 1494392"/>
                  <a:gd name="connsiteX1" fmla="*/ 897195 w 897195"/>
                  <a:gd name="connsiteY1" fmla="*/ 600056 h 1494392"/>
                  <a:gd name="connsiteX2" fmla="*/ 623246 w 897195"/>
                  <a:gd name="connsiteY2" fmla="*/ 1013348 h 1494392"/>
                  <a:gd name="connsiteX3" fmla="*/ 564232 w 897195"/>
                  <a:gd name="connsiteY3" fmla="*/ 1031668 h 1494392"/>
                  <a:gd name="connsiteX4" fmla="*/ 575940 w 897195"/>
                  <a:gd name="connsiteY4" fmla="*/ 1146307 h 1494392"/>
                  <a:gd name="connsiteX5" fmla="*/ 603218 w 897195"/>
                  <a:gd name="connsiteY5" fmla="*/ 1146307 h 1494392"/>
                  <a:gd name="connsiteX6" fmla="*/ 786911 w 897195"/>
                  <a:gd name="connsiteY6" fmla="*/ 1320350 h 1494392"/>
                  <a:gd name="connsiteX7" fmla="*/ 786910 w 897195"/>
                  <a:gd name="connsiteY7" fmla="*/ 1494392 h 1494392"/>
                  <a:gd name="connsiteX8" fmla="*/ 188781 w 897195"/>
                  <a:gd name="connsiteY8" fmla="*/ 1494392 h 1494392"/>
                  <a:gd name="connsiteX9" fmla="*/ 188781 w 897195"/>
                  <a:gd name="connsiteY9" fmla="*/ 1320350 h 1494392"/>
                  <a:gd name="connsiteX10" fmla="*/ 300973 w 897195"/>
                  <a:gd name="connsiteY10" fmla="*/ 1159984 h 1494392"/>
                  <a:gd name="connsiteX11" fmla="*/ 352383 w 897195"/>
                  <a:gd name="connsiteY11" fmla="*/ 1150150 h 1494392"/>
                  <a:gd name="connsiteX12" fmla="*/ 363629 w 897195"/>
                  <a:gd name="connsiteY12" fmla="*/ 1040026 h 1494392"/>
                  <a:gd name="connsiteX13" fmla="*/ 358257 w 897195"/>
                  <a:gd name="connsiteY13" fmla="*/ 1039484 h 1494392"/>
                  <a:gd name="connsiteX14" fmla="*/ 113 w 897195"/>
                  <a:gd name="connsiteY14" fmla="*/ 607961 h 1494392"/>
                  <a:gd name="connsiteX15" fmla="*/ 448654 w 897195"/>
                  <a:gd name="connsiteY15" fmla="*/ 3 h 1494392"/>
                  <a:gd name="connsiteX0" fmla="*/ 448644 w 897185"/>
                  <a:gd name="connsiteY0" fmla="*/ 3 h 1494392"/>
                  <a:gd name="connsiteX1" fmla="*/ 897185 w 897185"/>
                  <a:gd name="connsiteY1" fmla="*/ 600056 h 1494392"/>
                  <a:gd name="connsiteX2" fmla="*/ 623236 w 897185"/>
                  <a:gd name="connsiteY2" fmla="*/ 1013348 h 1494392"/>
                  <a:gd name="connsiteX3" fmla="*/ 564222 w 897185"/>
                  <a:gd name="connsiteY3" fmla="*/ 1031668 h 1494392"/>
                  <a:gd name="connsiteX4" fmla="*/ 575930 w 897185"/>
                  <a:gd name="connsiteY4" fmla="*/ 1146307 h 1494392"/>
                  <a:gd name="connsiteX5" fmla="*/ 603208 w 897185"/>
                  <a:gd name="connsiteY5" fmla="*/ 1146307 h 1494392"/>
                  <a:gd name="connsiteX6" fmla="*/ 786901 w 897185"/>
                  <a:gd name="connsiteY6" fmla="*/ 1320350 h 1494392"/>
                  <a:gd name="connsiteX7" fmla="*/ 786900 w 897185"/>
                  <a:gd name="connsiteY7" fmla="*/ 1494392 h 1494392"/>
                  <a:gd name="connsiteX8" fmla="*/ 188771 w 897185"/>
                  <a:gd name="connsiteY8" fmla="*/ 1494392 h 1494392"/>
                  <a:gd name="connsiteX9" fmla="*/ 188771 w 897185"/>
                  <a:gd name="connsiteY9" fmla="*/ 1320350 h 1494392"/>
                  <a:gd name="connsiteX10" fmla="*/ 300963 w 897185"/>
                  <a:gd name="connsiteY10" fmla="*/ 1159984 h 1494392"/>
                  <a:gd name="connsiteX11" fmla="*/ 352373 w 897185"/>
                  <a:gd name="connsiteY11" fmla="*/ 1150150 h 1494392"/>
                  <a:gd name="connsiteX12" fmla="*/ 363619 w 897185"/>
                  <a:gd name="connsiteY12" fmla="*/ 1040026 h 1494392"/>
                  <a:gd name="connsiteX13" fmla="*/ 358247 w 897185"/>
                  <a:gd name="connsiteY13" fmla="*/ 1039484 h 1494392"/>
                  <a:gd name="connsiteX14" fmla="*/ 103 w 897185"/>
                  <a:gd name="connsiteY14" fmla="*/ 607961 h 1494392"/>
                  <a:gd name="connsiteX15" fmla="*/ 448644 w 897185"/>
                  <a:gd name="connsiteY15" fmla="*/ 3 h 1494392"/>
                  <a:gd name="connsiteX0" fmla="*/ 448644 w 897198"/>
                  <a:gd name="connsiteY0" fmla="*/ 3 h 1494392"/>
                  <a:gd name="connsiteX1" fmla="*/ 897185 w 897198"/>
                  <a:gd name="connsiteY1" fmla="*/ 600056 h 1494392"/>
                  <a:gd name="connsiteX2" fmla="*/ 623236 w 897198"/>
                  <a:gd name="connsiteY2" fmla="*/ 1013348 h 1494392"/>
                  <a:gd name="connsiteX3" fmla="*/ 564222 w 897198"/>
                  <a:gd name="connsiteY3" fmla="*/ 1031668 h 1494392"/>
                  <a:gd name="connsiteX4" fmla="*/ 575930 w 897198"/>
                  <a:gd name="connsiteY4" fmla="*/ 1146307 h 1494392"/>
                  <a:gd name="connsiteX5" fmla="*/ 603208 w 897198"/>
                  <a:gd name="connsiteY5" fmla="*/ 1146307 h 1494392"/>
                  <a:gd name="connsiteX6" fmla="*/ 786901 w 897198"/>
                  <a:gd name="connsiteY6" fmla="*/ 1320350 h 1494392"/>
                  <a:gd name="connsiteX7" fmla="*/ 786900 w 897198"/>
                  <a:gd name="connsiteY7" fmla="*/ 1494392 h 1494392"/>
                  <a:gd name="connsiteX8" fmla="*/ 188771 w 897198"/>
                  <a:gd name="connsiteY8" fmla="*/ 1494392 h 1494392"/>
                  <a:gd name="connsiteX9" fmla="*/ 188771 w 897198"/>
                  <a:gd name="connsiteY9" fmla="*/ 1320350 h 1494392"/>
                  <a:gd name="connsiteX10" fmla="*/ 300963 w 897198"/>
                  <a:gd name="connsiteY10" fmla="*/ 1159984 h 1494392"/>
                  <a:gd name="connsiteX11" fmla="*/ 352373 w 897198"/>
                  <a:gd name="connsiteY11" fmla="*/ 1150150 h 1494392"/>
                  <a:gd name="connsiteX12" fmla="*/ 363619 w 897198"/>
                  <a:gd name="connsiteY12" fmla="*/ 1040026 h 1494392"/>
                  <a:gd name="connsiteX13" fmla="*/ 358247 w 897198"/>
                  <a:gd name="connsiteY13" fmla="*/ 1039484 h 1494392"/>
                  <a:gd name="connsiteX14" fmla="*/ 103 w 897198"/>
                  <a:gd name="connsiteY14" fmla="*/ 607961 h 1494392"/>
                  <a:gd name="connsiteX15" fmla="*/ 448644 w 897198"/>
                  <a:gd name="connsiteY15" fmla="*/ 3 h 149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97198" h="1494392">
                    <a:moveTo>
                      <a:pt x="448644" y="3"/>
                    </a:moveTo>
                    <a:cubicBezTo>
                      <a:pt x="748363" y="-1315"/>
                      <a:pt x="895756" y="423918"/>
                      <a:pt x="897185" y="600056"/>
                    </a:cubicBezTo>
                    <a:cubicBezTo>
                      <a:pt x="898614" y="776194"/>
                      <a:pt x="784224" y="945256"/>
                      <a:pt x="623236" y="1013348"/>
                    </a:cubicBezTo>
                    <a:lnTo>
                      <a:pt x="564222" y="1031668"/>
                    </a:lnTo>
                    <a:lnTo>
                      <a:pt x="575930" y="1146307"/>
                    </a:lnTo>
                    <a:lnTo>
                      <a:pt x="603208" y="1146307"/>
                    </a:lnTo>
                    <a:cubicBezTo>
                      <a:pt x="704659" y="1146307"/>
                      <a:pt x="786901" y="1224229"/>
                      <a:pt x="786901" y="1320350"/>
                    </a:cubicBezTo>
                    <a:cubicBezTo>
                      <a:pt x="786901" y="1378364"/>
                      <a:pt x="786900" y="1436378"/>
                      <a:pt x="786900" y="1494392"/>
                    </a:cubicBezTo>
                    <a:lnTo>
                      <a:pt x="188771" y="1494392"/>
                    </a:lnTo>
                    <a:lnTo>
                      <a:pt x="188771" y="1320350"/>
                    </a:lnTo>
                    <a:cubicBezTo>
                      <a:pt x="188771" y="1248259"/>
                      <a:pt x="235032" y="1186406"/>
                      <a:pt x="300963" y="1159984"/>
                    </a:cubicBezTo>
                    <a:lnTo>
                      <a:pt x="352373" y="1150150"/>
                    </a:lnTo>
                    <a:lnTo>
                      <a:pt x="363619" y="1040026"/>
                    </a:lnTo>
                    <a:lnTo>
                      <a:pt x="358247" y="1039484"/>
                    </a:lnTo>
                    <a:cubicBezTo>
                      <a:pt x="153855" y="997660"/>
                      <a:pt x="4747" y="897576"/>
                      <a:pt x="103" y="607961"/>
                    </a:cubicBezTo>
                    <a:cubicBezTo>
                      <a:pt x="-4541" y="318346"/>
                      <a:pt x="148925" y="1321"/>
                      <a:pt x="448644" y="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7319DE3B-DBD4-4FE2-9CE7-E22728D2F846}"/>
                  </a:ext>
                </a:extLst>
              </p:cNvPr>
              <p:cNvSpPr/>
              <p:nvPr/>
            </p:nvSpPr>
            <p:spPr>
              <a:xfrm>
                <a:off x="1765734" y="2180993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52BB0E12-52FC-49FA-A57A-414941E80F2C}"/>
                  </a:ext>
                </a:extLst>
              </p:cNvPr>
              <p:cNvSpPr/>
              <p:nvPr/>
            </p:nvSpPr>
            <p:spPr>
              <a:xfrm>
                <a:off x="1399832" y="2319116"/>
                <a:ext cx="11653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600765 w 966837"/>
                  <a:gd name="connsiteY0" fmla="*/ 0 h 1020925"/>
                  <a:gd name="connsiteX1" fmla="*/ 661420 w 966837"/>
                  <a:gd name="connsiteY1" fmla="*/ 0 h 1020925"/>
                  <a:gd name="connsiteX2" fmla="*/ 966837 w 966837"/>
                  <a:gd name="connsiteY2" fmla="*/ 320391 h 1020925"/>
                  <a:gd name="connsiteX3" fmla="*/ 966837 w 966837"/>
                  <a:gd name="connsiteY3" fmla="*/ 1020925 h 1020925"/>
                  <a:gd name="connsiteX4" fmla="*/ 15142 w 966837"/>
                  <a:gd name="connsiteY4" fmla="*/ 1020925 h 1020925"/>
                  <a:gd name="connsiteX5" fmla="*/ 25741 w 966837"/>
                  <a:gd name="connsiteY5" fmla="*/ 397671 h 1020925"/>
                  <a:gd name="connsiteX6" fmla="*/ 104797 w 966837"/>
                  <a:gd name="connsiteY6" fmla="*/ 143639 h 1020925"/>
                  <a:gd name="connsiteX7" fmla="*/ 270080 w 966837"/>
                  <a:gd name="connsiteY7" fmla="*/ 10385 h 1020925"/>
                  <a:gd name="connsiteX8" fmla="*/ 289285 w 966837"/>
                  <a:gd name="connsiteY8" fmla="*/ 7678 h 1020925"/>
                  <a:gd name="connsiteX9" fmla="*/ 255349 w 966837"/>
                  <a:gd name="connsiteY9" fmla="*/ 72107 h 1020925"/>
                  <a:gd name="connsiteX10" fmla="*/ 261309 w 966837"/>
                  <a:gd name="connsiteY10" fmla="*/ 186423 h 1020925"/>
                  <a:gd name="connsiteX11" fmla="*/ 531333 w 966837"/>
                  <a:gd name="connsiteY11" fmla="*/ 86497 h 1020925"/>
                  <a:gd name="connsiteX12" fmla="*/ 596650 w 966837"/>
                  <a:gd name="connsiteY12" fmla="*/ 7813 h 1020925"/>
                  <a:gd name="connsiteX13" fmla="*/ 600765 w 966837"/>
                  <a:gd name="connsiteY13" fmla="*/ 0 h 1020925"/>
                  <a:gd name="connsiteX0" fmla="*/ 585623 w 951695"/>
                  <a:gd name="connsiteY0" fmla="*/ 0 h 1020925"/>
                  <a:gd name="connsiteX1" fmla="*/ 646278 w 951695"/>
                  <a:gd name="connsiteY1" fmla="*/ 0 h 1020925"/>
                  <a:gd name="connsiteX2" fmla="*/ 951695 w 951695"/>
                  <a:gd name="connsiteY2" fmla="*/ 320391 h 1020925"/>
                  <a:gd name="connsiteX3" fmla="*/ 951695 w 951695"/>
                  <a:gd name="connsiteY3" fmla="*/ 1020925 h 1020925"/>
                  <a:gd name="connsiteX4" fmla="*/ 0 w 951695"/>
                  <a:gd name="connsiteY4" fmla="*/ 1020925 h 1020925"/>
                  <a:gd name="connsiteX5" fmla="*/ 10599 w 951695"/>
                  <a:gd name="connsiteY5" fmla="*/ 397671 h 1020925"/>
                  <a:gd name="connsiteX6" fmla="*/ 89655 w 951695"/>
                  <a:gd name="connsiteY6" fmla="*/ 143639 h 1020925"/>
                  <a:gd name="connsiteX7" fmla="*/ 254938 w 951695"/>
                  <a:gd name="connsiteY7" fmla="*/ 10385 h 1020925"/>
                  <a:gd name="connsiteX8" fmla="*/ 274143 w 951695"/>
                  <a:gd name="connsiteY8" fmla="*/ 7678 h 1020925"/>
                  <a:gd name="connsiteX9" fmla="*/ 240207 w 951695"/>
                  <a:gd name="connsiteY9" fmla="*/ 72107 h 1020925"/>
                  <a:gd name="connsiteX10" fmla="*/ 246167 w 951695"/>
                  <a:gd name="connsiteY10" fmla="*/ 186423 h 1020925"/>
                  <a:gd name="connsiteX11" fmla="*/ 516191 w 951695"/>
                  <a:gd name="connsiteY11" fmla="*/ 86497 h 1020925"/>
                  <a:gd name="connsiteX12" fmla="*/ 581508 w 951695"/>
                  <a:gd name="connsiteY12" fmla="*/ 7813 h 1020925"/>
                  <a:gd name="connsiteX13" fmla="*/ 585623 w 951695"/>
                  <a:gd name="connsiteY13" fmla="*/ 0 h 1020925"/>
                  <a:gd name="connsiteX0" fmla="*/ 581679 w 947751"/>
                  <a:gd name="connsiteY0" fmla="*/ 0 h 1020925"/>
                  <a:gd name="connsiteX1" fmla="*/ 642334 w 947751"/>
                  <a:gd name="connsiteY1" fmla="*/ 0 h 1020925"/>
                  <a:gd name="connsiteX2" fmla="*/ 947751 w 947751"/>
                  <a:gd name="connsiteY2" fmla="*/ 320391 h 1020925"/>
                  <a:gd name="connsiteX3" fmla="*/ 947751 w 947751"/>
                  <a:gd name="connsiteY3" fmla="*/ 1020925 h 1020925"/>
                  <a:gd name="connsiteX4" fmla="*/ 3792 w 947751"/>
                  <a:gd name="connsiteY4" fmla="*/ 1020925 h 1020925"/>
                  <a:gd name="connsiteX5" fmla="*/ 6655 w 947751"/>
                  <a:gd name="connsiteY5" fmla="*/ 397671 h 1020925"/>
                  <a:gd name="connsiteX6" fmla="*/ 85711 w 947751"/>
                  <a:gd name="connsiteY6" fmla="*/ 143639 h 1020925"/>
                  <a:gd name="connsiteX7" fmla="*/ 250994 w 947751"/>
                  <a:gd name="connsiteY7" fmla="*/ 10385 h 1020925"/>
                  <a:gd name="connsiteX8" fmla="*/ 270199 w 947751"/>
                  <a:gd name="connsiteY8" fmla="*/ 7678 h 1020925"/>
                  <a:gd name="connsiteX9" fmla="*/ 236263 w 947751"/>
                  <a:gd name="connsiteY9" fmla="*/ 72107 h 1020925"/>
                  <a:gd name="connsiteX10" fmla="*/ 242223 w 947751"/>
                  <a:gd name="connsiteY10" fmla="*/ 186423 h 1020925"/>
                  <a:gd name="connsiteX11" fmla="*/ 512247 w 947751"/>
                  <a:gd name="connsiteY11" fmla="*/ 86497 h 1020925"/>
                  <a:gd name="connsiteX12" fmla="*/ 577564 w 947751"/>
                  <a:gd name="connsiteY12" fmla="*/ 7813 h 1020925"/>
                  <a:gd name="connsiteX13" fmla="*/ 581679 w 947751"/>
                  <a:gd name="connsiteY13" fmla="*/ 0 h 1020925"/>
                  <a:gd name="connsiteX0" fmla="*/ 580366 w 946438"/>
                  <a:gd name="connsiteY0" fmla="*/ 0 h 1020925"/>
                  <a:gd name="connsiteX1" fmla="*/ 641021 w 946438"/>
                  <a:gd name="connsiteY1" fmla="*/ 0 h 1020925"/>
                  <a:gd name="connsiteX2" fmla="*/ 946438 w 946438"/>
                  <a:gd name="connsiteY2" fmla="*/ 320391 h 1020925"/>
                  <a:gd name="connsiteX3" fmla="*/ 946438 w 946438"/>
                  <a:gd name="connsiteY3" fmla="*/ 1020925 h 1020925"/>
                  <a:gd name="connsiteX4" fmla="*/ 6347 w 946438"/>
                  <a:gd name="connsiteY4" fmla="*/ 1020925 h 1020925"/>
                  <a:gd name="connsiteX5" fmla="*/ 5342 w 946438"/>
                  <a:gd name="connsiteY5" fmla="*/ 397671 h 1020925"/>
                  <a:gd name="connsiteX6" fmla="*/ 84398 w 946438"/>
                  <a:gd name="connsiteY6" fmla="*/ 143639 h 1020925"/>
                  <a:gd name="connsiteX7" fmla="*/ 249681 w 946438"/>
                  <a:gd name="connsiteY7" fmla="*/ 10385 h 1020925"/>
                  <a:gd name="connsiteX8" fmla="*/ 268886 w 946438"/>
                  <a:gd name="connsiteY8" fmla="*/ 7678 h 1020925"/>
                  <a:gd name="connsiteX9" fmla="*/ 234950 w 946438"/>
                  <a:gd name="connsiteY9" fmla="*/ 72107 h 1020925"/>
                  <a:gd name="connsiteX10" fmla="*/ 240910 w 946438"/>
                  <a:gd name="connsiteY10" fmla="*/ 186423 h 1020925"/>
                  <a:gd name="connsiteX11" fmla="*/ 510934 w 946438"/>
                  <a:gd name="connsiteY11" fmla="*/ 86497 h 1020925"/>
                  <a:gd name="connsiteX12" fmla="*/ 576251 w 946438"/>
                  <a:gd name="connsiteY12" fmla="*/ 7813 h 1020925"/>
                  <a:gd name="connsiteX13" fmla="*/ 580366 w 946438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6438" h="1020925">
                    <a:moveTo>
                      <a:pt x="580366" y="0"/>
                    </a:moveTo>
                    <a:lnTo>
                      <a:pt x="641021" y="0"/>
                    </a:lnTo>
                    <a:cubicBezTo>
                      <a:pt x="809698" y="0"/>
                      <a:pt x="946438" y="143444"/>
                      <a:pt x="946438" y="320391"/>
                    </a:cubicBezTo>
                    <a:lnTo>
                      <a:pt x="946438" y="1020925"/>
                    </a:lnTo>
                    <a:lnTo>
                      <a:pt x="6347" y="1020925"/>
                    </a:lnTo>
                    <a:cubicBezTo>
                      <a:pt x="7301" y="813174"/>
                      <a:pt x="-7667" y="543885"/>
                      <a:pt x="5342" y="397671"/>
                    </a:cubicBezTo>
                    <a:cubicBezTo>
                      <a:pt x="18351" y="251457"/>
                      <a:pt x="46056" y="215331"/>
                      <a:pt x="84398" y="143639"/>
                    </a:cubicBezTo>
                    <a:cubicBezTo>
                      <a:pt x="120391" y="76339"/>
                      <a:pt x="180844" y="30585"/>
                      <a:pt x="249681" y="10385"/>
                    </a:cubicBezTo>
                    <a:lnTo>
                      <a:pt x="268886" y="7678"/>
                    </a:lnTo>
                    <a:lnTo>
                      <a:pt x="234950" y="72107"/>
                    </a:lnTo>
                    <a:cubicBezTo>
                      <a:pt x="216867" y="120971"/>
                      <a:pt x="217425" y="162938"/>
                      <a:pt x="240910" y="186423"/>
                    </a:cubicBezTo>
                    <a:cubicBezTo>
                      <a:pt x="287881" y="233394"/>
                      <a:pt x="408775" y="188655"/>
                      <a:pt x="510934" y="86497"/>
                    </a:cubicBezTo>
                    <a:cubicBezTo>
                      <a:pt x="536473" y="60957"/>
                      <a:pt x="558424" y="34247"/>
                      <a:pt x="576251" y="7813"/>
                    </a:cubicBezTo>
                    <a:lnTo>
                      <a:pt x="5803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円/楕円 368">
                <a:extLst>
                  <a:ext uri="{FF2B5EF4-FFF2-40B4-BE49-F238E27FC236}">
                    <a16:creationId xmlns:a16="http://schemas.microsoft.com/office/drawing/2014/main" id="{BB61FD7C-09DC-454D-BC2B-7DEC02075B28}"/>
                  </a:ext>
                </a:extLst>
              </p:cNvPr>
              <p:cNvSpPr/>
              <p:nvPr/>
            </p:nvSpPr>
            <p:spPr>
              <a:xfrm rot="900000" flipH="1">
                <a:off x="2256247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369">
                <a:extLst>
                  <a:ext uri="{FF2B5EF4-FFF2-40B4-BE49-F238E27FC236}">
                    <a16:creationId xmlns:a16="http://schemas.microsoft.com/office/drawing/2014/main" id="{7D06BA2B-31B5-405D-B098-2AE943E73E5F}"/>
                  </a:ext>
                </a:extLst>
              </p:cNvPr>
              <p:cNvSpPr/>
              <p:nvPr/>
            </p:nvSpPr>
            <p:spPr>
              <a:xfrm rot="900000" flipH="1">
                <a:off x="2309230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62DC623-ECD0-4FBD-B22E-2B8A059AE8EC}"/>
                  </a:ext>
                </a:extLst>
              </p:cNvPr>
              <p:cNvSpPr/>
              <p:nvPr/>
            </p:nvSpPr>
            <p:spPr>
              <a:xfrm>
                <a:off x="1495347" y="1958437"/>
                <a:ext cx="831210" cy="308522"/>
              </a:xfrm>
              <a:custGeom>
                <a:avLst/>
                <a:gdLst>
                  <a:gd name="connsiteX0" fmla="*/ 858141 w 858141"/>
                  <a:gd name="connsiteY0" fmla="*/ 0 h 309197"/>
                  <a:gd name="connsiteX1" fmla="*/ 837689 w 858141"/>
                  <a:gd name="connsiteY1" fmla="*/ 42220 h 309197"/>
                  <a:gd name="connsiteX2" fmla="*/ 389558 w 858141"/>
                  <a:gd name="connsiteY2" fmla="*/ 309197 h 309197"/>
                  <a:gd name="connsiteX3" fmla="*/ 7418 w 858141"/>
                  <a:gd name="connsiteY3" fmla="*/ 131838 h 309197"/>
                  <a:gd name="connsiteX4" fmla="*/ 0 w 858141"/>
                  <a:gd name="connsiteY4" fmla="*/ 121764 h 309197"/>
                  <a:gd name="connsiteX5" fmla="*/ 106698 w 858141"/>
                  <a:gd name="connsiteY5" fmla="*/ 181691 h 309197"/>
                  <a:gd name="connsiteX6" fmla="*/ 363464 w 858141"/>
                  <a:gd name="connsiteY6" fmla="*/ 235331 h 309197"/>
                  <a:gd name="connsiteX7" fmla="*/ 829907 w 858141"/>
                  <a:gd name="connsiteY7" fmla="*/ 35408 h 309197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82"/>
                  <a:gd name="connsiteX1" fmla="*/ 837689 w 858141"/>
                  <a:gd name="connsiteY1" fmla="*/ 42220 h 316582"/>
                  <a:gd name="connsiteX2" fmla="*/ 359721 w 858141"/>
                  <a:gd name="connsiteY2" fmla="*/ 316526 h 316582"/>
                  <a:gd name="connsiteX3" fmla="*/ 7418 w 858141"/>
                  <a:gd name="connsiteY3" fmla="*/ 131838 h 316582"/>
                  <a:gd name="connsiteX4" fmla="*/ 0 w 858141"/>
                  <a:gd name="connsiteY4" fmla="*/ 121764 h 316582"/>
                  <a:gd name="connsiteX5" fmla="*/ 106698 w 858141"/>
                  <a:gd name="connsiteY5" fmla="*/ 181691 h 316582"/>
                  <a:gd name="connsiteX6" fmla="*/ 363464 w 858141"/>
                  <a:gd name="connsiteY6" fmla="*/ 235331 h 316582"/>
                  <a:gd name="connsiteX7" fmla="*/ 829907 w 858141"/>
                  <a:gd name="connsiteY7" fmla="*/ 35408 h 316582"/>
                  <a:gd name="connsiteX8" fmla="*/ 858141 w 858141"/>
                  <a:gd name="connsiteY8" fmla="*/ 0 h 316582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41" h="316526">
                    <a:moveTo>
                      <a:pt x="858141" y="0"/>
                    </a:moveTo>
                    <a:lnTo>
                      <a:pt x="837689" y="42220"/>
                    </a:lnTo>
                    <a:cubicBezTo>
                      <a:pt x="740570" y="203295"/>
                      <a:pt x="513942" y="316524"/>
                      <a:pt x="359721" y="316526"/>
                    </a:cubicBezTo>
                    <a:cubicBezTo>
                      <a:pt x="205500" y="316528"/>
                      <a:pt x="105216" y="241420"/>
                      <a:pt x="7418" y="131838"/>
                    </a:cubicBezTo>
                    <a:lnTo>
                      <a:pt x="0" y="121764"/>
                    </a:lnTo>
                    <a:lnTo>
                      <a:pt x="106698" y="181691"/>
                    </a:lnTo>
                    <a:cubicBezTo>
                      <a:pt x="185618" y="216231"/>
                      <a:pt x="272385" y="235331"/>
                      <a:pt x="363464" y="235331"/>
                    </a:cubicBezTo>
                    <a:cubicBezTo>
                      <a:pt x="545622" y="235331"/>
                      <a:pt x="710534" y="158931"/>
                      <a:pt x="829907" y="35408"/>
                    </a:cubicBezTo>
                    <a:lnTo>
                      <a:pt x="858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D513D5BB-561B-49F8-A361-CC682B814D25}"/>
                  </a:ext>
                </a:extLst>
              </p:cNvPr>
              <p:cNvSpPr/>
              <p:nvPr/>
            </p:nvSpPr>
            <p:spPr>
              <a:xfrm>
                <a:off x="1729093" y="2407822"/>
                <a:ext cx="326003" cy="503173"/>
              </a:xfrm>
              <a:custGeom>
                <a:avLst/>
                <a:gdLst>
                  <a:gd name="connsiteX0" fmla="*/ 82456 w 403053"/>
                  <a:gd name="connsiteY0" fmla="*/ 0 h 620043"/>
                  <a:gd name="connsiteX1" fmla="*/ 403053 w 403053"/>
                  <a:gd name="connsiteY1" fmla="*/ 13574 h 620043"/>
                  <a:gd name="connsiteX2" fmla="*/ 0 w 403053"/>
                  <a:gd name="connsiteY2" fmla="*/ 620043 h 620043"/>
                  <a:gd name="connsiteX0" fmla="*/ 5927 w 326524"/>
                  <a:gd name="connsiteY0" fmla="*/ 0 h 483914"/>
                  <a:gd name="connsiteX1" fmla="*/ 326524 w 326524"/>
                  <a:gd name="connsiteY1" fmla="*/ 13574 h 483914"/>
                  <a:gd name="connsiteX2" fmla="*/ 29537 w 326524"/>
                  <a:gd name="connsiteY2" fmla="*/ 483914 h 483914"/>
                  <a:gd name="connsiteX3" fmla="*/ 5927 w 326524"/>
                  <a:gd name="connsiteY3" fmla="*/ 0 h 483914"/>
                  <a:gd name="connsiteX0" fmla="*/ 0 w 320597"/>
                  <a:gd name="connsiteY0" fmla="*/ 0 h 483914"/>
                  <a:gd name="connsiteX1" fmla="*/ 320597 w 320597"/>
                  <a:gd name="connsiteY1" fmla="*/ 13574 h 483914"/>
                  <a:gd name="connsiteX2" fmla="*/ 23610 w 320597"/>
                  <a:gd name="connsiteY2" fmla="*/ 483914 h 483914"/>
                  <a:gd name="connsiteX3" fmla="*/ 0 w 320597"/>
                  <a:gd name="connsiteY3" fmla="*/ 0 h 483914"/>
                  <a:gd name="connsiteX0" fmla="*/ 0 w 355068"/>
                  <a:gd name="connsiteY0" fmla="*/ 0 h 477107"/>
                  <a:gd name="connsiteX1" fmla="*/ 355068 w 355068"/>
                  <a:gd name="connsiteY1" fmla="*/ 6767 h 477107"/>
                  <a:gd name="connsiteX2" fmla="*/ 58081 w 355068"/>
                  <a:gd name="connsiteY2" fmla="*/ 477107 h 477107"/>
                  <a:gd name="connsiteX3" fmla="*/ 0 w 355068"/>
                  <a:gd name="connsiteY3" fmla="*/ 0 h 477107"/>
                  <a:gd name="connsiteX0" fmla="*/ 0 w 363023"/>
                  <a:gd name="connsiteY0" fmla="*/ 2309 h 479416"/>
                  <a:gd name="connsiteX1" fmla="*/ 363023 w 363023"/>
                  <a:gd name="connsiteY1" fmla="*/ 0 h 479416"/>
                  <a:gd name="connsiteX2" fmla="*/ 58081 w 363023"/>
                  <a:gd name="connsiteY2" fmla="*/ 479416 h 479416"/>
                  <a:gd name="connsiteX3" fmla="*/ 0 w 363023"/>
                  <a:gd name="connsiteY3" fmla="*/ 2309 h 47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023" h="479416">
                    <a:moveTo>
                      <a:pt x="0" y="2309"/>
                    </a:moveTo>
                    <a:lnTo>
                      <a:pt x="363023" y="0"/>
                    </a:lnTo>
                    <a:lnTo>
                      <a:pt x="58081" y="479416"/>
                    </a:lnTo>
                    <a:lnTo>
                      <a:pt x="0" y="230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平行四辺形 833">
                <a:extLst>
                  <a:ext uri="{FF2B5EF4-FFF2-40B4-BE49-F238E27FC236}">
                    <a16:creationId xmlns:a16="http://schemas.microsoft.com/office/drawing/2014/main" id="{C030AD03-77E7-4964-A1D0-BFE182C9774E}"/>
                  </a:ext>
                </a:extLst>
              </p:cNvPr>
              <p:cNvSpPr/>
              <p:nvPr/>
            </p:nvSpPr>
            <p:spPr>
              <a:xfrm flipH="1">
                <a:off x="1569265" y="2320775"/>
                <a:ext cx="297656" cy="734369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802362"/>
                  <a:gd name="connsiteX1" fmla="*/ 171231 w 343826"/>
                  <a:gd name="connsiteY1" fmla="*/ 0 h 802362"/>
                  <a:gd name="connsiteX2" fmla="*/ 343826 w 343826"/>
                  <a:gd name="connsiteY2" fmla="*/ 91059 h 802362"/>
                  <a:gd name="connsiteX3" fmla="*/ 187695 w 343826"/>
                  <a:gd name="connsiteY3" fmla="*/ 802362 h 802362"/>
                  <a:gd name="connsiteX4" fmla="*/ 130922 w 343826"/>
                  <a:gd name="connsiteY4" fmla="*/ 786809 h 802362"/>
                  <a:gd name="connsiteX5" fmla="*/ 0 w 343826"/>
                  <a:gd name="connsiteY5" fmla="*/ 539160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69847 w 282751"/>
                  <a:gd name="connsiteY4" fmla="*/ 786809 h 802362"/>
                  <a:gd name="connsiteX5" fmla="*/ 0 w 282751"/>
                  <a:gd name="connsiteY5" fmla="*/ 604203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0 w 282751"/>
                  <a:gd name="connsiteY4" fmla="*/ 604203 h 80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751" h="802362">
                    <a:moveTo>
                      <a:pt x="0" y="604203"/>
                    </a:moveTo>
                    <a:lnTo>
                      <a:pt x="110156" y="0"/>
                    </a:lnTo>
                    <a:cubicBezTo>
                      <a:pt x="174475" y="19946"/>
                      <a:pt x="232005" y="34690"/>
                      <a:pt x="282751" y="91059"/>
                    </a:cubicBezTo>
                    <a:cubicBezTo>
                      <a:pt x="212611" y="315151"/>
                      <a:pt x="196760" y="578270"/>
                      <a:pt x="126620" y="802362"/>
                    </a:cubicBezTo>
                    <a:lnTo>
                      <a:pt x="0" y="60420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F7309BD-D7EC-4346-BBB5-9652B76229A8}"/>
                  </a:ext>
                </a:extLst>
              </p:cNvPr>
              <p:cNvSpPr/>
              <p:nvPr/>
            </p:nvSpPr>
            <p:spPr>
              <a:xfrm>
                <a:off x="1494720" y="2314088"/>
                <a:ext cx="760443" cy="924160"/>
              </a:xfrm>
              <a:custGeom>
                <a:avLst/>
                <a:gdLst>
                  <a:gd name="connsiteX0" fmla="*/ 555341 w 771241"/>
                  <a:gd name="connsiteY0" fmla="*/ 0 h 924160"/>
                  <a:gd name="connsiteX1" fmla="*/ 771241 w 771241"/>
                  <a:gd name="connsiteY1" fmla="*/ 0 h 924160"/>
                  <a:gd name="connsiteX2" fmla="*/ 215900 w 771241"/>
                  <a:gd name="connsiteY2" fmla="*/ 924160 h 924160"/>
                  <a:gd name="connsiteX3" fmla="*/ 0 w 771241"/>
                  <a:gd name="connsiteY3" fmla="*/ 924160 h 924160"/>
                  <a:gd name="connsiteX0" fmla="*/ 555341 w 772317"/>
                  <a:gd name="connsiteY0" fmla="*/ 4233 h 928393"/>
                  <a:gd name="connsiteX1" fmla="*/ 771241 w 772317"/>
                  <a:gd name="connsiteY1" fmla="*/ 4233 h 928393"/>
                  <a:gd name="connsiteX2" fmla="*/ 215900 w 772317"/>
                  <a:gd name="connsiteY2" fmla="*/ 928393 h 928393"/>
                  <a:gd name="connsiteX3" fmla="*/ 0 w 772317"/>
                  <a:gd name="connsiteY3" fmla="*/ 928393 h 928393"/>
                  <a:gd name="connsiteX4" fmla="*/ 555341 w 772317"/>
                  <a:gd name="connsiteY4" fmla="*/ 4233 h 928393"/>
                  <a:gd name="connsiteX0" fmla="*/ 555341 w 760443"/>
                  <a:gd name="connsiteY0" fmla="*/ 0 h 924160"/>
                  <a:gd name="connsiteX1" fmla="*/ 759335 w 760443"/>
                  <a:gd name="connsiteY1" fmla="*/ 11906 h 924160"/>
                  <a:gd name="connsiteX2" fmla="*/ 215900 w 760443"/>
                  <a:gd name="connsiteY2" fmla="*/ 924160 h 924160"/>
                  <a:gd name="connsiteX3" fmla="*/ 0 w 760443"/>
                  <a:gd name="connsiteY3" fmla="*/ 924160 h 924160"/>
                  <a:gd name="connsiteX4" fmla="*/ 555341 w 760443"/>
                  <a:gd name="connsiteY4" fmla="*/ 0 h 92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443" h="924160">
                    <a:moveTo>
                      <a:pt x="555341" y="0"/>
                    </a:moveTo>
                    <a:cubicBezTo>
                      <a:pt x="627308" y="0"/>
                      <a:pt x="734993" y="2381"/>
                      <a:pt x="759335" y="11906"/>
                    </a:cubicBezTo>
                    <a:cubicBezTo>
                      <a:pt x="783677" y="21431"/>
                      <a:pt x="401014" y="616107"/>
                      <a:pt x="215900" y="924160"/>
                    </a:cubicBezTo>
                    <a:lnTo>
                      <a:pt x="0" y="924160"/>
                    </a:lnTo>
                    <a:lnTo>
                      <a:pt x="55534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D091F72F-0AC8-4A46-A656-D43D6526F8E4}"/>
                  </a:ext>
                </a:extLst>
              </p:cNvPr>
              <p:cNvSpPr/>
              <p:nvPr/>
            </p:nvSpPr>
            <p:spPr>
              <a:xfrm>
                <a:off x="1379495" y="3199162"/>
                <a:ext cx="1198681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998EE667-2448-4E9E-BC42-725AA9B9E258}"/>
                  </a:ext>
                </a:extLst>
              </p:cNvPr>
              <p:cNvSpPr/>
              <p:nvPr/>
            </p:nvSpPr>
            <p:spPr>
              <a:xfrm>
                <a:off x="2220282" y="2425212"/>
                <a:ext cx="505530" cy="1132478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530" h="1132478">
                    <a:moveTo>
                      <a:pt x="66996" y="349106"/>
                    </a:moveTo>
                    <a:cubicBezTo>
                      <a:pt x="105058" y="160360"/>
                      <a:pt x="171950" y="0"/>
                      <a:pt x="228370" y="0"/>
                    </a:cubicBezTo>
                    <a:cubicBezTo>
                      <a:pt x="337822" y="89344"/>
                      <a:pt x="405519" y="212772"/>
                      <a:pt x="405519" y="349106"/>
                    </a:cubicBezTo>
                    <a:cubicBezTo>
                      <a:pt x="453144" y="618168"/>
                      <a:pt x="505530" y="872941"/>
                      <a:pt x="505530" y="1132478"/>
                    </a:cubicBezTo>
                    <a:lnTo>
                      <a:pt x="0" y="1132478"/>
                    </a:lnTo>
                    <a:cubicBezTo>
                      <a:pt x="0" y="872941"/>
                      <a:pt x="35093" y="618168"/>
                      <a:pt x="66996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円/楕円 27">
                <a:extLst>
                  <a:ext uri="{FF2B5EF4-FFF2-40B4-BE49-F238E27FC236}">
                    <a16:creationId xmlns:a16="http://schemas.microsoft.com/office/drawing/2014/main" id="{1EFA0BD6-4192-443A-8FA2-19F29AAE6452}"/>
                  </a:ext>
                </a:extLst>
              </p:cNvPr>
              <p:cNvSpPr/>
              <p:nvPr/>
            </p:nvSpPr>
            <p:spPr>
              <a:xfrm>
                <a:off x="1583510" y="1988372"/>
                <a:ext cx="18437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D7EC193D-7541-4CEB-A717-558E1613E868}"/>
                  </a:ext>
                </a:extLst>
              </p:cNvPr>
              <p:cNvGrpSpPr/>
              <p:nvPr/>
            </p:nvGrpSpPr>
            <p:grpSpPr>
              <a:xfrm>
                <a:off x="1782274" y="1349618"/>
                <a:ext cx="327782" cy="297565"/>
                <a:chOff x="3161482" y="1349618"/>
                <a:chExt cx="327782" cy="297565"/>
              </a:xfrm>
            </p:grpSpPr>
            <p:sp>
              <p:nvSpPr>
                <p:cNvPr id="360" name="円/楕円 418">
                  <a:extLst>
                    <a:ext uri="{FF2B5EF4-FFF2-40B4-BE49-F238E27FC236}">
                      <a16:creationId xmlns:a16="http://schemas.microsoft.com/office/drawing/2014/main" id="{27AE5700-D0A2-4762-8CE0-DCD00ADFA7EF}"/>
                    </a:ext>
                  </a:extLst>
                </p:cNvPr>
                <p:cNvSpPr/>
                <p:nvPr/>
              </p:nvSpPr>
              <p:spPr>
                <a:xfrm>
                  <a:off x="3220548" y="150689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月 360">
                  <a:extLst>
                    <a:ext uri="{FF2B5EF4-FFF2-40B4-BE49-F238E27FC236}">
                      <a16:creationId xmlns:a16="http://schemas.microsoft.com/office/drawing/2014/main" id="{3FC4F5A9-121F-4E3C-8D01-C5EAECE95936}"/>
                    </a:ext>
                  </a:extLst>
                </p:cNvPr>
                <p:cNvSpPr/>
                <p:nvPr/>
              </p:nvSpPr>
              <p:spPr>
                <a:xfrm rot="5400000">
                  <a:off x="3228938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CBF6FD73-6A62-45E6-B8BC-0AF634E291C6}"/>
                    </a:ext>
                  </a:extLst>
                </p:cNvPr>
                <p:cNvGrpSpPr/>
                <p:nvPr/>
              </p:nvGrpSpPr>
              <p:grpSpPr>
                <a:xfrm flipH="1">
                  <a:off x="3354262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2DC9945B-973C-4648-8E80-88D82758789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25EB61CC-52A5-4E12-A859-26F0C77405B8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DB800059-2E2E-43CC-A49F-C1054D754428}"/>
                  </a:ext>
                </a:extLst>
              </p:cNvPr>
              <p:cNvGrpSpPr/>
              <p:nvPr/>
            </p:nvGrpSpPr>
            <p:grpSpPr>
              <a:xfrm>
                <a:off x="1364238" y="1362075"/>
                <a:ext cx="214088" cy="285108"/>
                <a:chOff x="2588169" y="1349617"/>
                <a:chExt cx="309048" cy="297566"/>
              </a:xfrm>
            </p:grpSpPr>
            <p:sp>
              <p:nvSpPr>
                <p:cNvPr id="366" name="円/楕円 416">
                  <a:extLst>
                    <a:ext uri="{FF2B5EF4-FFF2-40B4-BE49-F238E27FC236}">
                      <a16:creationId xmlns:a16="http://schemas.microsoft.com/office/drawing/2014/main" id="{2AFD0DE1-6E7D-4C52-83E7-5A71472F602F}"/>
                    </a:ext>
                  </a:extLst>
                </p:cNvPr>
                <p:cNvSpPr/>
                <p:nvPr/>
              </p:nvSpPr>
              <p:spPr>
                <a:xfrm>
                  <a:off x="2756536" y="150689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7" name="月 366">
                  <a:extLst>
                    <a:ext uri="{FF2B5EF4-FFF2-40B4-BE49-F238E27FC236}">
                      <a16:creationId xmlns:a16="http://schemas.microsoft.com/office/drawing/2014/main" id="{FF0D8BF2-D1F3-4AB6-A819-CB88573B2AE7}"/>
                    </a:ext>
                  </a:extLst>
                </p:cNvPr>
                <p:cNvSpPr/>
                <p:nvPr/>
              </p:nvSpPr>
              <p:spPr>
                <a:xfrm rot="5400000">
                  <a:off x="2763400" y="128216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2A9ADE09-F72A-454C-8F7C-852552801ADD}"/>
                    </a:ext>
                  </a:extLst>
                </p:cNvPr>
                <p:cNvGrpSpPr/>
                <p:nvPr/>
              </p:nvGrpSpPr>
              <p:grpSpPr>
                <a:xfrm>
                  <a:off x="2588169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53AB2A81-5A9E-4567-96FA-A3C2C2B36FA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6D170840-2E4A-4F03-9896-973FC131D2B0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71" name="円/楕円 27">
                <a:extLst>
                  <a:ext uri="{FF2B5EF4-FFF2-40B4-BE49-F238E27FC236}">
                    <a16:creationId xmlns:a16="http://schemas.microsoft.com/office/drawing/2014/main" id="{D380837C-29A8-4BFD-B704-1F99614189A1}"/>
                  </a:ext>
                </a:extLst>
              </p:cNvPr>
              <p:cNvSpPr/>
              <p:nvPr/>
            </p:nvSpPr>
            <p:spPr>
              <a:xfrm rot="8100000">
                <a:off x="1454121" y="1894606"/>
                <a:ext cx="172917" cy="521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円/楕円 27">
                <a:extLst>
                  <a:ext uri="{FF2B5EF4-FFF2-40B4-BE49-F238E27FC236}">
                    <a16:creationId xmlns:a16="http://schemas.microsoft.com/office/drawing/2014/main" id="{F17352C6-E103-41E8-A3FF-5BB588BFEC1C}"/>
                  </a:ext>
                </a:extLst>
              </p:cNvPr>
              <p:cNvSpPr/>
              <p:nvPr/>
            </p:nvSpPr>
            <p:spPr>
              <a:xfrm rot="13500000" flipH="1">
                <a:off x="1706933" y="1918204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FAF14E6D-3D30-4F2F-8C30-F0977546F412}"/>
                  </a:ext>
                </a:extLst>
              </p:cNvPr>
              <p:cNvGrpSpPr/>
              <p:nvPr/>
            </p:nvGrpSpPr>
            <p:grpSpPr>
              <a:xfrm>
                <a:off x="1556844" y="1745472"/>
                <a:ext cx="177418" cy="168405"/>
                <a:chOff x="553933" y="1745472"/>
                <a:chExt cx="177418" cy="168405"/>
              </a:xfrm>
            </p:grpSpPr>
            <p:sp>
              <p:nvSpPr>
                <p:cNvPr id="374" name="円/楕円 662">
                  <a:extLst>
                    <a:ext uri="{FF2B5EF4-FFF2-40B4-BE49-F238E27FC236}">
                      <a16:creationId xmlns:a16="http://schemas.microsoft.com/office/drawing/2014/main" id="{E8603187-1679-463E-B412-BDF56A85669A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F30271D0-6EDF-4198-8D53-57AAB553C2A9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円/楕円 662">
                  <a:extLst>
                    <a:ext uri="{FF2B5EF4-FFF2-40B4-BE49-F238E27FC236}">
                      <a16:creationId xmlns:a16="http://schemas.microsoft.com/office/drawing/2014/main" id="{9F441698-5C57-4306-BB4B-BBF0EF5CD536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474C7BB-6136-41E8-A70E-6D643F2BA2A7}"/>
              </a:ext>
            </a:extLst>
          </p:cNvPr>
          <p:cNvGrpSpPr/>
          <p:nvPr/>
        </p:nvGrpSpPr>
        <p:grpSpPr>
          <a:xfrm>
            <a:off x="803507" y="3694919"/>
            <a:ext cx="2308196" cy="2756157"/>
            <a:chOff x="363560" y="3694919"/>
            <a:chExt cx="2308196" cy="2756157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E2651946-6308-4AAC-881F-60B8477C3B3D}"/>
                </a:ext>
              </a:extLst>
            </p:cNvPr>
            <p:cNvGrpSpPr/>
            <p:nvPr/>
          </p:nvGrpSpPr>
          <p:grpSpPr>
            <a:xfrm rot="900000">
              <a:off x="363560" y="5707778"/>
              <a:ext cx="1808084" cy="582037"/>
              <a:chOff x="3942257" y="6096918"/>
              <a:chExt cx="1422699" cy="457978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51F5C7E-76D9-404C-85D3-9DFC460E1A91}"/>
                  </a:ext>
                </a:extLst>
              </p:cNvPr>
              <p:cNvSpPr/>
              <p:nvPr/>
            </p:nvSpPr>
            <p:spPr>
              <a:xfrm>
                <a:off x="3942257" y="6271507"/>
                <a:ext cx="1422699" cy="277425"/>
              </a:xfrm>
              <a:custGeom>
                <a:avLst/>
                <a:gdLst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60985 w 1422699"/>
                  <a:gd name="connsiteY10" fmla="*/ 212165 h 277425"/>
                  <a:gd name="connsiteX11" fmla="*/ 541773 w 1422699"/>
                  <a:gd name="connsiteY11" fmla="*/ 240660 h 277425"/>
                  <a:gd name="connsiteX12" fmla="*/ 453015 w 1422699"/>
                  <a:gd name="connsiteY12" fmla="*/ 277425 h 277425"/>
                  <a:gd name="connsiteX13" fmla="*/ 327492 w 1422699"/>
                  <a:gd name="connsiteY13" fmla="*/ 277424 h 277425"/>
                  <a:gd name="connsiteX14" fmla="*/ 327492 w 1422699"/>
                  <a:gd name="connsiteY14" fmla="*/ 78602 h 277425"/>
                  <a:gd name="connsiteX15" fmla="*/ 39300 w 1422699"/>
                  <a:gd name="connsiteY15" fmla="*/ 78602 h 277425"/>
                  <a:gd name="connsiteX16" fmla="*/ 0 w 1422699"/>
                  <a:gd name="connsiteY16" fmla="*/ 39301 h 277425"/>
                  <a:gd name="connsiteX17" fmla="*/ 39300 w 1422699"/>
                  <a:gd name="connsiteY17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41773 w 1422699"/>
                  <a:gd name="connsiteY10" fmla="*/ 240660 h 277425"/>
                  <a:gd name="connsiteX11" fmla="*/ 453015 w 1422699"/>
                  <a:gd name="connsiteY11" fmla="*/ 277425 h 277425"/>
                  <a:gd name="connsiteX12" fmla="*/ 327492 w 1422699"/>
                  <a:gd name="connsiteY12" fmla="*/ 277424 h 277425"/>
                  <a:gd name="connsiteX13" fmla="*/ 327492 w 1422699"/>
                  <a:gd name="connsiteY13" fmla="*/ 78602 h 277425"/>
                  <a:gd name="connsiteX14" fmla="*/ 39300 w 1422699"/>
                  <a:gd name="connsiteY14" fmla="*/ 78602 h 277425"/>
                  <a:gd name="connsiteX15" fmla="*/ 0 w 1422699"/>
                  <a:gd name="connsiteY15" fmla="*/ 39301 h 277425"/>
                  <a:gd name="connsiteX16" fmla="*/ 39300 w 1422699"/>
                  <a:gd name="connsiteY16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715463 w 1422699"/>
                  <a:gd name="connsiteY5" fmla="*/ 65801 h 277425"/>
                  <a:gd name="connsiteX6" fmla="*/ 1320320 w 1422699"/>
                  <a:gd name="connsiteY6" fmla="*/ 41187 h 277425"/>
                  <a:gd name="connsiteX7" fmla="*/ 1422699 w 1422699"/>
                  <a:gd name="connsiteY7" fmla="*/ 139176 h 277425"/>
                  <a:gd name="connsiteX8" fmla="*/ 1320320 w 1422699"/>
                  <a:gd name="connsiteY8" fmla="*/ 237165 h 277425"/>
                  <a:gd name="connsiteX9" fmla="*/ 541773 w 1422699"/>
                  <a:gd name="connsiteY9" fmla="*/ 240660 h 277425"/>
                  <a:gd name="connsiteX10" fmla="*/ 453015 w 1422699"/>
                  <a:gd name="connsiteY10" fmla="*/ 277425 h 277425"/>
                  <a:gd name="connsiteX11" fmla="*/ 327492 w 1422699"/>
                  <a:gd name="connsiteY11" fmla="*/ 277424 h 277425"/>
                  <a:gd name="connsiteX12" fmla="*/ 327492 w 1422699"/>
                  <a:gd name="connsiteY12" fmla="*/ 78602 h 277425"/>
                  <a:gd name="connsiteX13" fmla="*/ 39300 w 1422699"/>
                  <a:gd name="connsiteY13" fmla="*/ 78602 h 277425"/>
                  <a:gd name="connsiteX14" fmla="*/ 0 w 1422699"/>
                  <a:gd name="connsiteY14" fmla="*/ 39301 h 277425"/>
                  <a:gd name="connsiteX15" fmla="*/ 39300 w 1422699"/>
                  <a:gd name="connsiteY15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1320320 w 1422699"/>
                  <a:gd name="connsiteY5" fmla="*/ 41187 h 277425"/>
                  <a:gd name="connsiteX6" fmla="*/ 1422699 w 1422699"/>
                  <a:gd name="connsiteY6" fmla="*/ 139176 h 277425"/>
                  <a:gd name="connsiteX7" fmla="*/ 1320320 w 1422699"/>
                  <a:gd name="connsiteY7" fmla="*/ 237165 h 277425"/>
                  <a:gd name="connsiteX8" fmla="*/ 541773 w 1422699"/>
                  <a:gd name="connsiteY8" fmla="*/ 240660 h 277425"/>
                  <a:gd name="connsiteX9" fmla="*/ 453015 w 1422699"/>
                  <a:gd name="connsiteY9" fmla="*/ 277425 h 277425"/>
                  <a:gd name="connsiteX10" fmla="*/ 327492 w 1422699"/>
                  <a:gd name="connsiteY10" fmla="*/ 277424 h 277425"/>
                  <a:gd name="connsiteX11" fmla="*/ 327492 w 1422699"/>
                  <a:gd name="connsiteY11" fmla="*/ 78602 h 277425"/>
                  <a:gd name="connsiteX12" fmla="*/ 39300 w 1422699"/>
                  <a:gd name="connsiteY12" fmla="*/ 78602 h 277425"/>
                  <a:gd name="connsiteX13" fmla="*/ 0 w 1422699"/>
                  <a:gd name="connsiteY13" fmla="*/ 39301 h 277425"/>
                  <a:gd name="connsiteX14" fmla="*/ 39300 w 1422699"/>
                  <a:gd name="connsiteY14" fmla="*/ 0 h 2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2699" h="277425">
                    <a:moveTo>
                      <a:pt x="39300" y="0"/>
                    </a:moveTo>
                    <a:lnTo>
                      <a:pt x="374452" y="0"/>
                    </a:lnTo>
                    <a:lnTo>
                      <a:pt x="374453" y="1"/>
                    </a:lnTo>
                    <a:lnTo>
                      <a:pt x="453015" y="1"/>
                    </a:lnTo>
                    <a:cubicBezTo>
                      <a:pt x="487677" y="1"/>
                      <a:pt x="519058" y="14051"/>
                      <a:pt x="541773" y="36766"/>
                    </a:cubicBezTo>
                    <a:lnTo>
                      <a:pt x="1320320" y="41187"/>
                    </a:lnTo>
                    <a:cubicBezTo>
                      <a:pt x="1376863" y="41187"/>
                      <a:pt x="1422699" y="85058"/>
                      <a:pt x="1422699" y="139176"/>
                    </a:cubicBezTo>
                    <a:cubicBezTo>
                      <a:pt x="1422699" y="193294"/>
                      <a:pt x="1376863" y="237165"/>
                      <a:pt x="1320320" y="237165"/>
                    </a:cubicBezTo>
                    <a:lnTo>
                      <a:pt x="541773" y="240660"/>
                    </a:lnTo>
                    <a:cubicBezTo>
                      <a:pt x="519058" y="263375"/>
                      <a:pt x="487677" y="277425"/>
                      <a:pt x="453015" y="277425"/>
                    </a:cubicBezTo>
                    <a:lnTo>
                      <a:pt x="327492" y="277424"/>
                    </a:lnTo>
                    <a:lnTo>
                      <a:pt x="327492" y="78602"/>
                    </a:lnTo>
                    <a:lnTo>
                      <a:pt x="39300" y="78602"/>
                    </a:lnTo>
                    <a:cubicBezTo>
                      <a:pt x="17595" y="78602"/>
                      <a:pt x="0" y="61007"/>
                      <a:pt x="0" y="39301"/>
                    </a:cubicBezTo>
                    <a:cubicBezTo>
                      <a:pt x="0" y="17596"/>
                      <a:pt x="17595" y="0"/>
                      <a:pt x="393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536CA4CE-1449-447A-8B12-151432B3FBEF}"/>
                  </a:ext>
                </a:extLst>
              </p:cNvPr>
              <p:cNvSpPr/>
              <p:nvPr/>
            </p:nvSpPr>
            <p:spPr>
              <a:xfrm>
                <a:off x="4170750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F0197FBE-AE42-4DF0-8A30-2ACEF937C687}"/>
                  </a:ext>
                </a:extLst>
              </p:cNvPr>
              <p:cNvSpPr/>
              <p:nvPr/>
            </p:nvSpPr>
            <p:spPr>
              <a:xfrm>
                <a:off x="4184915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949B6B96-AE3A-4432-9886-81C0BC1D53FC}"/>
                  </a:ext>
                </a:extLst>
              </p:cNvPr>
              <p:cNvSpPr/>
              <p:nvPr/>
            </p:nvSpPr>
            <p:spPr>
              <a:xfrm>
                <a:off x="4170750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上の 2 つの角を丸める 92">
                <a:extLst>
                  <a:ext uri="{FF2B5EF4-FFF2-40B4-BE49-F238E27FC236}">
                    <a16:creationId xmlns:a16="http://schemas.microsoft.com/office/drawing/2014/main" id="{5EE4266D-7953-44C7-914D-F2525446E43B}"/>
                  </a:ext>
                </a:extLst>
              </p:cNvPr>
              <p:cNvSpPr/>
              <p:nvPr/>
            </p:nvSpPr>
            <p:spPr>
              <a:xfrm rot="19800000">
                <a:off x="4275666" y="6096918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90">
                <a:extLst>
                  <a:ext uri="{FF2B5EF4-FFF2-40B4-BE49-F238E27FC236}">
                    <a16:creationId xmlns:a16="http://schemas.microsoft.com/office/drawing/2014/main" id="{7D3D389B-5A19-4F29-86EC-69EAA30E7DC1}"/>
                  </a:ext>
                </a:extLst>
              </p:cNvPr>
              <p:cNvSpPr/>
              <p:nvPr/>
            </p:nvSpPr>
            <p:spPr>
              <a:xfrm rot="900000">
                <a:off x="4307740" y="6341451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9284A445-E304-4A74-BBC4-4264694EB730}"/>
                  </a:ext>
                </a:extLst>
              </p:cNvPr>
              <p:cNvSpPr/>
              <p:nvPr/>
            </p:nvSpPr>
            <p:spPr>
              <a:xfrm>
                <a:off x="4149096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87F4880B-8BBD-42E4-BCA8-4ABF960FF86A}"/>
                  </a:ext>
                </a:extLst>
              </p:cNvPr>
              <p:cNvSpPr/>
              <p:nvPr/>
            </p:nvSpPr>
            <p:spPr>
              <a:xfrm>
                <a:off x="4163261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DBBE2995-4A33-4AEB-9478-3382F6B7930C}"/>
                  </a:ext>
                </a:extLst>
              </p:cNvPr>
              <p:cNvSpPr/>
              <p:nvPr/>
            </p:nvSpPr>
            <p:spPr>
              <a:xfrm>
                <a:off x="4149096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8D04710-33A8-46EF-967D-1B9F3948D8B1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04568" y="3694919"/>
              <a:chExt cx="1378514" cy="2756157"/>
            </a:xfrm>
          </p:grpSpPr>
          <p:sp>
            <p:nvSpPr>
              <p:cNvPr id="384" name="雲 391">
                <a:extLst>
                  <a:ext uri="{FF2B5EF4-FFF2-40B4-BE49-F238E27FC236}">
                    <a16:creationId xmlns:a16="http://schemas.microsoft.com/office/drawing/2014/main" id="{FCA847AB-7F3B-4108-BF6D-F58AC183E9ED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417CF7D9-0899-45A6-8471-77C0DD2078D9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631C601C-F4AB-4E9F-87DB-6BFB63DE6931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135ED04-7F05-4BF6-B16F-CF3F4569A8E1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円/楕円 27">
                <a:extLst>
                  <a:ext uri="{FF2B5EF4-FFF2-40B4-BE49-F238E27FC236}">
                    <a16:creationId xmlns:a16="http://schemas.microsoft.com/office/drawing/2014/main" id="{86BBE0D2-5B41-4E89-A8F7-D35BC758827B}"/>
                  </a:ext>
                </a:extLst>
              </p:cNvPr>
              <p:cNvSpPr/>
              <p:nvPr/>
            </p:nvSpPr>
            <p:spPr>
              <a:xfrm>
                <a:off x="476565" y="4938265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03D648FF-834C-4586-86FB-320D3905A07D}"/>
                  </a:ext>
                </a:extLst>
              </p:cNvPr>
              <p:cNvSpPr/>
              <p:nvPr/>
            </p:nvSpPr>
            <p:spPr>
              <a:xfrm flipH="1">
                <a:off x="1149370" y="5854460"/>
                <a:ext cx="277134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3A5B921C-76B0-4CAF-8178-2616BB69C34A}"/>
                  </a:ext>
                </a:extLst>
              </p:cNvPr>
              <p:cNvSpPr/>
              <p:nvPr/>
            </p:nvSpPr>
            <p:spPr>
              <a:xfrm>
                <a:off x="1071622" y="5336729"/>
                <a:ext cx="396932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ABAD7CE-EB8B-492F-9A9A-8D556096DA71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円/楕円 449">
                <a:extLst>
                  <a:ext uri="{FF2B5EF4-FFF2-40B4-BE49-F238E27FC236}">
                    <a16:creationId xmlns:a16="http://schemas.microsoft.com/office/drawing/2014/main" id="{1C50C655-4C01-480F-A4A5-246B9D56A053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9EAF05D7-652D-4B59-B27B-B732E296280D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388" name="円/楕円 457">
                  <a:extLst>
                    <a:ext uri="{FF2B5EF4-FFF2-40B4-BE49-F238E27FC236}">
                      <a16:creationId xmlns:a16="http://schemas.microsoft.com/office/drawing/2014/main" id="{36AEAF58-E86E-4351-93A9-6EDDC7982B1A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9" name="円/楕円 459">
                  <a:extLst>
                    <a:ext uri="{FF2B5EF4-FFF2-40B4-BE49-F238E27FC236}">
                      <a16:creationId xmlns:a16="http://schemas.microsoft.com/office/drawing/2014/main" id="{83FE1E25-F52E-49C6-9292-7AC2AE90E5F9}"/>
                    </a:ext>
                  </a:extLst>
                </p:cNvPr>
                <p:cNvSpPr/>
                <p:nvPr/>
              </p:nvSpPr>
              <p:spPr>
                <a:xfrm>
                  <a:off x="2848821" y="437935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アーチ 389">
                  <a:extLst>
                    <a:ext uri="{FF2B5EF4-FFF2-40B4-BE49-F238E27FC236}">
                      <a16:creationId xmlns:a16="http://schemas.microsoft.com/office/drawing/2014/main" id="{6F573B49-21D1-45D9-B7E9-F6552F2FC47F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C0AB91AB-5124-462F-BAAB-E189D1009350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18E5CCD4-7D85-4563-A40E-EDE777759974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393" name="円/楕円 457">
                  <a:extLst>
                    <a:ext uri="{FF2B5EF4-FFF2-40B4-BE49-F238E27FC236}">
                      <a16:creationId xmlns:a16="http://schemas.microsoft.com/office/drawing/2014/main" id="{52B8022F-ED6C-4117-8AFB-1183FD94147D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円/楕円 459">
                  <a:extLst>
                    <a:ext uri="{FF2B5EF4-FFF2-40B4-BE49-F238E27FC236}">
                      <a16:creationId xmlns:a16="http://schemas.microsoft.com/office/drawing/2014/main" id="{7EBE5142-9088-4067-BDA7-2C80361C97AA}"/>
                    </a:ext>
                  </a:extLst>
                </p:cNvPr>
                <p:cNvSpPr/>
                <p:nvPr/>
              </p:nvSpPr>
              <p:spPr>
                <a:xfrm>
                  <a:off x="2868539" y="437935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アーチ 394">
                  <a:extLst>
                    <a:ext uri="{FF2B5EF4-FFF2-40B4-BE49-F238E27FC236}">
                      <a16:creationId xmlns:a16="http://schemas.microsoft.com/office/drawing/2014/main" id="{DA844D47-F1F2-4432-8B5F-10A79CFD03A7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23EB6642-D9E6-41E8-85F2-3FC81A98DA4D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0800E14A-1A3F-4F0A-A187-E3DEDDCA209A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DD880E03-C507-4DF3-A4B2-6063EDB04C25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E3389550-0F72-42DE-B65F-2276F7E7C8C3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円/楕円 368">
                <a:extLst>
                  <a:ext uri="{FF2B5EF4-FFF2-40B4-BE49-F238E27FC236}">
                    <a16:creationId xmlns:a16="http://schemas.microsoft.com/office/drawing/2014/main" id="{50086D67-0036-41CA-B5FB-2A57B51D07C8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円/楕円 369">
                <a:extLst>
                  <a:ext uri="{FF2B5EF4-FFF2-40B4-BE49-F238E27FC236}">
                    <a16:creationId xmlns:a16="http://schemas.microsoft.com/office/drawing/2014/main" id="{0F5C54EB-EDF3-4420-8339-C3335F76E6C0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071B309-B01E-4785-93E9-878D779B4E4F}"/>
              </a:ext>
            </a:extLst>
          </p:cNvPr>
          <p:cNvGrpSpPr/>
          <p:nvPr/>
        </p:nvGrpSpPr>
        <p:grpSpPr>
          <a:xfrm>
            <a:off x="3706819" y="3589515"/>
            <a:ext cx="2396934" cy="2846464"/>
            <a:chOff x="3266872" y="3589515"/>
            <a:chExt cx="2396934" cy="2846464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F4EC0807-FDF4-4D4F-9844-2AD4F865794C}"/>
                </a:ext>
              </a:extLst>
            </p:cNvPr>
            <p:cNvGrpSpPr/>
            <p:nvPr/>
          </p:nvGrpSpPr>
          <p:grpSpPr>
            <a:xfrm rot="900000">
              <a:off x="3266872" y="5631353"/>
              <a:ext cx="1763648" cy="563161"/>
              <a:chOff x="3304254" y="2532468"/>
              <a:chExt cx="1763648" cy="563161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F1E49790-D186-46E1-86CA-89470C18C345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F3E93AF-4784-43C8-8758-659A5D9CAF2F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8EFF09E4-5569-44E7-A73F-891C3F0DBC3A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0A696A5D-14DA-4DF5-955C-9476121876C5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6D81B945-1BD2-41C2-8714-907C4D9FA54D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92">
                  <a:extLst>
                    <a:ext uri="{FF2B5EF4-FFF2-40B4-BE49-F238E27FC236}">
                      <a16:creationId xmlns:a16="http://schemas.microsoft.com/office/drawing/2014/main" id="{B3EA732C-34DF-49FD-8357-D87661D347F8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月 90">
                  <a:extLst>
                    <a:ext uri="{FF2B5EF4-FFF2-40B4-BE49-F238E27FC236}">
                      <a16:creationId xmlns:a16="http://schemas.microsoft.com/office/drawing/2014/main" id="{67351CDD-28FE-4891-9FFE-C218011D2C34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660904BD-9D75-450A-9FE0-04F29E58D93F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1B3A2ADB-924C-45F4-859C-DB283086D658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752F5B0F-7AA6-4335-898C-80028EA912AD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3E475198-8A4D-4337-8CA6-1ECD6FE86CA8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C5BC3B1-F66A-49B6-ADDE-9889765D7EC3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46464"/>
              <a:chOff x="2403078" y="3589515"/>
              <a:chExt cx="1397778" cy="2846464"/>
            </a:xfrm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97045C79-A9FF-4836-8B32-71B73B8A560D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BDD04DF-2EB5-4EF8-8C60-DBF2403C5891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37F5EB10-E497-4FDF-80A6-0B225EE5920D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円/楕円 27">
                <a:extLst>
                  <a:ext uri="{FF2B5EF4-FFF2-40B4-BE49-F238E27FC236}">
                    <a16:creationId xmlns:a16="http://schemas.microsoft.com/office/drawing/2014/main" id="{E15FFE54-09D1-4FE8-82BD-1F70689D179D}"/>
                  </a:ext>
                </a:extLst>
              </p:cNvPr>
              <p:cNvSpPr/>
              <p:nvPr/>
            </p:nvSpPr>
            <p:spPr>
              <a:xfrm>
                <a:off x="2770185" y="4938265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666C7661-D55A-4A6B-95B4-C064616CBAE9}"/>
                  </a:ext>
                </a:extLst>
              </p:cNvPr>
              <p:cNvGrpSpPr/>
              <p:nvPr/>
            </p:nvGrpSpPr>
            <p:grpSpPr>
              <a:xfrm>
                <a:off x="2619544" y="4572810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63" name="円/楕円 662">
                  <a:extLst>
                    <a:ext uri="{FF2B5EF4-FFF2-40B4-BE49-F238E27FC236}">
                      <a16:creationId xmlns:a16="http://schemas.microsoft.com/office/drawing/2014/main" id="{5DFB65C1-2132-4095-89D5-DB43198CA694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A78B7A27-BFE2-4E8E-B80E-08AFBD4B984E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5" name="円/楕円 662">
                  <a:extLst>
                    <a:ext uri="{FF2B5EF4-FFF2-40B4-BE49-F238E27FC236}">
                      <a16:creationId xmlns:a16="http://schemas.microsoft.com/office/drawing/2014/main" id="{800BAADD-176D-4416-BAE8-30EB1622E022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ECD41DA7-6DD4-4300-A452-6C10B2550C43}"/>
                  </a:ext>
                </a:extLst>
              </p:cNvPr>
              <p:cNvGrpSpPr/>
              <p:nvPr/>
            </p:nvGrpSpPr>
            <p:grpSpPr>
              <a:xfrm>
                <a:off x="2911750" y="4242385"/>
                <a:ext cx="296131" cy="233197"/>
                <a:chOff x="2911750" y="4242385"/>
                <a:chExt cx="296131" cy="233197"/>
              </a:xfrm>
            </p:grpSpPr>
            <p:sp>
              <p:nvSpPr>
                <p:cNvPr id="468" name="円/楕円 480">
                  <a:extLst>
                    <a:ext uri="{FF2B5EF4-FFF2-40B4-BE49-F238E27FC236}">
                      <a16:creationId xmlns:a16="http://schemas.microsoft.com/office/drawing/2014/main" id="{D5FBEF6A-771E-4032-86CE-5FB7B504F118}"/>
                    </a:ext>
                  </a:extLst>
                </p:cNvPr>
                <p:cNvSpPr/>
                <p:nvPr/>
              </p:nvSpPr>
              <p:spPr>
                <a:xfrm>
                  <a:off x="2986275" y="4391888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9" name="円/楕円 473">
                  <a:extLst>
                    <a:ext uri="{FF2B5EF4-FFF2-40B4-BE49-F238E27FC236}">
                      <a16:creationId xmlns:a16="http://schemas.microsoft.com/office/drawing/2014/main" id="{7565BF7A-D989-48E4-BD23-48587B8458D2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F0FEDEC5-A43C-442F-A179-45D9AEFC7C4F}"/>
                  </a:ext>
                </a:extLst>
              </p:cNvPr>
              <p:cNvGrpSpPr/>
              <p:nvPr/>
            </p:nvGrpSpPr>
            <p:grpSpPr>
              <a:xfrm>
                <a:off x="2525988" y="4242385"/>
                <a:ext cx="192632" cy="233197"/>
                <a:chOff x="2911750" y="4242385"/>
                <a:chExt cx="296131" cy="233197"/>
              </a:xfrm>
            </p:grpSpPr>
            <p:sp>
              <p:nvSpPr>
                <p:cNvPr id="471" name="円/楕円 480">
                  <a:extLst>
                    <a:ext uri="{FF2B5EF4-FFF2-40B4-BE49-F238E27FC236}">
                      <a16:creationId xmlns:a16="http://schemas.microsoft.com/office/drawing/2014/main" id="{8AE84610-7F6E-4CFA-BCE3-8E5549A53CBC}"/>
                    </a:ext>
                  </a:extLst>
                </p:cNvPr>
                <p:cNvSpPr/>
                <p:nvPr/>
              </p:nvSpPr>
              <p:spPr>
                <a:xfrm>
                  <a:off x="2986275" y="4391888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2" name="円/楕円 473">
                  <a:extLst>
                    <a:ext uri="{FF2B5EF4-FFF2-40B4-BE49-F238E27FC236}">
                      <a16:creationId xmlns:a16="http://schemas.microsoft.com/office/drawing/2014/main" id="{E1BBBF75-6D50-4C3D-A0E9-ABFE9785BA6B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EC9D4E5C-B827-4055-A0DB-672D182EC3CB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3C246011-F9D4-43DB-8EB0-766F90219F8C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月 400">
                  <a:extLst>
                    <a:ext uri="{FF2B5EF4-FFF2-40B4-BE49-F238E27FC236}">
                      <a16:creationId xmlns:a16="http://schemas.microsoft.com/office/drawing/2014/main" id="{A9C9D184-BB4F-462F-95E8-130C1731FE35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7" name="円/楕円 368">
                <a:extLst>
                  <a:ext uri="{FF2B5EF4-FFF2-40B4-BE49-F238E27FC236}">
                    <a16:creationId xmlns:a16="http://schemas.microsoft.com/office/drawing/2014/main" id="{EB4635C9-A80F-4C62-BCF4-8DA49C270CEF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円/楕円 369">
                <a:extLst>
                  <a:ext uri="{FF2B5EF4-FFF2-40B4-BE49-F238E27FC236}">
                    <a16:creationId xmlns:a16="http://schemas.microsoft.com/office/drawing/2014/main" id="{B5E8E2B4-DFF0-4548-8E86-B137318511F8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平行四辺形 13">
                <a:extLst>
                  <a:ext uri="{FF2B5EF4-FFF2-40B4-BE49-F238E27FC236}">
                    <a16:creationId xmlns:a16="http://schemas.microsoft.com/office/drawing/2014/main" id="{23A4155A-C54F-4705-AFC1-2A4E1EF24A51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7584BB96-D107-440B-A18F-2FA06FB50AF3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CB54B071-9A53-48B8-B062-467347D5ABB2}"/>
                  </a:ext>
                </a:extLst>
              </p:cNvPr>
              <p:cNvSpPr/>
              <p:nvPr/>
            </p:nvSpPr>
            <p:spPr>
              <a:xfrm>
                <a:off x="3365242" y="5336728"/>
                <a:ext cx="396932" cy="10974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0CF625-D0A0-4DED-8A5A-682CED1E505A}"/>
              </a:ext>
            </a:extLst>
          </p:cNvPr>
          <p:cNvGrpSpPr/>
          <p:nvPr/>
        </p:nvGrpSpPr>
        <p:grpSpPr>
          <a:xfrm>
            <a:off x="3706818" y="962520"/>
            <a:ext cx="2305455" cy="2578399"/>
            <a:chOff x="3266871" y="962520"/>
            <a:chExt cx="2305455" cy="257839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C9D979A-7470-4F47-A9B9-9C2AF63A6B5C}"/>
                </a:ext>
              </a:extLst>
            </p:cNvPr>
            <p:cNvGrpSpPr/>
            <p:nvPr/>
          </p:nvGrpSpPr>
          <p:grpSpPr>
            <a:xfrm rot="900000">
              <a:off x="3266871" y="2767384"/>
              <a:ext cx="1763650" cy="563159"/>
              <a:chOff x="3304254" y="2532469"/>
              <a:chExt cx="1763650" cy="563159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3118DABB-E1BC-4AF7-BB8E-A5F3056E0EB3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96519175-EA3C-4C28-80F2-BB669275408E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59CE0B12-A150-4364-8F7A-E7AB3FB8E54C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C502C4C5-A5F6-47E8-A192-E22EBABADA1D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BE47A0AB-6FE3-41D2-868A-742285F243F9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上の 2 つの角を丸める 92">
                  <a:extLst>
                    <a:ext uri="{FF2B5EF4-FFF2-40B4-BE49-F238E27FC236}">
                      <a16:creationId xmlns:a16="http://schemas.microsoft.com/office/drawing/2014/main" id="{1B8DAAA5-6918-4957-9C04-5E2658EC8267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月 90">
                  <a:extLst>
                    <a:ext uri="{FF2B5EF4-FFF2-40B4-BE49-F238E27FC236}">
                      <a16:creationId xmlns:a16="http://schemas.microsoft.com/office/drawing/2014/main" id="{6F3F0B9E-A063-48CE-9A55-CDFC889467DD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3042F97F-BCBB-4818-862F-FDD0B6E4209B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3F1B7A2E-8212-4543-AAB7-7C865E4CAFE6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7E2967F2-B12E-42AA-9C7B-8E96E29FD243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D60629BF-3F99-4874-BC88-B1700BC2792C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E981D9BB-AD7F-44EC-ACB6-F77C5A728F6C}"/>
                </a:ext>
              </a:extLst>
            </p:cNvPr>
            <p:cNvGrpSpPr/>
            <p:nvPr/>
          </p:nvGrpSpPr>
          <p:grpSpPr>
            <a:xfrm>
              <a:off x="4297886" y="962520"/>
              <a:ext cx="1274440" cy="2578399"/>
              <a:chOff x="3358824" y="962520"/>
              <a:chExt cx="1274440" cy="2578399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065AB53B-5F4B-4D14-B6E6-D03DFB7DADA3}"/>
                  </a:ext>
                </a:extLst>
              </p:cNvPr>
              <p:cNvSpPr/>
              <p:nvPr/>
            </p:nvSpPr>
            <p:spPr>
              <a:xfrm>
                <a:off x="335882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EEF4387C-E873-4B30-945B-178A4BA71A34}"/>
                  </a:ext>
                </a:extLst>
              </p:cNvPr>
              <p:cNvSpPr/>
              <p:nvPr/>
            </p:nvSpPr>
            <p:spPr>
              <a:xfrm>
                <a:off x="378413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8B0FFCB-DE97-4637-80EE-304457501478}"/>
                  </a:ext>
                </a:extLst>
              </p:cNvPr>
              <p:cNvSpPr/>
              <p:nvPr/>
            </p:nvSpPr>
            <p:spPr>
              <a:xfrm>
                <a:off x="3424862" y="23103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1264" h="1020925">
                    <a:moveTo>
                      <a:pt x="273712" y="7678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円/楕円 27">
                <a:extLst>
                  <a:ext uri="{FF2B5EF4-FFF2-40B4-BE49-F238E27FC236}">
                    <a16:creationId xmlns:a16="http://schemas.microsoft.com/office/drawing/2014/main" id="{1D03EFFA-986F-4765-9A33-8E74976D70D2}"/>
                  </a:ext>
                </a:extLst>
              </p:cNvPr>
              <p:cNvSpPr/>
              <p:nvPr/>
            </p:nvSpPr>
            <p:spPr>
              <a:xfrm>
                <a:off x="3562686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533688EF-FC57-4677-A255-9BF7277103DE}"/>
                  </a:ext>
                </a:extLst>
              </p:cNvPr>
              <p:cNvSpPr/>
              <p:nvPr/>
            </p:nvSpPr>
            <p:spPr>
              <a:xfrm>
                <a:off x="4236332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C2F3640C-1F7C-4F58-B577-7F39AF7E9A47}"/>
                  </a:ext>
                </a:extLst>
              </p:cNvPr>
              <p:cNvSpPr/>
              <p:nvPr/>
            </p:nvSpPr>
            <p:spPr>
              <a:xfrm>
                <a:off x="3945903" y="966788"/>
                <a:ext cx="619936" cy="773732"/>
              </a:xfrm>
              <a:custGeom>
                <a:avLst/>
                <a:gdLst>
                  <a:gd name="connsiteX0" fmla="*/ 0 w 636127"/>
                  <a:gd name="connsiteY0" fmla="*/ 0 h 770106"/>
                  <a:gd name="connsiteX1" fmla="*/ 95674 w 636127"/>
                  <a:gd name="connsiteY1" fmla="*/ 7560 h 770106"/>
                  <a:gd name="connsiteX2" fmla="*/ 636127 w 636127"/>
                  <a:gd name="connsiteY2" fmla="*/ 527355 h 770106"/>
                  <a:gd name="connsiteX3" fmla="*/ 582936 w 636127"/>
                  <a:gd name="connsiteY3" fmla="*/ 733879 h 770106"/>
                  <a:gd name="connsiteX4" fmla="*/ 557851 w 636127"/>
                  <a:gd name="connsiteY4" fmla="*/ 770106 h 770106"/>
                  <a:gd name="connsiteX5" fmla="*/ 398271 w 636127"/>
                  <a:gd name="connsiteY5" fmla="*/ 770106 h 770106"/>
                  <a:gd name="connsiteX6" fmla="*/ 404750 w 636127"/>
                  <a:gd name="connsiteY6" fmla="*/ 697670 h 770106"/>
                  <a:gd name="connsiteX7" fmla="*/ 106327 w 636127"/>
                  <a:gd name="connsiteY7" fmla="*/ 65049 h 77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127" h="770106">
                    <a:moveTo>
                      <a:pt x="0" y="0"/>
                    </a:moveTo>
                    <a:lnTo>
                      <a:pt x="95674" y="7560"/>
                    </a:lnTo>
                    <a:cubicBezTo>
                      <a:pt x="404110" y="57034"/>
                      <a:pt x="636127" y="270956"/>
                      <a:pt x="636127" y="527355"/>
                    </a:cubicBezTo>
                    <a:cubicBezTo>
                      <a:pt x="636127" y="600612"/>
                      <a:pt x="617187" y="670402"/>
                      <a:pt x="582936" y="733879"/>
                    </a:cubicBezTo>
                    <a:lnTo>
                      <a:pt x="557851" y="770106"/>
                    </a:lnTo>
                    <a:lnTo>
                      <a:pt x="398271" y="770106"/>
                    </a:lnTo>
                    <a:lnTo>
                      <a:pt x="404750" y="697670"/>
                    </a:lnTo>
                    <a:cubicBezTo>
                      <a:pt x="404750" y="434329"/>
                      <a:pt x="286374" y="202150"/>
                      <a:pt x="106327" y="65049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円/楕円 368">
                <a:extLst>
                  <a:ext uri="{FF2B5EF4-FFF2-40B4-BE49-F238E27FC236}">
                    <a16:creationId xmlns:a16="http://schemas.microsoft.com/office/drawing/2014/main" id="{F3EB5AD8-ACBE-45F5-A38D-8F7E16729A39}"/>
                  </a:ext>
                </a:extLst>
              </p:cNvPr>
              <p:cNvSpPr/>
              <p:nvPr/>
            </p:nvSpPr>
            <p:spPr>
              <a:xfrm rot="900000" flipH="1">
                <a:off x="427464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円/楕円 369">
                <a:extLst>
                  <a:ext uri="{FF2B5EF4-FFF2-40B4-BE49-F238E27FC236}">
                    <a16:creationId xmlns:a16="http://schemas.microsoft.com/office/drawing/2014/main" id="{660FC01E-E75B-4ED4-B644-2FD62D82539E}"/>
                  </a:ext>
                </a:extLst>
              </p:cNvPr>
              <p:cNvSpPr/>
              <p:nvPr/>
            </p:nvSpPr>
            <p:spPr>
              <a:xfrm rot="900000" flipH="1">
                <a:off x="432763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0473C5C-FB80-4A8D-BD9E-FAA8A69CA1A9}"/>
                  </a:ext>
                </a:extLst>
              </p:cNvPr>
              <p:cNvSpPr/>
              <p:nvPr/>
            </p:nvSpPr>
            <p:spPr>
              <a:xfrm>
                <a:off x="3572439" y="1656537"/>
                <a:ext cx="160392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四角形: 上の 2 つの角を丸める 436">
                <a:extLst>
                  <a:ext uri="{FF2B5EF4-FFF2-40B4-BE49-F238E27FC236}">
                    <a16:creationId xmlns:a16="http://schemas.microsoft.com/office/drawing/2014/main" id="{9688548B-AA2E-4BFE-B27F-0AA120011A1C}"/>
                  </a:ext>
                </a:extLst>
              </p:cNvPr>
              <p:cNvSpPr/>
              <p:nvPr/>
            </p:nvSpPr>
            <p:spPr>
              <a:xfrm>
                <a:off x="3891906" y="2640843"/>
                <a:ext cx="239090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円/楕円 27">
                <a:extLst>
                  <a:ext uri="{FF2B5EF4-FFF2-40B4-BE49-F238E27FC236}">
                    <a16:creationId xmlns:a16="http://schemas.microsoft.com/office/drawing/2014/main" id="{87D0315C-0831-49F9-A91B-506B150B2902}"/>
                  </a:ext>
                </a:extLst>
              </p:cNvPr>
              <p:cNvSpPr/>
              <p:nvPr/>
            </p:nvSpPr>
            <p:spPr>
              <a:xfrm rot="13500000" flipH="1">
                <a:off x="3737647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円/楕円 27">
                <a:extLst>
                  <a:ext uri="{FF2B5EF4-FFF2-40B4-BE49-F238E27FC236}">
                    <a16:creationId xmlns:a16="http://schemas.microsoft.com/office/drawing/2014/main" id="{D62375AA-852F-4CAD-8A0C-37C226BB0BBA}"/>
                  </a:ext>
                </a:extLst>
              </p:cNvPr>
              <p:cNvSpPr/>
              <p:nvPr/>
            </p:nvSpPr>
            <p:spPr>
              <a:xfrm rot="8100000">
                <a:off x="3428318" y="1867495"/>
                <a:ext cx="155903" cy="4593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65A45CCA-8793-464B-8FEC-3FAB7CC008CA}"/>
                  </a:ext>
                </a:extLst>
              </p:cNvPr>
              <p:cNvSpPr/>
              <p:nvPr/>
            </p:nvSpPr>
            <p:spPr>
              <a:xfrm rot="5400000">
                <a:off x="3951005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5EB317D5-8C6C-4940-A902-8051F754BCCC}"/>
                  </a:ext>
                </a:extLst>
              </p:cNvPr>
              <p:cNvGrpSpPr/>
              <p:nvPr/>
            </p:nvGrpSpPr>
            <p:grpSpPr>
              <a:xfrm>
                <a:off x="3845061" y="1464509"/>
                <a:ext cx="252822" cy="134151"/>
                <a:chOff x="6859261" y="1152026"/>
                <a:chExt cx="251152" cy="163412"/>
              </a:xfrm>
            </p:grpSpPr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181A90DF-1C45-4732-A0AF-E921DA422CBD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98F40FAA-BAB4-4F47-9475-F18EC23390CA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9898AFDF-F81E-4747-8313-E8110089F8F3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13373B5E-B09E-46D2-8357-0F24ADCA52D0}"/>
                    </a:ext>
                  </a:extLst>
                </p:cNvPr>
                <p:cNvSpPr/>
                <p:nvPr/>
              </p:nvSpPr>
              <p:spPr>
                <a:xfrm>
                  <a:off x="6904213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F282838-15B7-4AEB-9B3C-B21062B87120}"/>
                  </a:ext>
                </a:extLst>
              </p:cNvPr>
              <p:cNvGrpSpPr/>
              <p:nvPr/>
            </p:nvGrpSpPr>
            <p:grpSpPr>
              <a:xfrm>
                <a:off x="3404581" y="1313807"/>
                <a:ext cx="214828" cy="284853"/>
                <a:chOff x="2480934" y="1313807"/>
                <a:chExt cx="281131" cy="284853"/>
              </a:xfrm>
            </p:grpSpPr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5CE275B8-1A8E-44C2-829F-D16166C7384E}"/>
                    </a:ext>
                  </a:extLst>
                </p:cNvPr>
                <p:cNvSpPr/>
                <p:nvPr/>
              </p:nvSpPr>
              <p:spPr>
                <a:xfrm rot="5400000">
                  <a:off x="2595092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3DCA1D9D-407B-4367-BA15-B649D47D71DC}"/>
                    </a:ext>
                  </a:extLst>
                </p:cNvPr>
                <p:cNvGrpSpPr/>
                <p:nvPr/>
              </p:nvGrpSpPr>
              <p:grpSpPr>
                <a:xfrm>
                  <a:off x="2489148" y="1464509"/>
                  <a:ext cx="252822" cy="134151"/>
                  <a:chOff x="6859261" y="1152026"/>
                  <a:chExt cx="251152" cy="163412"/>
                </a:xfrm>
              </p:grpSpPr>
              <p:grpSp>
                <p:nvGrpSpPr>
                  <p:cNvPr id="492" name="グループ化 491">
                    <a:extLst>
                      <a:ext uri="{FF2B5EF4-FFF2-40B4-BE49-F238E27FC236}">
                        <a16:creationId xmlns:a16="http://schemas.microsoft.com/office/drawing/2014/main" id="{1C4F2FBC-D166-4FCE-9D59-31C0D2A438A0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494" name="フリーフォーム: 図形 493">
                      <a:extLst>
                        <a:ext uri="{FF2B5EF4-FFF2-40B4-BE49-F238E27FC236}">
                          <a16:creationId xmlns:a16="http://schemas.microsoft.com/office/drawing/2014/main" id="{7BF82029-D3C6-4AA2-8A19-EB2BD6F906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16F29FB3-BEA3-485E-8F8B-2AB89173C3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AF39E5DE-977A-438B-A5C0-6F74C09F9B53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77268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6121067F-302A-43A7-B59D-52A5B52B87BF}"/>
                  </a:ext>
                </a:extLst>
              </p:cNvPr>
              <p:cNvSpPr/>
              <p:nvPr/>
            </p:nvSpPr>
            <p:spPr>
              <a:xfrm>
                <a:off x="3580252" y="2310314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97905381-E938-4DA2-821D-4E8EF9AA0BA9}"/>
                  </a:ext>
                </a:extLst>
              </p:cNvPr>
              <p:cNvSpPr/>
              <p:nvPr/>
            </p:nvSpPr>
            <p:spPr>
              <a:xfrm>
                <a:off x="3773157" y="2394150"/>
                <a:ext cx="71904" cy="788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F4B8766-A8CD-4EB5-98E7-48872CC2FEC1}"/>
              </a:ext>
            </a:extLst>
          </p:cNvPr>
          <p:cNvGrpSpPr/>
          <p:nvPr/>
        </p:nvGrpSpPr>
        <p:grpSpPr>
          <a:xfrm>
            <a:off x="6588642" y="3588871"/>
            <a:ext cx="2467552" cy="2855267"/>
            <a:chOff x="6148695" y="3588871"/>
            <a:chExt cx="2467552" cy="2855267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DDD8D68B-6BF9-4585-8E95-4CA5AF7DC509}"/>
                </a:ext>
              </a:extLst>
            </p:cNvPr>
            <p:cNvGrpSpPr/>
            <p:nvPr/>
          </p:nvGrpSpPr>
          <p:grpSpPr>
            <a:xfrm rot="900000">
              <a:off x="6148695" y="5547530"/>
              <a:ext cx="1817944" cy="612909"/>
              <a:chOff x="6359874" y="2532469"/>
              <a:chExt cx="1817944" cy="612909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37AF25E3-38CE-48B7-B8C0-FA75377ABB69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1C109FD-7600-4682-82BD-5F3271D8F70D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角を丸くする 218">
                  <a:extLst>
                    <a:ext uri="{FF2B5EF4-FFF2-40B4-BE49-F238E27FC236}">
                      <a16:creationId xmlns:a16="http://schemas.microsoft.com/office/drawing/2014/main" id="{43EB5362-ED10-4134-AB51-EC5CBA1C0CFC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EF0DEFAC-9503-4FF4-B53A-82F733A6C42D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9E4E80FE-3F1F-466F-B003-319C06886378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上の 2 つの角を丸める 92">
                  <a:extLst>
                    <a:ext uri="{FF2B5EF4-FFF2-40B4-BE49-F238E27FC236}">
                      <a16:creationId xmlns:a16="http://schemas.microsoft.com/office/drawing/2014/main" id="{F90FB96C-D7F5-4335-8D23-9E7A4324EB22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月 90">
                  <a:extLst>
                    <a:ext uri="{FF2B5EF4-FFF2-40B4-BE49-F238E27FC236}">
                      <a16:creationId xmlns:a16="http://schemas.microsoft.com/office/drawing/2014/main" id="{8E1B6231-6D6B-4AA5-80E5-74A7D99DDFF1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A1F78AD5-72DF-4403-8EF8-F565CBD8E66B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C1ACFD70-A5B6-4C2A-BA1C-3C2A950FE269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60E5BDAA-2794-4CC1-A2FA-B66522319232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F9EA2E4E-640E-4FDC-803D-8622DA8F7D7E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B51F4AE4-E5E6-4A16-B68D-DABCCED4F902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79ABAF1-524F-42A1-8D39-D33FF9B48270}"/>
                </a:ext>
              </a:extLst>
            </p:cNvPr>
            <p:cNvGrpSpPr/>
            <p:nvPr/>
          </p:nvGrpSpPr>
          <p:grpSpPr>
            <a:xfrm>
              <a:off x="7262001" y="3588871"/>
              <a:ext cx="1354246" cy="2855267"/>
              <a:chOff x="5045597" y="3588871"/>
              <a:chExt cx="1354246" cy="2855267"/>
            </a:xfrm>
          </p:grpSpPr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7F6674BF-EDFA-4F1F-AB79-3F623ED98863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BDB8909-E385-4452-AA53-453E17A8B1F5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80BEF58F-B444-4444-B1A5-992A65ABAA73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円/楕円 27">
                <a:extLst>
                  <a:ext uri="{FF2B5EF4-FFF2-40B4-BE49-F238E27FC236}">
                    <a16:creationId xmlns:a16="http://schemas.microsoft.com/office/drawing/2014/main" id="{8F86BA7A-A252-4A32-95E5-491A932D0A9D}"/>
                  </a:ext>
                </a:extLst>
              </p:cNvPr>
              <p:cNvSpPr/>
              <p:nvPr/>
            </p:nvSpPr>
            <p:spPr>
              <a:xfrm>
                <a:off x="5376465" y="4875603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CB91E539-2397-4E81-9630-558631C9EDD0}"/>
                  </a:ext>
                </a:extLst>
              </p:cNvPr>
              <p:cNvSpPr/>
              <p:nvPr/>
            </p:nvSpPr>
            <p:spPr>
              <a:xfrm>
                <a:off x="6002911" y="5344347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4D66C69-C0ED-4B16-B5DC-54ADFC89A70E}"/>
                  </a:ext>
                </a:extLst>
              </p:cNvPr>
              <p:cNvSpPr/>
              <p:nvPr/>
            </p:nvSpPr>
            <p:spPr>
              <a:xfrm>
                <a:off x="5343969" y="452940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8340967D-F4DD-4838-8646-DD92FDDE2B45}"/>
                  </a:ext>
                </a:extLst>
              </p:cNvPr>
              <p:cNvSpPr/>
              <p:nvPr/>
            </p:nvSpPr>
            <p:spPr>
              <a:xfrm>
                <a:off x="5457627" y="6254749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台形 582">
                <a:extLst>
                  <a:ext uri="{FF2B5EF4-FFF2-40B4-BE49-F238E27FC236}">
                    <a16:creationId xmlns:a16="http://schemas.microsoft.com/office/drawing/2014/main" id="{0AE8809E-0397-4D21-979F-40CE446C8C0A}"/>
                  </a:ext>
                </a:extLst>
              </p:cNvPr>
              <p:cNvSpPr/>
              <p:nvPr/>
            </p:nvSpPr>
            <p:spPr>
              <a:xfrm rot="10800000">
                <a:off x="5414767" y="5225160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台形 731">
                <a:extLst>
                  <a:ext uri="{FF2B5EF4-FFF2-40B4-BE49-F238E27FC236}">
                    <a16:creationId xmlns:a16="http://schemas.microsoft.com/office/drawing/2014/main" id="{9B074AC4-AE40-4709-9014-64B282EBB734}"/>
                  </a:ext>
                </a:extLst>
              </p:cNvPr>
              <p:cNvSpPr/>
              <p:nvPr/>
            </p:nvSpPr>
            <p:spPr>
              <a:xfrm rot="10800000" flipV="1">
                <a:off x="5434012" y="5352256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平行四辺形 659">
                <a:extLst>
                  <a:ext uri="{FF2B5EF4-FFF2-40B4-BE49-F238E27FC236}">
                    <a16:creationId xmlns:a16="http://schemas.microsoft.com/office/drawing/2014/main" id="{F7123254-B22C-4022-9BF6-629FC17B1C27}"/>
                  </a:ext>
                </a:extLst>
              </p:cNvPr>
              <p:cNvSpPr/>
              <p:nvPr/>
            </p:nvSpPr>
            <p:spPr>
              <a:xfrm>
                <a:off x="5313617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701B0D31-A07C-4894-8FEC-49D0F4BAB56B}"/>
                  </a:ext>
                </a:extLst>
              </p:cNvPr>
              <p:cNvSpPr/>
              <p:nvPr/>
            </p:nvSpPr>
            <p:spPr>
              <a:xfrm rot="10800000">
                <a:off x="5438564" y="5217918"/>
                <a:ext cx="238930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平行四辺形 661">
                <a:extLst>
                  <a:ext uri="{FF2B5EF4-FFF2-40B4-BE49-F238E27FC236}">
                    <a16:creationId xmlns:a16="http://schemas.microsoft.com/office/drawing/2014/main" id="{1B6D35AA-B6EB-4795-B886-33009768F023}"/>
                  </a:ext>
                </a:extLst>
              </p:cNvPr>
              <p:cNvSpPr/>
              <p:nvPr/>
            </p:nvSpPr>
            <p:spPr>
              <a:xfrm>
                <a:off x="5311675" y="5217920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平行四辺形 662">
                <a:extLst>
                  <a:ext uri="{FF2B5EF4-FFF2-40B4-BE49-F238E27FC236}">
                    <a16:creationId xmlns:a16="http://schemas.microsoft.com/office/drawing/2014/main" id="{1D4236B2-C71A-4CD2-9CAD-C3F49DBE04D0}"/>
                  </a:ext>
                </a:extLst>
              </p:cNvPr>
              <p:cNvSpPr/>
              <p:nvPr/>
            </p:nvSpPr>
            <p:spPr>
              <a:xfrm flipH="1">
                <a:off x="5571899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平行四辺形 663">
                <a:extLst>
                  <a:ext uri="{FF2B5EF4-FFF2-40B4-BE49-F238E27FC236}">
                    <a16:creationId xmlns:a16="http://schemas.microsoft.com/office/drawing/2014/main" id="{9E9F4F58-B330-4CA7-B070-CDCB41C5D5BD}"/>
                  </a:ext>
                </a:extLst>
              </p:cNvPr>
              <p:cNvSpPr/>
              <p:nvPr/>
            </p:nvSpPr>
            <p:spPr>
              <a:xfrm flipH="1">
                <a:off x="5561811" y="5217920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月 674">
                <a:extLst>
                  <a:ext uri="{FF2B5EF4-FFF2-40B4-BE49-F238E27FC236}">
                    <a16:creationId xmlns:a16="http://schemas.microsoft.com/office/drawing/2014/main" id="{8B64F3B7-A50A-4B6E-BC57-8AA60A889E24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円/楕円 368">
                <a:extLst>
                  <a:ext uri="{FF2B5EF4-FFF2-40B4-BE49-F238E27FC236}">
                    <a16:creationId xmlns:a16="http://schemas.microsoft.com/office/drawing/2014/main" id="{1FAD23C1-9939-4772-AC01-957B557FC0BA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円/楕円 369">
                <a:extLst>
                  <a:ext uri="{FF2B5EF4-FFF2-40B4-BE49-F238E27FC236}">
                    <a16:creationId xmlns:a16="http://schemas.microsoft.com/office/drawing/2014/main" id="{CA4B8CEF-F466-4338-B360-898FF0E0EFCD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7AFB200A-561B-440B-B672-A25BCC6DA94B}"/>
                  </a:ext>
                </a:extLst>
              </p:cNvPr>
              <p:cNvSpPr/>
              <p:nvPr/>
            </p:nvSpPr>
            <p:spPr>
              <a:xfrm>
                <a:off x="5302051" y="5214582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4056A61C-3D68-4D9E-BD63-42F5DD2A7A9F}"/>
                  </a:ext>
                </a:extLst>
              </p:cNvPr>
              <p:cNvSpPr/>
              <p:nvPr/>
            </p:nvSpPr>
            <p:spPr>
              <a:xfrm>
                <a:off x="5275399" y="5216119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91D9A518-8201-48B2-A55A-61296F346A7C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1C51DAE-F2E0-46A8-BFB1-AF9097BB3EBE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316293"/>
                <a:chOff x="5151990" y="4140368"/>
                <a:chExt cx="736808" cy="316293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31A7207D-F1AA-41DC-9E04-CCA4F73C9283}"/>
                    </a:ext>
                  </a:extLst>
                </p:cNvPr>
                <p:cNvGrpSpPr/>
                <p:nvPr/>
              </p:nvGrpSpPr>
              <p:grpSpPr>
                <a:xfrm>
                  <a:off x="5580551" y="4140368"/>
                  <a:ext cx="308247" cy="316293"/>
                  <a:chOff x="8015451" y="4140368"/>
                  <a:chExt cx="308247" cy="316293"/>
                </a:xfrm>
              </p:grpSpPr>
              <p:sp>
                <p:nvSpPr>
                  <p:cNvPr id="681" name="月 680">
                    <a:extLst>
                      <a:ext uri="{FF2B5EF4-FFF2-40B4-BE49-F238E27FC236}">
                        <a16:creationId xmlns:a16="http://schemas.microsoft.com/office/drawing/2014/main" id="{8D6CA24C-64DC-44C3-9B3D-611AECB251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2" name="円/楕円 480">
                    <a:extLst>
                      <a:ext uri="{FF2B5EF4-FFF2-40B4-BE49-F238E27FC236}">
                        <a16:creationId xmlns:a16="http://schemas.microsoft.com/office/drawing/2014/main" id="{0A9EA5BA-C43E-44E1-A80E-65DC0F46FF12}"/>
                      </a:ext>
                    </a:extLst>
                  </p:cNvPr>
                  <p:cNvSpPr/>
                  <p:nvPr/>
                </p:nvSpPr>
                <p:spPr>
                  <a:xfrm>
                    <a:off x="8064627" y="4279589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3" name="円/楕円 480">
                    <a:extLst>
                      <a:ext uri="{FF2B5EF4-FFF2-40B4-BE49-F238E27FC236}">
                        <a16:creationId xmlns:a16="http://schemas.microsoft.com/office/drawing/2014/main" id="{DE9B0436-222E-4570-A575-506C576BEB6F}"/>
                      </a:ext>
                    </a:extLst>
                  </p:cNvPr>
                  <p:cNvSpPr/>
                  <p:nvPr/>
                </p:nvSpPr>
                <p:spPr>
                  <a:xfrm>
                    <a:off x="8104314" y="4311404"/>
                    <a:ext cx="59910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2E0391D3-036E-4564-81B6-3B19F6ABE616}"/>
                    </a:ext>
                  </a:extLst>
                </p:cNvPr>
                <p:cNvGrpSpPr/>
                <p:nvPr/>
              </p:nvGrpSpPr>
              <p:grpSpPr>
                <a:xfrm>
                  <a:off x="5151990" y="4140368"/>
                  <a:ext cx="229549" cy="316293"/>
                  <a:chOff x="8015451" y="4140368"/>
                  <a:chExt cx="308247" cy="316293"/>
                </a:xfrm>
              </p:grpSpPr>
              <p:sp>
                <p:nvSpPr>
                  <p:cNvPr id="685" name="月 684">
                    <a:extLst>
                      <a:ext uri="{FF2B5EF4-FFF2-40B4-BE49-F238E27FC236}">
                        <a16:creationId xmlns:a16="http://schemas.microsoft.com/office/drawing/2014/main" id="{795D5E57-D9AD-441D-9AA0-B7580763EF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6" name="円/楕円 480">
                    <a:extLst>
                      <a:ext uri="{FF2B5EF4-FFF2-40B4-BE49-F238E27FC236}">
                        <a16:creationId xmlns:a16="http://schemas.microsoft.com/office/drawing/2014/main" id="{B214AFCE-FA0A-47ED-B664-58E4BBB8DFD4}"/>
                      </a:ext>
                    </a:extLst>
                  </p:cNvPr>
                  <p:cNvSpPr/>
                  <p:nvPr/>
                </p:nvSpPr>
                <p:spPr>
                  <a:xfrm>
                    <a:off x="8090892" y="4279589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7" name="円/楕円 480">
                    <a:extLst>
                      <a:ext uri="{FF2B5EF4-FFF2-40B4-BE49-F238E27FC236}">
                        <a16:creationId xmlns:a16="http://schemas.microsoft.com/office/drawing/2014/main" id="{9337276C-AD9D-49F6-80D0-8F19543C6EB1}"/>
                      </a:ext>
                    </a:extLst>
                  </p:cNvPr>
                  <p:cNvSpPr/>
                  <p:nvPr/>
                </p:nvSpPr>
                <p:spPr>
                  <a:xfrm>
                    <a:off x="8130579" y="4311404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EB01E22-5776-4953-99D1-29D44C5A31D6}"/>
              </a:ext>
            </a:extLst>
          </p:cNvPr>
          <p:cNvGrpSpPr/>
          <p:nvPr/>
        </p:nvGrpSpPr>
        <p:grpSpPr>
          <a:xfrm>
            <a:off x="6588642" y="717810"/>
            <a:ext cx="2368351" cy="2823109"/>
            <a:chOff x="6148695" y="717810"/>
            <a:chExt cx="2368351" cy="28231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B94C533-FD28-4D74-B56A-7F3E2066898F}"/>
                </a:ext>
              </a:extLst>
            </p:cNvPr>
            <p:cNvGrpSpPr/>
            <p:nvPr/>
          </p:nvGrpSpPr>
          <p:grpSpPr>
            <a:xfrm rot="900000">
              <a:off x="6148695" y="2698127"/>
              <a:ext cx="1817944" cy="612909"/>
              <a:chOff x="6359874" y="2532469"/>
              <a:chExt cx="1817944" cy="612909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69D8DCAC-51F5-4A18-95CC-73FBEF4902FC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AF0D7623-A235-4390-AEC4-63B8C6FC2BF6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07544DD3-200E-4CA6-97EC-CA306FFAFD4D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A7731385-9617-43FD-999C-DF05B9989D90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FE12E6C5-FE25-4576-A709-0F37FE7EBB06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92">
                  <a:extLst>
                    <a:ext uri="{FF2B5EF4-FFF2-40B4-BE49-F238E27FC236}">
                      <a16:creationId xmlns:a16="http://schemas.microsoft.com/office/drawing/2014/main" id="{279BFCD0-268C-4D29-81EC-B72EB9D4D680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月 90">
                  <a:extLst>
                    <a:ext uri="{FF2B5EF4-FFF2-40B4-BE49-F238E27FC236}">
                      <a16:creationId xmlns:a16="http://schemas.microsoft.com/office/drawing/2014/main" id="{C7DA03BB-74D0-4BC3-86ED-A44F2F844BD8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BACB1D06-28CF-46B2-89D6-CA0B294543C3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3A93595D-9E56-4306-8F9C-F11953AB12BE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75FC8CAB-B365-4D06-B117-46E1C472264B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D18E295B-6638-461F-8374-D960910F02EE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6C5AD8B2-F47C-4E7B-AB53-07213A044F43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1FB2B0A6-AD5A-48B6-93CD-16972FCC4707}"/>
                </a:ext>
              </a:extLst>
            </p:cNvPr>
            <p:cNvGrpSpPr/>
            <p:nvPr/>
          </p:nvGrpSpPr>
          <p:grpSpPr>
            <a:xfrm>
              <a:off x="7095693" y="717810"/>
              <a:ext cx="1421353" cy="2823109"/>
              <a:chOff x="4978490" y="717810"/>
              <a:chExt cx="1421353" cy="2823109"/>
            </a:xfrm>
          </p:grpSpPr>
          <p:sp>
            <p:nvSpPr>
              <p:cNvPr id="558" name="フリーフォーム 540">
                <a:extLst>
                  <a:ext uri="{FF2B5EF4-FFF2-40B4-BE49-F238E27FC236}">
                    <a16:creationId xmlns:a16="http://schemas.microsoft.com/office/drawing/2014/main" id="{4559CFF1-4C69-4366-8C59-98121E691F06}"/>
                  </a:ext>
                </a:extLst>
              </p:cNvPr>
              <p:cNvSpPr/>
              <p:nvPr/>
            </p:nvSpPr>
            <p:spPr>
              <a:xfrm>
                <a:off x="508696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4762A111-C9DC-417F-9CB3-DE6F9620F1D3}"/>
                  </a:ext>
                </a:extLst>
              </p:cNvPr>
              <p:cNvSpPr/>
              <p:nvPr/>
            </p:nvSpPr>
            <p:spPr>
              <a:xfrm>
                <a:off x="509618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093FCE2B-241F-416C-8E45-9E6A31F7D031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DB392A8E-08E7-453F-AE61-5234EACCCD78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8" name="円/楕円 27">
                <a:extLst>
                  <a:ext uri="{FF2B5EF4-FFF2-40B4-BE49-F238E27FC236}">
                    <a16:creationId xmlns:a16="http://schemas.microsoft.com/office/drawing/2014/main" id="{E2AC805A-4D93-4649-BDD1-A742657AD0FA}"/>
                  </a:ext>
                </a:extLst>
              </p:cNvPr>
              <p:cNvSpPr/>
              <p:nvPr/>
            </p:nvSpPr>
            <p:spPr>
              <a:xfrm>
                <a:off x="5376465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四角形: 上の 2 つの角を丸める 528">
                <a:extLst>
                  <a:ext uri="{FF2B5EF4-FFF2-40B4-BE49-F238E27FC236}">
                    <a16:creationId xmlns:a16="http://schemas.microsoft.com/office/drawing/2014/main" id="{5F555008-F9B6-4F3A-B97C-48BD3296425A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27E0CE85-FC60-469A-8698-BD35ABBF460C}"/>
                  </a:ext>
                </a:extLst>
              </p:cNvPr>
              <p:cNvGrpSpPr/>
              <p:nvPr/>
            </p:nvGrpSpPr>
            <p:grpSpPr>
              <a:xfrm>
                <a:off x="5312719" y="1624685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54" name="円/楕円 662">
                  <a:extLst>
                    <a:ext uri="{FF2B5EF4-FFF2-40B4-BE49-F238E27FC236}">
                      <a16:creationId xmlns:a16="http://schemas.microsoft.com/office/drawing/2014/main" id="{2AA6DD1B-0D89-4755-9F6D-D5ED57E4BE4F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E46E708F-EB73-4F77-BAED-DCEB45CB0A5E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円/楕円 662">
                  <a:extLst>
                    <a:ext uri="{FF2B5EF4-FFF2-40B4-BE49-F238E27FC236}">
                      <a16:creationId xmlns:a16="http://schemas.microsoft.com/office/drawing/2014/main" id="{213B2AD6-0789-44DC-9573-876BECEF23FC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E48658C5-D4E1-4998-82E7-7DC54F7F6259}"/>
                  </a:ext>
                </a:extLst>
              </p:cNvPr>
              <p:cNvSpPr/>
              <p:nvPr/>
            </p:nvSpPr>
            <p:spPr>
              <a:xfrm rot="10800000">
                <a:off x="5414767" y="2321941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5" name="台形 731">
                <a:extLst>
                  <a:ext uri="{FF2B5EF4-FFF2-40B4-BE49-F238E27FC236}">
                    <a16:creationId xmlns:a16="http://schemas.microsoft.com/office/drawing/2014/main" id="{EE890D00-15DF-46FD-9B93-0E11D82B6572}"/>
                  </a:ext>
                </a:extLst>
              </p:cNvPr>
              <p:cNvSpPr/>
              <p:nvPr/>
            </p:nvSpPr>
            <p:spPr>
              <a:xfrm rot="10800000" flipV="1">
                <a:off x="5434012" y="2449037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平行四辺形 592">
                <a:extLst>
                  <a:ext uri="{FF2B5EF4-FFF2-40B4-BE49-F238E27FC236}">
                    <a16:creationId xmlns:a16="http://schemas.microsoft.com/office/drawing/2014/main" id="{C49B6835-1FB7-44E5-B851-A3EB35BB9C2A}"/>
                  </a:ext>
                </a:extLst>
              </p:cNvPr>
              <p:cNvSpPr/>
              <p:nvPr/>
            </p:nvSpPr>
            <p:spPr>
              <a:xfrm>
                <a:off x="5313617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0C244EAB-7A90-4282-83B9-83A2624BB7A3}"/>
                  </a:ext>
                </a:extLst>
              </p:cNvPr>
              <p:cNvSpPr/>
              <p:nvPr/>
            </p:nvSpPr>
            <p:spPr>
              <a:xfrm rot="10800000">
                <a:off x="5438564" y="2314699"/>
                <a:ext cx="238930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平行四辺形 590">
                <a:extLst>
                  <a:ext uri="{FF2B5EF4-FFF2-40B4-BE49-F238E27FC236}">
                    <a16:creationId xmlns:a16="http://schemas.microsoft.com/office/drawing/2014/main" id="{CEDCEC94-F7E7-4AC6-9854-964E9F19EA4A}"/>
                  </a:ext>
                </a:extLst>
              </p:cNvPr>
              <p:cNvSpPr/>
              <p:nvPr/>
            </p:nvSpPr>
            <p:spPr>
              <a:xfrm>
                <a:off x="5311675" y="2314701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5" name="平行四辺形 594">
                <a:extLst>
                  <a:ext uri="{FF2B5EF4-FFF2-40B4-BE49-F238E27FC236}">
                    <a16:creationId xmlns:a16="http://schemas.microsoft.com/office/drawing/2014/main" id="{CA224109-7202-4E7A-946C-6532082591CA}"/>
                  </a:ext>
                </a:extLst>
              </p:cNvPr>
              <p:cNvSpPr/>
              <p:nvPr/>
            </p:nvSpPr>
            <p:spPr>
              <a:xfrm flipH="1">
                <a:off x="5571899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6" name="平行四辺形 595">
                <a:extLst>
                  <a:ext uri="{FF2B5EF4-FFF2-40B4-BE49-F238E27FC236}">
                    <a16:creationId xmlns:a16="http://schemas.microsoft.com/office/drawing/2014/main" id="{2EFC87DC-3677-4021-BBBD-3D9123626224}"/>
                  </a:ext>
                </a:extLst>
              </p:cNvPr>
              <p:cNvSpPr/>
              <p:nvPr/>
            </p:nvSpPr>
            <p:spPr>
              <a:xfrm flipH="1">
                <a:off x="5561811" y="2314701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44434F5-2E3C-43F0-B137-4AC42C5A1C47}"/>
                  </a:ext>
                </a:extLst>
              </p:cNvPr>
              <p:cNvGrpSpPr/>
              <p:nvPr/>
            </p:nvGrpSpPr>
            <p:grpSpPr>
              <a:xfrm>
                <a:off x="4978490" y="1416069"/>
                <a:ext cx="919333" cy="346958"/>
                <a:chOff x="6899470" y="1416069"/>
                <a:chExt cx="919333" cy="346958"/>
              </a:xfrm>
            </p:grpSpPr>
            <p:sp>
              <p:nvSpPr>
                <p:cNvPr id="598" name="四角形: 上の 2 つの角を丸める 597">
                  <a:extLst>
                    <a:ext uri="{FF2B5EF4-FFF2-40B4-BE49-F238E27FC236}">
                      <a16:creationId xmlns:a16="http://schemas.microsoft.com/office/drawing/2014/main" id="{7949E894-28CE-4F56-BD56-FED59DC16F35}"/>
                    </a:ext>
                  </a:extLst>
                </p:cNvPr>
                <p:cNvSpPr/>
                <p:nvPr/>
              </p:nvSpPr>
              <p:spPr>
                <a:xfrm>
                  <a:off x="6899470" y="1441963"/>
                  <a:ext cx="407776" cy="306443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四角形: 上の 2 つの角を丸める 631">
                  <a:extLst>
                    <a:ext uri="{FF2B5EF4-FFF2-40B4-BE49-F238E27FC236}">
                      <a16:creationId xmlns:a16="http://schemas.microsoft.com/office/drawing/2014/main" id="{DADDDA8F-535E-4E39-9B34-3BA33677CCDE}"/>
                    </a:ext>
                  </a:extLst>
                </p:cNvPr>
                <p:cNvSpPr/>
                <p:nvPr/>
              </p:nvSpPr>
              <p:spPr>
                <a:xfrm>
                  <a:off x="7388254" y="1441963"/>
                  <a:ext cx="407776" cy="306443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BC13958E-2C6F-460E-936B-2B7723F44F61}"/>
                    </a:ext>
                  </a:extLst>
                </p:cNvPr>
                <p:cNvSpPr/>
                <p:nvPr/>
              </p:nvSpPr>
              <p:spPr>
                <a:xfrm>
                  <a:off x="6908006" y="1416069"/>
                  <a:ext cx="910797" cy="346958"/>
                </a:xfrm>
                <a:custGeom>
                  <a:avLst/>
                  <a:gdLst>
                    <a:gd name="connsiteX0" fmla="*/ 536382 w 910797"/>
                    <a:gd name="connsiteY0" fmla="*/ 43147 h 346958"/>
                    <a:gd name="connsiteX1" fmla="*/ 490629 w 910797"/>
                    <a:gd name="connsiteY1" fmla="*/ 88900 h 346958"/>
                    <a:gd name="connsiteX2" fmla="*/ 490629 w 910797"/>
                    <a:gd name="connsiteY2" fmla="*/ 195804 h 346958"/>
                    <a:gd name="connsiteX3" fmla="*/ 605627 w 910797"/>
                    <a:gd name="connsiteY3" fmla="*/ 310802 h 346958"/>
                    <a:gd name="connsiteX4" fmla="*/ 763581 w 910797"/>
                    <a:gd name="connsiteY4" fmla="*/ 310802 h 346958"/>
                    <a:gd name="connsiteX5" fmla="*/ 878579 w 910797"/>
                    <a:gd name="connsiteY5" fmla="*/ 195804 h 346958"/>
                    <a:gd name="connsiteX6" fmla="*/ 878579 w 910797"/>
                    <a:gd name="connsiteY6" fmla="*/ 88900 h 346958"/>
                    <a:gd name="connsiteX7" fmla="*/ 832826 w 910797"/>
                    <a:gd name="connsiteY7" fmla="*/ 43147 h 346958"/>
                    <a:gd name="connsiteX8" fmla="*/ 71330 w 910797"/>
                    <a:gd name="connsiteY8" fmla="*/ 43147 h 346958"/>
                    <a:gd name="connsiteX9" fmla="*/ 28755 w 910797"/>
                    <a:gd name="connsiteY9" fmla="*/ 90851 h 346958"/>
                    <a:gd name="connsiteX10" fmla="*/ 28755 w 910797"/>
                    <a:gd name="connsiteY10" fmla="*/ 195804 h 346958"/>
                    <a:gd name="connsiteX11" fmla="*/ 131389 w 910797"/>
                    <a:gd name="connsiteY11" fmla="*/ 310802 h 346958"/>
                    <a:gd name="connsiteX12" fmla="*/ 207547 w 910797"/>
                    <a:gd name="connsiteY12" fmla="*/ 310802 h 346958"/>
                    <a:gd name="connsiteX13" fmla="*/ 240592 w 910797"/>
                    <a:gd name="connsiteY13" fmla="*/ 310802 h 346958"/>
                    <a:gd name="connsiteX14" fmla="*/ 243143 w 910797"/>
                    <a:gd name="connsiteY14" fmla="*/ 310802 h 346958"/>
                    <a:gd name="connsiteX15" fmla="*/ 358141 w 910797"/>
                    <a:gd name="connsiteY15" fmla="*/ 195804 h 346958"/>
                    <a:gd name="connsiteX16" fmla="*/ 358141 w 910797"/>
                    <a:gd name="connsiteY16" fmla="*/ 90851 h 346958"/>
                    <a:gd name="connsiteX17" fmla="*/ 310437 w 910797"/>
                    <a:gd name="connsiteY17" fmla="*/ 43147 h 346958"/>
                    <a:gd name="connsiteX18" fmla="*/ 240592 w 910797"/>
                    <a:gd name="connsiteY18" fmla="*/ 43147 h 346958"/>
                    <a:gd name="connsiteX19" fmla="*/ 207547 w 910797"/>
                    <a:gd name="connsiteY19" fmla="*/ 43147 h 346958"/>
                    <a:gd name="connsiteX20" fmla="*/ 422529 w 910797"/>
                    <a:gd name="connsiteY20" fmla="*/ 16 h 346958"/>
                    <a:gd name="connsiteX21" fmla="*/ 469454 w 910797"/>
                    <a:gd name="connsiteY21" fmla="*/ 14239 h 346958"/>
                    <a:gd name="connsiteX22" fmla="*/ 475380 w 910797"/>
                    <a:gd name="connsiteY22" fmla="*/ 24138 h 346958"/>
                    <a:gd name="connsiteX23" fmla="*/ 475432 w 910797"/>
                    <a:gd name="connsiteY23" fmla="*/ 24011 h 346958"/>
                    <a:gd name="connsiteX24" fmla="*/ 516524 w 910797"/>
                    <a:gd name="connsiteY24" fmla="*/ 6990 h 346958"/>
                    <a:gd name="connsiteX25" fmla="*/ 852683 w 910797"/>
                    <a:gd name="connsiteY25" fmla="*/ 6990 h 346958"/>
                    <a:gd name="connsiteX26" fmla="*/ 910797 w 910797"/>
                    <a:gd name="connsiteY26" fmla="*/ 65104 h 346958"/>
                    <a:gd name="connsiteX27" fmla="*/ 910797 w 910797"/>
                    <a:gd name="connsiteY27" fmla="*/ 200891 h 346958"/>
                    <a:gd name="connsiteX28" fmla="*/ 764730 w 910797"/>
                    <a:gd name="connsiteY28" fmla="*/ 346958 h 346958"/>
                    <a:gd name="connsiteX29" fmla="*/ 604478 w 910797"/>
                    <a:gd name="connsiteY29" fmla="*/ 346958 h 346958"/>
                    <a:gd name="connsiteX30" fmla="*/ 458410 w 910797"/>
                    <a:gd name="connsiteY30" fmla="*/ 200891 h 346958"/>
                    <a:gd name="connsiteX31" fmla="*/ 458410 w 910797"/>
                    <a:gd name="connsiteY31" fmla="*/ 65104 h 346958"/>
                    <a:gd name="connsiteX32" fmla="*/ 466149 w 910797"/>
                    <a:gd name="connsiteY32" fmla="*/ 46420 h 346958"/>
                    <a:gd name="connsiteX33" fmla="*/ 455004 w 910797"/>
                    <a:gd name="connsiteY33" fmla="*/ 30000 h 346958"/>
                    <a:gd name="connsiteX34" fmla="*/ 423171 w 910797"/>
                    <a:gd name="connsiteY34" fmla="*/ 21370 h 346958"/>
                    <a:gd name="connsiteX35" fmla="*/ 391263 w 910797"/>
                    <a:gd name="connsiteY35" fmla="*/ 31469 h 346958"/>
                    <a:gd name="connsiteX36" fmla="*/ 382153 w 910797"/>
                    <a:gd name="connsiteY36" fmla="*/ 47771 h 346958"/>
                    <a:gd name="connsiteX37" fmla="*/ 390359 w 910797"/>
                    <a:gd name="connsiteY37" fmla="*/ 67582 h 346958"/>
                    <a:gd name="connsiteX38" fmla="*/ 390359 w 910797"/>
                    <a:gd name="connsiteY38" fmla="*/ 200891 h 346958"/>
                    <a:gd name="connsiteX39" fmla="*/ 244292 w 910797"/>
                    <a:gd name="connsiteY39" fmla="*/ 346958 h 346958"/>
                    <a:gd name="connsiteX40" fmla="*/ 240592 w 910797"/>
                    <a:gd name="connsiteY40" fmla="*/ 346958 h 346958"/>
                    <a:gd name="connsiteX41" fmla="*/ 207547 w 910797"/>
                    <a:gd name="connsiteY41" fmla="*/ 346958 h 346958"/>
                    <a:gd name="connsiteX42" fmla="*/ 130364 w 910797"/>
                    <a:gd name="connsiteY42" fmla="*/ 346958 h 346958"/>
                    <a:gd name="connsiteX43" fmla="*/ 0 w 910797"/>
                    <a:gd name="connsiteY43" fmla="*/ 200891 h 346958"/>
                    <a:gd name="connsiteX44" fmla="*/ 0 w 910797"/>
                    <a:gd name="connsiteY44" fmla="*/ 67582 h 346958"/>
                    <a:gd name="connsiteX45" fmla="*/ 54078 w 910797"/>
                    <a:gd name="connsiteY45" fmla="*/ 6990 h 346958"/>
                    <a:gd name="connsiteX46" fmla="*/ 207547 w 910797"/>
                    <a:gd name="connsiteY46" fmla="*/ 6990 h 346958"/>
                    <a:gd name="connsiteX47" fmla="*/ 240592 w 910797"/>
                    <a:gd name="connsiteY47" fmla="*/ 6990 h 346958"/>
                    <a:gd name="connsiteX48" fmla="*/ 329767 w 910797"/>
                    <a:gd name="connsiteY48" fmla="*/ 6990 h 346958"/>
                    <a:gd name="connsiteX49" fmla="*/ 353352 w 910797"/>
                    <a:gd name="connsiteY49" fmla="*/ 11751 h 346958"/>
                    <a:gd name="connsiteX50" fmla="*/ 372049 w 910797"/>
                    <a:gd name="connsiteY50" fmla="*/ 24358 h 346958"/>
                    <a:gd name="connsiteX51" fmla="*/ 375931 w 910797"/>
                    <a:gd name="connsiteY51" fmla="*/ 16580 h 346958"/>
                    <a:gd name="connsiteX52" fmla="*/ 422529 w 910797"/>
                    <a:gd name="connsiteY52" fmla="*/ 16 h 346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910797" h="346958">
                      <a:moveTo>
                        <a:pt x="536382" y="43147"/>
                      </a:moveTo>
                      <a:cubicBezTo>
                        <a:pt x="511113" y="43147"/>
                        <a:pt x="490629" y="63631"/>
                        <a:pt x="490629" y="88900"/>
                      </a:cubicBezTo>
                      <a:lnTo>
                        <a:pt x="490629" y="195804"/>
                      </a:lnTo>
                      <a:cubicBezTo>
                        <a:pt x="490629" y="259315"/>
                        <a:pt x="542115" y="310802"/>
                        <a:pt x="605627" y="310802"/>
                      </a:cubicBezTo>
                      <a:lnTo>
                        <a:pt x="763581" y="310802"/>
                      </a:lnTo>
                      <a:cubicBezTo>
                        <a:pt x="827092" y="310802"/>
                        <a:pt x="878579" y="259315"/>
                        <a:pt x="878579" y="195804"/>
                      </a:cubicBezTo>
                      <a:lnTo>
                        <a:pt x="878579" y="88900"/>
                      </a:lnTo>
                      <a:cubicBezTo>
                        <a:pt x="878579" y="63631"/>
                        <a:pt x="858095" y="43147"/>
                        <a:pt x="832826" y="43147"/>
                      </a:cubicBezTo>
                      <a:close/>
                      <a:moveTo>
                        <a:pt x="71330" y="43147"/>
                      </a:moveTo>
                      <a:cubicBezTo>
                        <a:pt x="47816" y="43147"/>
                        <a:pt x="28755" y="64504"/>
                        <a:pt x="28755" y="90851"/>
                      </a:cubicBezTo>
                      <a:lnTo>
                        <a:pt x="28755" y="195804"/>
                      </a:lnTo>
                      <a:cubicBezTo>
                        <a:pt x="28755" y="259315"/>
                        <a:pt x="74706" y="310802"/>
                        <a:pt x="131389" y="310802"/>
                      </a:cubicBezTo>
                      <a:lnTo>
                        <a:pt x="207547" y="310802"/>
                      </a:lnTo>
                      <a:lnTo>
                        <a:pt x="240592" y="310802"/>
                      </a:lnTo>
                      <a:lnTo>
                        <a:pt x="243143" y="310802"/>
                      </a:lnTo>
                      <a:cubicBezTo>
                        <a:pt x="306654" y="310802"/>
                        <a:pt x="358141" y="259315"/>
                        <a:pt x="358141" y="195804"/>
                      </a:cubicBezTo>
                      <a:lnTo>
                        <a:pt x="358141" y="90851"/>
                      </a:lnTo>
                      <a:cubicBezTo>
                        <a:pt x="358141" y="64504"/>
                        <a:pt x="336784" y="43147"/>
                        <a:pt x="310437" y="43147"/>
                      </a:cubicBezTo>
                      <a:lnTo>
                        <a:pt x="240592" y="43147"/>
                      </a:lnTo>
                      <a:lnTo>
                        <a:pt x="207547" y="43147"/>
                      </a:lnTo>
                      <a:close/>
                      <a:moveTo>
                        <a:pt x="422529" y="16"/>
                      </a:moveTo>
                      <a:cubicBezTo>
                        <a:pt x="440495" y="-344"/>
                        <a:pt x="457054" y="5076"/>
                        <a:pt x="469454" y="14239"/>
                      </a:cubicBezTo>
                      <a:lnTo>
                        <a:pt x="475380" y="24138"/>
                      </a:lnTo>
                      <a:lnTo>
                        <a:pt x="475432" y="24011"/>
                      </a:lnTo>
                      <a:cubicBezTo>
                        <a:pt x="485948" y="13494"/>
                        <a:pt x="500477" y="6990"/>
                        <a:pt x="516524" y="6990"/>
                      </a:cubicBezTo>
                      <a:lnTo>
                        <a:pt x="852683" y="6990"/>
                      </a:lnTo>
                      <a:cubicBezTo>
                        <a:pt x="884779" y="6990"/>
                        <a:pt x="910797" y="33008"/>
                        <a:pt x="910797" y="65104"/>
                      </a:cubicBezTo>
                      <a:lnTo>
                        <a:pt x="910797" y="200891"/>
                      </a:lnTo>
                      <a:cubicBezTo>
                        <a:pt x="910797" y="281562"/>
                        <a:pt x="845401" y="346958"/>
                        <a:pt x="764730" y="346958"/>
                      </a:cubicBezTo>
                      <a:lnTo>
                        <a:pt x="604478" y="346958"/>
                      </a:lnTo>
                      <a:cubicBezTo>
                        <a:pt x="523807" y="346958"/>
                        <a:pt x="458410" y="281562"/>
                        <a:pt x="458410" y="200891"/>
                      </a:cubicBezTo>
                      <a:lnTo>
                        <a:pt x="458410" y="65104"/>
                      </a:lnTo>
                      <a:lnTo>
                        <a:pt x="466149" y="46420"/>
                      </a:lnTo>
                      <a:lnTo>
                        <a:pt x="455004" y="30000"/>
                      </a:lnTo>
                      <a:cubicBezTo>
                        <a:pt x="446571" y="24456"/>
                        <a:pt x="435345" y="21175"/>
                        <a:pt x="423171" y="21370"/>
                      </a:cubicBezTo>
                      <a:cubicBezTo>
                        <a:pt x="410654" y="21571"/>
                        <a:pt x="399393" y="25403"/>
                        <a:pt x="391263" y="31469"/>
                      </a:cubicBezTo>
                      <a:lnTo>
                        <a:pt x="382153" y="47771"/>
                      </a:lnTo>
                      <a:lnTo>
                        <a:pt x="390359" y="67582"/>
                      </a:lnTo>
                      <a:lnTo>
                        <a:pt x="390359" y="200891"/>
                      </a:lnTo>
                      <a:cubicBezTo>
                        <a:pt x="390359" y="281562"/>
                        <a:pt x="324963" y="346958"/>
                        <a:pt x="244292" y="346958"/>
                      </a:cubicBezTo>
                      <a:lnTo>
                        <a:pt x="240592" y="346958"/>
                      </a:lnTo>
                      <a:lnTo>
                        <a:pt x="207547" y="346958"/>
                      </a:lnTo>
                      <a:lnTo>
                        <a:pt x="130364" y="346958"/>
                      </a:lnTo>
                      <a:cubicBezTo>
                        <a:pt x="58366" y="346958"/>
                        <a:pt x="0" y="281562"/>
                        <a:pt x="0" y="200891"/>
                      </a:cubicBezTo>
                      <a:lnTo>
                        <a:pt x="0" y="67582"/>
                      </a:lnTo>
                      <a:cubicBezTo>
                        <a:pt x="0" y="34118"/>
                        <a:pt x="24212" y="6990"/>
                        <a:pt x="54078" y="6990"/>
                      </a:cubicBezTo>
                      <a:lnTo>
                        <a:pt x="207547" y="6990"/>
                      </a:lnTo>
                      <a:lnTo>
                        <a:pt x="240592" y="6990"/>
                      </a:lnTo>
                      <a:lnTo>
                        <a:pt x="329767" y="6990"/>
                      </a:lnTo>
                      <a:cubicBezTo>
                        <a:pt x="338132" y="6990"/>
                        <a:pt x="346102" y="8685"/>
                        <a:pt x="353352" y="11751"/>
                      </a:cubicBezTo>
                      <a:lnTo>
                        <a:pt x="372049" y="24358"/>
                      </a:lnTo>
                      <a:lnTo>
                        <a:pt x="375931" y="16580"/>
                      </a:lnTo>
                      <a:cubicBezTo>
                        <a:pt x="387800" y="6662"/>
                        <a:pt x="404240" y="381"/>
                        <a:pt x="422529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5D81767-C1BF-41F6-8D68-AB57A848A607}"/>
                  </a:ext>
                </a:extLst>
              </p:cNvPr>
              <p:cNvGrpSpPr/>
              <p:nvPr/>
            </p:nvGrpSpPr>
            <p:grpSpPr>
              <a:xfrm>
                <a:off x="5518106" y="1265068"/>
                <a:ext cx="354057" cy="335267"/>
                <a:chOff x="5488511" y="1265068"/>
                <a:chExt cx="354057" cy="335267"/>
              </a:xfrm>
            </p:grpSpPr>
            <p:sp>
              <p:nvSpPr>
                <p:cNvPr id="634" name="円/楕円 549">
                  <a:extLst>
                    <a:ext uri="{FF2B5EF4-FFF2-40B4-BE49-F238E27FC236}">
                      <a16:creationId xmlns:a16="http://schemas.microsoft.com/office/drawing/2014/main" id="{99FAAD2D-1247-4539-BABA-A207E336CD2A}"/>
                    </a:ext>
                  </a:extLst>
                </p:cNvPr>
                <p:cNvSpPr/>
                <p:nvPr/>
              </p:nvSpPr>
              <p:spPr>
                <a:xfrm>
                  <a:off x="5597644" y="1472863"/>
                  <a:ext cx="104027" cy="1274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6FF4AE31-1971-4288-905B-01D186A3C0AB}"/>
                    </a:ext>
                  </a:extLst>
                </p:cNvPr>
                <p:cNvSpPr/>
                <p:nvPr/>
              </p:nvSpPr>
              <p:spPr>
                <a:xfrm rot="5400000">
                  <a:off x="5637132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13959DE5-1AB2-4445-9EF7-8CD5086696F8}"/>
                  </a:ext>
                </a:extLst>
              </p:cNvPr>
              <p:cNvGrpSpPr/>
              <p:nvPr/>
            </p:nvGrpSpPr>
            <p:grpSpPr>
              <a:xfrm>
                <a:off x="5144798" y="1265068"/>
                <a:ext cx="162294" cy="335267"/>
                <a:chOff x="5470802" y="1265068"/>
                <a:chExt cx="354057" cy="335267"/>
              </a:xfrm>
            </p:grpSpPr>
            <p:sp>
              <p:nvSpPr>
                <p:cNvPr id="637" name="円/楕円 549">
                  <a:extLst>
                    <a:ext uri="{FF2B5EF4-FFF2-40B4-BE49-F238E27FC236}">
                      <a16:creationId xmlns:a16="http://schemas.microsoft.com/office/drawing/2014/main" id="{E37F7006-1EDB-420D-9634-53448B508065}"/>
                    </a:ext>
                  </a:extLst>
                </p:cNvPr>
                <p:cNvSpPr/>
                <p:nvPr/>
              </p:nvSpPr>
              <p:spPr>
                <a:xfrm>
                  <a:off x="5581988" y="1472863"/>
                  <a:ext cx="135336" cy="1274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CCA022D3-8410-4B7B-BADB-CABF0146509F}"/>
                    </a:ext>
                  </a:extLst>
                </p:cNvPr>
                <p:cNvSpPr/>
                <p:nvPr/>
              </p:nvSpPr>
              <p:spPr>
                <a:xfrm rot="5400000">
                  <a:off x="5619423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9" name="月 638">
                <a:extLst>
                  <a:ext uri="{FF2B5EF4-FFF2-40B4-BE49-F238E27FC236}">
                    <a16:creationId xmlns:a16="http://schemas.microsoft.com/office/drawing/2014/main" id="{193D5906-79BB-4904-8AF5-2159F9D94989}"/>
                  </a:ext>
                </a:extLst>
              </p:cNvPr>
              <p:cNvSpPr/>
              <p:nvPr/>
            </p:nvSpPr>
            <p:spPr>
              <a:xfrm rot="18900000" flipH="1">
                <a:off x="5700628" y="717810"/>
                <a:ext cx="433280" cy="982636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円/楕円 368">
                <a:extLst>
                  <a:ext uri="{FF2B5EF4-FFF2-40B4-BE49-F238E27FC236}">
                    <a16:creationId xmlns:a16="http://schemas.microsoft.com/office/drawing/2014/main" id="{56580B8E-0E4D-4013-BD2A-E927D0B88BE5}"/>
                  </a:ext>
                </a:extLst>
              </p:cNvPr>
              <p:cNvSpPr/>
              <p:nvPr/>
            </p:nvSpPr>
            <p:spPr>
              <a:xfrm rot="900000" flipH="1">
                <a:off x="601200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2" name="円/楕円 369">
                <a:extLst>
                  <a:ext uri="{FF2B5EF4-FFF2-40B4-BE49-F238E27FC236}">
                    <a16:creationId xmlns:a16="http://schemas.microsoft.com/office/drawing/2014/main" id="{7BD380E3-E4DE-4820-BDA6-66FCBDE1DC60}"/>
                  </a:ext>
                </a:extLst>
              </p:cNvPr>
              <p:cNvSpPr/>
              <p:nvPr/>
            </p:nvSpPr>
            <p:spPr>
              <a:xfrm rot="900000" flipH="1">
                <a:off x="606499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2DCA4065-7BEF-4B45-9DF3-AD7C2E8F7471}"/>
                  </a:ext>
                </a:extLst>
              </p:cNvPr>
              <p:cNvSpPr/>
              <p:nvPr/>
            </p:nvSpPr>
            <p:spPr>
              <a:xfrm>
                <a:off x="5302051" y="2311363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A192C824-5326-406B-ADD6-B7A35436C0A4}"/>
                  </a:ext>
                </a:extLst>
              </p:cNvPr>
              <p:cNvSpPr/>
              <p:nvPr/>
            </p:nvSpPr>
            <p:spPr>
              <a:xfrm>
                <a:off x="5275399" y="2312900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01C332AB-A8B5-4014-9F08-3937E1B8F6E4}"/>
                  </a:ext>
                </a:extLst>
              </p:cNvPr>
              <p:cNvSpPr/>
              <p:nvPr/>
            </p:nvSpPr>
            <p:spPr>
              <a:xfrm>
                <a:off x="5457627" y="3351530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303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C8DD8B-E399-4244-875C-3BED05F0A46E}"/>
              </a:ext>
            </a:extLst>
          </p:cNvPr>
          <p:cNvGrpSpPr/>
          <p:nvPr/>
        </p:nvGrpSpPr>
        <p:grpSpPr>
          <a:xfrm>
            <a:off x="788660" y="937981"/>
            <a:ext cx="2432119" cy="2619709"/>
            <a:chOff x="348713" y="937981"/>
            <a:chExt cx="2432119" cy="2619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C6F4BAC-E2FD-4A64-AE92-ED442E23AE08}"/>
                </a:ext>
              </a:extLst>
            </p:cNvPr>
            <p:cNvGrpSpPr/>
            <p:nvPr/>
          </p:nvGrpSpPr>
          <p:grpSpPr>
            <a:xfrm rot="900000">
              <a:off x="348713" y="2751226"/>
              <a:ext cx="1876376" cy="726496"/>
              <a:chOff x="603916" y="2532469"/>
              <a:chExt cx="1876376" cy="726496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51E05E1-BFD8-4FDA-AAB3-14197D007568}"/>
                  </a:ext>
                </a:extLst>
              </p:cNvPr>
              <p:cNvGrpSpPr/>
              <p:nvPr/>
            </p:nvGrpSpPr>
            <p:grpSpPr>
              <a:xfrm>
                <a:off x="603916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4437F10-E57C-49AE-8BB2-506B16ECFDCE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37514B99-3E50-4064-8197-3CB4BD9F85C2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8221C46-C585-4F3D-8BCE-E730ED4EF659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2FA60D11-9FEE-4C70-9D71-8FEA224F8C27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上の 2 つの角を丸める 92">
                  <a:extLst>
                    <a:ext uri="{FF2B5EF4-FFF2-40B4-BE49-F238E27FC236}">
                      <a16:creationId xmlns:a16="http://schemas.microsoft.com/office/drawing/2014/main" id="{F3D79B82-9A10-460B-8EAA-CF61C9ABC491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月 90">
                  <a:extLst>
                    <a:ext uri="{FF2B5EF4-FFF2-40B4-BE49-F238E27FC236}">
                      <a16:creationId xmlns:a16="http://schemas.microsoft.com/office/drawing/2014/main" id="{20BA015F-44E9-4E28-B2E2-2A5026389E2D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0252BE8A-BF01-4652-BB59-C6530687037B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1568EF9D-5245-4E44-8DC2-DC4FA45E4CE3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5A83F189-25D2-4D3E-AD38-80579B303ADC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9F4E3BA-E1BF-46E9-8B3C-492417F148A1}"/>
                  </a:ext>
                </a:extLst>
              </p:cNvPr>
              <p:cNvSpPr/>
              <p:nvPr/>
            </p:nvSpPr>
            <p:spPr>
              <a:xfrm rot="5400000">
                <a:off x="1639980" y="2418652"/>
                <a:ext cx="517690" cy="1162935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  <a:gd name="connsiteX0" fmla="*/ 70222 w 508756"/>
                  <a:gd name="connsiteY0" fmla="*/ 349106 h 1152578"/>
                  <a:gd name="connsiteX1" fmla="*/ 231596 w 508756"/>
                  <a:gd name="connsiteY1" fmla="*/ 0 h 1152578"/>
                  <a:gd name="connsiteX2" fmla="*/ 408745 w 508756"/>
                  <a:gd name="connsiteY2" fmla="*/ 349106 h 1152578"/>
                  <a:gd name="connsiteX3" fmla="*/ 508756 w 508756"/>
                  <a:gd name="connsiteY3" fmla="*/ 1132478 h 1152578"/>
                  <a:gd name="connsiteX4" fmla="*/ 3226 w 508756"/>
                  <a:gd name="connsiteY4" fmla="*/ 1132478 h 1152578"/>
                  <a:gd name="connsiteX5" fmla="*/ 70222 w 508756"/>
                  <a:gd name="connsiteY5" fmla="*/ 349106 h 1152578"/>
                  <a:gd name="connsiteX0" fmla="*/ 70222 w 517690"/>
                  <a:gd name="connsiteY0" fmla="*/ 349106 h 1162935"/>
                  <a:gd name="connsiteX1" fmla="*/ 231596 w 517690"/>
                  <a:gd name="connsiteY1" fmla="*/ 0 h 1162935"/>
                  <a:gd name="connsiteX2" fmla="*/ 408745 w 517690"/>
                  <a:gd name="connsiteY2" fmla="*/ 349106 h 1162935"/>
                  <a:gd name="connsiteX3" fmla="*/ 508756 w 517690"/>
                  <a:gd name="connsiteY3" fmla="*/ 1132478 h 1162935"/>
                  <a:gd name="connsiteX4" fmla="*/ 3226 w 517690"/>
                  <a:gd name="connsiteY4" fmla="*/ 1132478 h 1162935"/>
                  <a:gd name="connsiteX5" fmla="*/ 70222 w 517690"/>
                  <a:gd name="connsiteY5" fmla="*/ 349106 h 116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7690" h="1162935">
                    <a:moveTo>
                      <a:pt x="70222" y="349106"/>
                    </a:moveTo>
                    <a:cubicBezTo>
                      <a:pt x="108284" y="160360"/>
                      <a:pt x="175176" y="0"/>
                      <a:pt x="231596" y="0"/>
                    </a:cubicBezTo>
                    <a:cubicBezTo>
                      <a:pt x="341048" y="89344"/>
                      <a:pt x="408745" y="212772"/>
                      <a:pt x="408745" y="349106"/>
                    </a:cubicBezTo>
                    <a:cubicBezTo>
                      <a:pt x="456370" y="618168"/>
                      <a:pt x="546297" y="1096759"/>
                      <a:pt x="508756" y="1132478"/>
                    </a:cubicBezTo>
                    <a:cubicBezTo>
                      <a:pt x="471215" y="1168197"/>
                      <a:pt x="19894" y="1177703"/>
                      <a:pt x="3226" y="1132478"/>
                    </a:cubicBezTo>
                    <a:cubicBezTo>
                      <a:pt x="-13442" y="1087253"/>
                      <a:pt x="38319" y="618168"/>
                      <a:pt x="70222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D5D23A7-D3B2-416A-AD64-43EC089838E0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288395" y="937981"/>
              <a:chExt cx="1437417" cy="261970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5959E18C-C7B4-450F-B882-1EEA96C2A4C0}"/>
                  </a:ext>
                </a:extLst>
              </p:cNvPr>
              <p:cNvSpPr/>
              <p:nvPr/>
            </p:nvSpPr>
            <p:spPr>
              <a:xfrm>
                <a:off x="1288395" y="2382553"/>
                <a:ext cx="314165" cy="11751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F378250-01C5-4270-9647-1B4ECB699172}"/>
                  </a:ext>
                </a:extLst>
              </p:cNvPr>
              <p:cNvSpPr/>
              <p:nvPr/>
            </p:nvSpPr>
            <p:spPr>
              <a:xfrm>
                <a:off x="1340299" y="937981"/>
                <a:ext cx="1080993" cy="180052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448541 w 897082"/>
                  <a:gd name="connsiteY16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572384 h 1466720"/>
                  <a:gd name="connsiteX2" fmla="*/ 623133 w 897082"/>
                  <a:gd name="connsiteY2" fmla="*/ 985676 h 1466720"/>
                  <a:gd name="connsiteX3" fmla="*/ 564119 w 897082"/>
                  <a:gd name="connsiteY3" fmla="*/ 1003996 h 1466720"/>
                  <a:gd name="connsiteX4" fmla="*/ 575827 w 897082"/>
                  <a:gd name="connsiteY4" fmla="*/ 1118635 h 1466720"/>
                  <a:gd name="connsiteX5" fmla="*/ 603105 w 897082"/>
                  <a:gd name="connsiteY5" fmla="*/ 1118635 h 1466720"/>
                  <a:gd name="connsiteX6" fmla="*/ 786798 w 897082"/>
                  <a:gd name="connsiteY6" fmla="*/ 1292678 h 1466720"/>
                  <a:gd name="connsiteX7" fmla="*/ 786797 w 897082"/>
                  <a:gd name="connsiteY7" fmla="*/ 1466720 h 1466720"/>
                  <a:gd name="connsiteX8" fmla="*/ 188668 w 897082"/>
                  <a:gd name="connsiteY8" fmla="*/ 1466720 h 1466720"/>
                  <a:gd name="connsiteX9" fmla="*/ 188668 w 897082"/>
                  <a:gd name="connsiteY9" fmla="*/ 1292678 h 1466720"/>
                  <a:gd name="connsiteX10" fmla="*/ 300860 w 897082"/>
                  <a:gd name="connsiteY10" fmla="*/ 1132312 h 1466720"/>
                  <a:gd name="connsiteX11" fmla="*/ 352270 w 897082"/>
                  <a:gd name="connsiteY11" fmla="*/ 1122478 h 1466720"/>
                  <a:gd name="connsiteX12" fmla="*/ 363516 w 897082"/>
                  <a:gd name="connsiteY12" fmla="*/ 1012354 h 1466720"/>
                  <a:gd name="connsiteX13" fmla="*/ 358144 w 897082"/>
                  <a:gd name="connsiteY13" fmla="*/ 1011812 h 1466720"/>
                  <a:gd name="connsiteX14" fmla="*/ 0 w 897082"/>
                  <a:gd name="connsiteY14" fmla="*/ 572384 h 1466720"/>
                  <a:gd name="connsiteX15" fmla="*/ 448541 w 897082"/>
                  <a:gd name="connsiteY15" fmla="*/ 0 h 1466720"/>
                  <a:gd name="connsiteX0" fmla="*/ 448541 w 897082"/>
                  <a:gd name="connsiteY0" fmla="*/ 30 h 1466750"/>
                  <a:gd name="connsiteX1" fmla="*/ 897082 w 897082"/>
                  <a:gd name="connsiteY1" fmla="*/ 572414 h 1466750"/>
                  <a:gd name="connsiteX2" fmla="*/ 623133 w 897082"/>
                  <a:gd name="connsiteY2" fmla="*/ 985706 h 1466750"/>
                  <a:gd name="connsiteX3" fmla="*/ 564119 w 897082"/>
                  <a:gd name="connsiteY3" fmla="*/ 1004026 h 1466750"/>
                  <a:gd name="connsiteX4" fmla="*/ 575827 w 897082"/>
                  <a:gd name="connsiteY4" fmla="*/ 1118665 h 1466750"/>
                  <a:gd name="connsiteX5" fmla="*/ 603105 w 897082"/>
                  <a:gd name="connsiteY5" fmla="*/ 1118665 h 1466750"/>
                  <a:gd name="connsiteX6" fmla="*/ 786798 w 897082"/>
                  <a:gd name="connsiteY6" fmla="*/ 1292708 h 1466750"/>
                  <a:gd name="connsiteX7" fmla="*/ 786797 w 897082"/>
                  <a:gd name="connsiteY7" fmla="*/ 1466750 h 1466750"/>
                  <a:gd name="connsiteX8" fmla="*/ 188668 w 897082"/>
                  <a:gd name="connsiteY8" fmla="*/ 1466750 h 1466750"/>
                  <a:gd name="connsiteX9" fmla="*/ 188668 w 897082"/>
                  <a:gd name="connsiteY9" fmla="*/ 1292708 h 1466750"/>
                  <a:gd name="connsiteX10" fmla="*/ 300860 w 897082"/>
                  <a:gd name="connsiteY10" fmla="*/ 1132342 h 1466750"/>
                  <a:gd name="connsiteX11" fmla="*/ 352270 w 897082"/>
                  <a:gd name="connsiteY11" fmla="*/ 1122508 h 1466750"/>
                  <a:gd name="connsiteX12" fmla="*/ 363516 w 897082"/>
                  <a:gd name="connsiteY12" fmla="*/ 1012384 h 1466750"/>
                  <a:gd name="connsiteX13" fmla="*/ 358144 w 897082"/>
                  <a:gd name="connsiteY13" fmla="*/ 1011842 h 1466750"/>
                  <a:gd name="connsiteX14" fmla="*/ 0 w 897082"/>
                  <a:gd name="connsiteY14" fmla="*/ 572414 h 1466750"/>
                  <a:gd name="connsiteX15" fmla="*/ 448541 w 897082"/>
                  <a:gd name="connsiteY15" fmla="*/ 30 h 1466750"/>
                  <a:gd name="connsiteX0" fmla="*/ 448541 w 897082"/>
                  <a:gd name="connsiteY0" fmla="*/ 28 h 1494417"/>
                  <a:gd name="connsiteX1" fmla="*/ 897082 w 897082"/>
                  <a:gd name="connsiteY1" fmla="*/ 600081 h 1494417"/>
                  <a:gd name="connsiteX2" fmla="*/ 623133 w 897082"/>
                  <a:gd name="connsiteY2" fmla="*/ 1013373 h 1494417"/>
                  <a:gd name="connsiteX3" fmla="*/ 564119 w 897082"/>
                  <a:gd name="connsiteY3" fmla="*/ 1031693 h 1494417"/>
                  <a:gd name="connsiteX4" fmla="*/ 575827 w 897082"/>
                  <a:gd name="connsiteY4" fmla="*/ 1146332 h 1494417"/>
                  <a:gd name="connsiteX5" fmla="*/ 603105 w 897082"/>
                  <a:gd name="connsiteY5" fmla="*/ 1146332 h 1494417"/>
                  <a:gd name="connsiteX6" fmla="*/ 786798 w 897082"/>
                  <a:gd name="connsiteY6" fmla="*/ 1320375 h 1494417"/>
                  <a:gd name="connsiteX7" fmla="*/ 786797 w 897082"/>
                  <a:gd name="connsiteY7" fmla="*/ 1494417 h 1494417"/>
                  <a:gd name="connsiteX8" fmla="*/ 188668 w 897082"/>
                  <a:gd name="connsiteY8" fmla="*/ 1494417 h 1494417"/>
                  <a:gd name="connsiteX9" fmla="*/ 188668 w 897082"/>
                  <a:gd name="connsiteY9" fmla="*/ 1320375 h 1494417"/>
                  <a:gd name="connsiteX10" fmla="*/ 300860 w 897082"/>
                  <a:gd name="connsiteY10" fmla="*/ 1160009 h 1494417"/>
                  <a:gd name="connsiteX11" fmla="*/ 352270 w 897082"/>
                  <a:gd name="connsiteY11" fmla="*/ 1150175 h 1494417"/>
                  <a:gd name="connsiteX12" fmla="*/ 363516 w 897082"/>
                  <a:gd name="connsiteY12" fmla="*/ 1040051 h 1494417"/>
                  <a:gd name="connsiteX13" fmla="*/ 358144 w 897082"/>
                  <a:gd name="connsiteY13" fmla="*/ 1039509 h 1494417"/>
                  <a:gd name="connsiteX14" fmla="*/ 0 w 897082"/>
                  <a:gd name="connsiteY14" fmla="*/ 600081 h 1494417"/>
                  <a:gd name="connsiteX15" fmla="*/ 448541 w 897082"/>
                  <a:gd name="connsiteY15" fmla="*/ 28 h 1494417"/>
                  <a:gd name="connsiteX0" fmla="*/ 449076 w 897617"/>
                  <a:gd name="connsiteY0" fmla="*/ 28 h 1494417"/>
                  <a:gd name="connsiteX1" fmla="*/ 897617 w 897617"/>
                  <a:gd name="connsiteY1" fmla="*/ 600081 h 1494417"/>
                  <a:gd name="connsiteX2" fmla="*/ 623668 w 897617"/>
                  <a:gd name="connsiteY2" fmla="*/ 1013373 h 1494417"/>
                  <a:gd name="connsiteX3" fmla="*/ 564654 w 897617"/>
                  <a:gd name="connsiteY3" fmla="*/ 1031693 h 1494417"/>
                  <a:gd name="connsiteX4" fmla="*/ 576362 w 897617"/>
                  <a:gd name="connsiteY4" fmla="*/ 1146332 h 1494417"/>
                  <a:gd name="connsiteX5" fmla="*/ 603640 w 897617"/>
                  <a:gd name="connsiteY5" fmla="*/ 1146332 h 1494417"/>
                  <a:gd name="connsiteX6" fmla="*/ 787333 w 897617"/>
                  <a:gd name="connsiteY6" fmla="*/ 1320375 h 1494417"/>
                  <a:gd name="connsiteX7" fmla="*/ 787332 w 897617"/>
                  <a:gd name="connsiteY7" fmla="*/ 1494417 h 1494417"/>
                  <a:gd name="connsiteX8" fmla="*/ 189203 w 897617"/>
                  <a:gd name="connsiteY8" fmla="*/ 1494417 h 1494417"/>
                  <a:gd name="connsiteX9" fmla="*/ 189203 w 897617"/>
                  <a:gd name="connsiteY9" fmla="*/ 1320375 h 1494417"/>
                  <a:gd name="connsiteX10" fmla="*/ 301395 w 897617"/>
                  <a:gd name="connsiteY10" fmla="*/ 1160009 h 1494417"/>
                  <a:gd name="connsiteX11" fmla="*/ 352805 w 897617"/>
                  <a:gd name="connsiteY11" fmla="*/ 1150175 h 1494417"/>
                  <a:gd name="connsiteX12" fmla="*/ 364051 w 897617"/>
                  <a:gd name="connsiteY12" fmla="*/ 1040051 h 1494417"/>
                  <a:gd name="connsiteX13" fmla="*/ 358679 w 897617"/>
                  <a:gd name="connsiteY13" fmla="*/ 1039509 h 1494417"/>
                  <a:gd name="connsiteX14" fmla="*/ 535 w 897617"/>
                  <a:gd name="connsiteY14" fmla="*/ 600081 h 1494417"/>
                  <a:gd name="connsiteX15" fmla="*/ 449076 w 897617"/>
                  <a:gd name="connsiteY15" fmla="*/ 28 h 1494417"/>
                  <a:gd name="connsiteX0" fmla="*/ 449076 w 897617"/>
                  <a:gd name="connsiteY0" fmla="*/ 3 h 1494392"/>
                  <a:gd name="connsiteX1" fmla="*/ 897617 w 897617"/>
                  <a:gd name="connsiteY1" fmla="*/ 600056 h 1494392"/>
                  <a:gd name="connsiteX2" fmla="*/ 623668 w 897617"/>
                  <a:gd name="connsiteY2" fmla="*/ 1013348 h 1494392"/>
                  <a:gd name="connsiteX3" fmla="*/ 564654 w 897617"/>
                  <a:gd name="connsiteY3" fmla="*/ 1031668 h 1494392"/>
                  <a:gd name="connsiteX4" fmla="*/ 576362 w 897617"/>
                  <a:gd name="connsiteY4" fmla="*/ 1146307 h 1494392"/>
                  <a:gd name="connsiteX5" fmla="*/ 603640 w 897617"/>
                  <a:gd name="connsiteY5" fmla="*/ 1146307 h 1494392"/>
                  <a:gd name="connsiteX6" fmla="*/ 787333 w 897617"/>
                  <a:gd name="connsiteY6" fmla="*/ 1320350 h 1494392"/>
                  <a:gd name="connsiteX7" fmla="*/ 787332 w 897617"/>
                  <a:gd name="connsiteY7" fmla="*/ 1494392 h 1494392"/>
                  <a:gd name="connsiteX8" fmla="*/ 189203 w 897617"/>
                  <a:gd name="connsiteY8" fmla="*/ 1494392 h 1494392"/>
                  <a:gd name="connsiteX9" fmla="*/ 189203 w 897617"/>
                  <a:gd name="connsiteY9" fmla="*/ 1320350 h 1494392"/>
                  <a:gd name="connsiteX10" fmla="*/ 301395 w 897617"/>
                  <a:gd name="connsiteY10" fmla="*/ 1159984 h 1494392"/>
                  <a:gd name="connsiteX11" fmla="*/ 352805 w 897617"/>
                  <a:gd name="connsiteY11" fmla="*/ 1150150 h 1494392"/>
                  <a:gd name="connsiteX12" fmla="*/ 364051 w 897617"/>
                  <a:gd name="connsiteY12" fmla="*/ 1040026 h 1494392"/>
                  <a:gd name="connsiteX13" fmla="*/ 358679 w 897617"/>
                  <a:gd name="connsiteY13" fmla="*/ 1039484 h 1494392"/>
                  <a:gd name="connsiteX14" fmla="*/ 535 w 897617"/>
                  <a:gd name="connsiteY14" fmla="*/ 607961 h 1494392"/>
                  <a:gd name="connsiteX15" fmla="*/ 449076 w 897617"/>
                  <a:gd name="connsiteY15" fmla="*/ 3 h 1494392"/>
                  <a:gd name="connsiteX0" fmla="*/ 448594 w 897135"/>
                  <a:gd name="connsiteY0" fmla="*/ 3 h 1494392"/>
                  <a:gd name="connsiteX1" fmla="*/ 897135 w 897135"/>
                  <a:gd name="connsiteY1" fmla="*/ 600056 h 1494392"/>
                  <a:gd name="connsiteX2" fmla="*/ 623186 w 897135"/>
                  <a:gd name="connsiteY2" fmla="*/ 1013348 h 1494392"/>
                  <a:gd name="connsiteX3" fmla="*/ 564172 w 897135"/>
                  <a:gd name="connsiteY3" fmla="*/ 1031668 h 1494392"/>
                  <a:gd name="connsiteX4" fmla="*/ 575880 w 897135"/>
                  <a:gd name="connsiteY4" fmla="*/ 1146307 h 1494392"/>
                  <a:gd name="connsiteX5" fmla="*/ 603158 w 897135"/>
                  <a:gd name="connsiteY5" fmla="*/ 1146307 h 1494392"/>
                  <a:gd name="connsiteX6" fmla="*/ 786851 w 897135"/>
                  <a:gd name="connsiteY6" fmla="*/ 1320350 h 1494392"/>
                  <a:gd name="connsiteX7" fmla="*/ 786850 w 897135"/>
                  <a:gd name="connsiteY7" fmla="*/ 1494392 h 1494392"/>
                  <a:gd name="connsiteX8" fmla="*/ 188721 w 897135"/>
                  <a:gd name="connsiteY8" fmla="*/ 1494392 h 1494392"/>
                  <a:gd name="connsiteX9" fmla="*/ 188721 w 897135"/>
                  <a:gd name="connsiteY9" fmla="*/ 1320350 h 1494392"/>
                  <a:gd name="connsiteX10" fmla="*/ 300913 w 897135"/>
                  <a:gd name="connsiteY10" fmla="*/ 1159984 h 1494392"/>
                  <a:gd name="connsiteX11" fmla="*/ 352323 w 897135"/>
                  <a:gd name="connsiteY11" fmla="*/ 1150150 h 1494392"/>
                  <a:gd name="connsiteX12" fmla="*/ 363569 w 897135"/>
                  <a:gd name="connsiteY12" fmla="*/ 1040026 h 1494392"/>
                  <a:gd name="connsiteX13" fmla="*/ 358197 w 897135"/>
                  <a:gd name="connsiteY13" fmla="*/ 1039484 h 1494392"/>
                  <a:gd name="connsiteX14" fmla="*/ 53 w 897135"/>
                  <a:gd name="connsiteY14" fmla="*/ 607961 h 1494392"/>
                  <a:gd name="connsiteX15" fmla="*/ 448594 w 897135"/>
                  <a:gd name="connsiteY15" fmla="*/ 3 h 1494392"/>
                  <a:gd name="connsiteX0" fmla="*/ 448654 w 897195"/>
                  <a:gd name="connsiteY0" fmla="*/ 3 h 1494392"/>
                  <a:gd name="connsiteX1" fmla="*/ 897195 w 897195"/>
                  <a:gd name="connsiteY1" fmla="*/ 600056 h 1494392"/>
                  <a:gd name="connsiteX2" fmla="*/ 623246 w 897195"/>
                  <a:gd name="connsiteY2" fmla="*/ 1013348 h 1494392"/>
                  <a:gd name="connsiteX3" fmla="*/ 564232 w 897195"/>
                  <a:gd name="connsiteY3" fmla="*/ 1031668 h 1494392"/>
                  <a:gd name="connsiteX4" fmla="*/ 575940 w 897195"/>
                  <a:gd name="connsiteY4" fmla="*/ 1146307 h 1494392"/>
                  <a:gd name="connsiteX5" fmla="*/ 603218 w 897195"/>
                  <a:gd name="connsiteY5" fmla="*/ 1146307 h 1494392"/>
                  <a:gd name="connsiteX6" fmla="*/ 786911 w 897195"/>
                  <a:gd name="connsiteY6" fmla="*/ 1320350 h 1494392"/>
                  <a:gd name="connsiteX7" fmla="*/ 786910 w 897195"/>
                  <a:gd name="connsiteY7" fmla="*/ 1494392 h 1494392"/>
                  <a:gd name="connsiteX8" fmla="*/ 188781 w 897195"/>
                  <a:gd name="connsiteY8" fmla="*/ 1494392 h 1494392"/>
                  <a:gd name="connsiteX9" fmla="*/ 188781 w 897195"/>
                  <a:gd name="connsiteY9" fmla="*/ 1320350 h 1494392"/>
                  <a:gd name="connsiteX10" fmla="*/ 300973 w 897195"/>
                  <a:gd name="connsiteY10" fmla="*/ 1159984 h 1494392"/>
                  <a:gd name="connsiteX11" fmla="*/ 352383 w 897195"/>
                  <a:gd name="connsiteY11" fmla="*/ 1150150 h 1494392"/>
                  <a:gd name="connsiteX12" fmla="*/ 363629 w 897195"/>
                  <a:gd name="connsiteY12" fmla="*/ 1040026 h 1494392"/>
                  <a:gd name="connsiteX13" fmla="*/ 358257 w 897195"/>
                  <a:gd name="connsiteY13" fmla="*/ 1039484 h 1494392"/>
                  <a:gd name="connsiteX14" fmla="*/ 113 w 897195"/>
                  <a:gd name="connsiteY14" fmla="*/ 607961 h 1494392"/>
                  <a:gd name="connsiteX15" fmla="*/ 448654 w 897195"/>
                  <a:gd name="connsiteY15" fmla="*/ 3 h 1494392"/>
                  <a:gd name="connsiteX0" fmla="*/ 448644 w 897185"/>
                  <a:gd name="connsiteY0" fmla="*/ 3 h 1494392"/>
                  <a:gd name="connsiteX1" fmla="*/ 897185 w 897185"/>
                  <a:gd name="connsiteY1" fmla="*/ 600056 h 1494392"/>
                  <a:gd name="connsiteX2" fmla="*/ 623236 w 897185"/>
                  <a:gd name="connsiteY2" fmla="*/ 1013348 h 1494392"/>
                  <a:gd name="connsiteX3" fmla="*/ 564222 w 897185"/>
                  <a:gd name="connsiteY3" fmla="*/ 1031668 h 1494392"/>
                  <a:gd name="connsiteX4" fmla="*/ 575930 w 897185"/>
                  <a:gd name="connsiteY4" fmla="*/ 1146307 h 1494392"/>
                  <a:gd name="connsiteX5" fmla="*/ 603208 w 897185"/>
                  <a:gd name="connsiteY5" fmla="*/ 1146307 h 1494392"/>
                  <a:gd name="connsiteX6" fmla="*/ 786901 w 897185"/>
                  <a:gd name="connsiteY6" fmla="*/ 1320350 h 1494392"/>
                  <a:gd name="connsiteX7" fmla="*/ 786900 w 897185"/>
                  <a:gd name="connsiteY7" fmla="*/ 1494392 h 1494392"/>
                  <a:gd name="connsiteX8" fmla="*/ 188771 w 897185"/>
                  <a:gd name="connsiteY8" fmla="*/ 1494392 h 1494392"/>
                  <a:gd name="connsiteX9" fmla="*/ 188771 w 897185"/>
                  <a:gd name="connsiteY9" fmla="*/ 1320350 h 1494392"/>
                  <a:gd name="connsiteX10" fmla="*/ 300963 w 897185"/>
                  <a:gd name="connsiteY10" fmla="*/ 1159984 h 1494392"/>
                  <a:gd name="connsiteX11" fmla="*/ 352373 w 897185"/>
                  <a:gd name="connsiteY11" fmla="*/ 1150150 h 1494392"/>
                  <a:gd name="connsiteX12" fmla="*/ 363619 w 897185"/>
                  <a:gd name="connsiteY12" fmla="*/ 1040026 h 1494392"/>
                  <a:gd name="connsiteX13" fmla="*/ 358247 w 897185"/>
                  <a:gd name="connsiteY13" fmla="*/ 1039484 h 1494392"/>
                  <a:gd name="connsiteX14" fmla="*/ 103 w 897185"/>
                  <a:gd name="connsiteY14" fmla="*/ 607961 h 1494392"/>
                  <a:gd name="connsiteX15" fmla="*/ 448644 w 897185"/>
                  <a:gd name="connsiteY15" fmla="*/ 3 h 1494392"/>
                  <a:gd name="connsiteX0" fmla="*/ 448644 w 897198"/>
                  <a:gd name="connsiteY0" fmla="*/ 3 h 1494392"/>
                  <a:gd name="connsiteX1" fmla="*/ 897185 w 897198"/>
                  <a:gd name="connsiteY1" fmla="*/ 600056 h 1494392"/>
                  <a:gd name="connsiteX2" fmla="*/ 623236 w 897198"/>
                  <a:gd name="connsiteY2" fmla="*/ 1013348 h 1494392"/>
                  <a:gd name="connsiteX3" fmla="*/ 564222 w 897198"/>
                  <a:gd name="connsiteY3" fmla="*/ 1031668 h 1494392"/>
                  <a:gd name="connsiteX4" fmla="*/ 575930 w 897198"/>
                  <a:gd name="connsiteY4" fmla="*/ 1146307 h 1494392"/>
                  <a:gd name="connsiteX5" fmla="*/ 603208 w 897198"/>
                  <a:gd name="connsiteY5" fmla="*/ 1146307 h 1494392"/>
                  <a:gd name="connsiteX6" fmla="*/ 786901 w 897198"/>
                  <a:gd name="connsiteY6" fmla="*/ 1320350 h 1494392"/>
                  <a:gd name="connsiteX7" fmla="*/ 786900 w 897198"/>
                  <a:gd name="connsiteY7" fmla="*/ 1494392 h 1494392"/>
                  <a:gd name="connsiteX8" fmla="*/ 188771 w 897198"/>
                  <a:gd name="connsiteY8" fmla="*/ 1494392 h 1494392"/>
                  <a:gd name="connsiteX9" fmla="*/ 188771 w 897198"/>
                  <a:gd name="connsiteY9" fmla="*/ 1320350 h 1494392"/>
                  <a:gd name="connsiteX10" fmla="*/ 300963 w 897198"/>
                  <a:gd name="connsiteY10" fmla="*/ 1159984 h 1494392"/>
                  <a:gd name="connsiteX11" fmla="*/ 352373 w 897198"/>
                  <a:gd name="connsiteY11" fmla="*/ 1150150 h 1494392"/>
                  <a:gd name="connsiteX12" fmla="*/ 363619 w 897198"/>
                  <a:gd name="connsiteY12" fmla="*/ 1040026 h 1494392"/>
                  <a:gd name="connsiteX13" fmla="*/ 358247 w 897198"/>
                  <a:gd name="connsiteY13" fmla="*/ 1039484 h 1494392"/>
                  <a:gd name="connsiteX14" fmla="*/ 103 w 897198"/>
                  <a:gd name="connsiteY14" fmla="*/ 607961 h 1494392"/>
                  <a:gd name="connsiteX15" fmla="*/ 448644 w 897198"/>
                  <a:gd name="connsiteY15" fmla="*/ 3 h 149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97198" h="1494392">
                    <a:moveTo>
                      <a:pt x="448644" y="3"/>
                    </a:moveTo>
                    <a:cubicBezTo>
                      <a:pt x="748363" y="-1315"/>
                      <a:pt x="895756" y="423918"/>
                      <a:pt x="897185" y="600056"/>
                    </a:cubicBezTo>
                    <a:cubicBezTo>
                      <a:pt x="898614" y="776194"/>
                      <a:pt x="784224" y="945256"/>
                      <a:pt x="623236" y="1013348"/>
                    </a:cubicBezTo>
                    <a:lnTo>
                      <a:pt x="564222" y="1031668"/>
                    </a:lnTo>
                    <a:lnTo>
                      <a:pt x="575930" y="1146307"/>
                    </a:lnTo>
                    <a:lnTo>
                      <a:pt x="603208" y="1146307"/>
                    </a:lnTo>
                    <a:cubicBezTo>
                      <a:pt x="704659" y="1146307"/>
                      <a:pt x="786901" y="1224229"/>
                      <a:pt x="786901" y="1320350"/>
                    </a:cubicBezTo>
                    <a:cubicBezTo>
                      <a:pt x="786901" y="1378364"/>
                      <a:pt x="786900" y="1436378"/>
                      <a:pt x="786900" y="1494392"/>
                    </a:cubicBezTo>
                    <a:lnTo>
                      <a:pt x="188771" y="1494392"/>
                    </a:lnTo>
                    <a:lnTo>
                      <a:pt x="188771" y="1320350"/>
                    </a:lnTo>
                    <a:cubicBezTo>
                      <a:pt x="188771" y="1248259"/>
                      <a:pt x="235032" y="1186406"/>
                      <a:pt x="300963" y="1159984"/>
                    </a:cubicBezTo>
                    <a:lnTo>
                      <a:pt x="352373" y="1150150"/>
                    </a:lnTo>
                    <a:lnTo>
                      <a:pt x="363619" y="1040026"/>
                    </a:lnTo>
                    <a:lnTo>
                      <a:pt x="358247" y="1039484"/>
                    </a:lnTo>
                    <a:cubicBezTo>
                      <a:pt x="153855" y="997660"/>
                      <a:pt x="4747" y="897576"/>
                      <a:pt x="103" y="607961"/>
                    </a:cubicBezTo>
                    <a:cubicBezTo>
                      <a:pt x="-4541" y="318346"/>
                      <a:pt x="148925" y="1321"/>
                      <a:pt x="448644" y="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C0EA8954-FF6F-4539-97F9-20583285B818}"/>
                  </a:ext>
                </a:extLst>
              </p:cNvPr>
              <p:cNvSpPr/>
              <p:nvPr/>
            </p:nvSpPr>
            <p:spPr>
              <a:xfrm>
                <a:off x="1765734" y="2180993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AE61DDE-E917-4161-8DA3-20881987D556}"/>
                  </a:ext>
                </a:extLst>
              </p:cNvPr>
              <p:cNvSpPr/>
              <p:nvPr/>
            </p:nvSpPr>
            <p:spPr>
              <a:xfrm>
                <a:off x="1399832" y="2319116"/>
                <a:ext cx="11653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600765 w 966837"/>
                  <a:gd name="connsiteY0" fmla="*/ 0 h 1020925"/>
                  <a:gd name="connsiteX1" fmla="*/ 661420 w 966837"/>
                  <a:gd name="connsiteY1" fmla="*/ 0 h 1020925"/>
                  <a:gd name="connsiteX2" fmla="*/ 966837 w 966837"/>
                  <a:gd name="connsiteY2" fmla="*/ 320391 h 1020925"/>
                  <a:gd name="connsiteX3" fmla="*/ 966837 w 966837"/>
                  <a:gd name="connsiteY3" fmla="*/ 1020925 h 1020925"/>
                  <a:gd name="connsiteX4" fmla="*/ 15142 w 966837"/>
                  <a:gd name="connsiteY4" fmla="*/ 1020925 h 1020925"/>
                  <a:gd name="connsiteX5" fmla="*/ 25741 w 966837"/>
                  <a:gd name="connsiteY5" fmla="*/ 397671 h 1020925"/>
                  <a:gd name="connsiteX6" fmla="*/ 104797 w 966837"/>
                  <a:gd name="connsiteY6" fmla="*/ 143639 h 1020925"/>
                  <a:gd name="connsiteX7" fmla="*/ 270080 w 966837"/>
                  <a:gd name="connsiteY7" fmla="*/ 10385 h 1020925"/>
                  <a:gd name="connsiteX8" fmla="*/ 289285 w 966837"/>
                  <a:gd name="connsiteY8" fmla="*/ 7678 h 1020925"/>
                  <a:gd name="connsiteX9" fmla="*/ 255349 w 966837"/>
                  <a:gd name="connsiteY9" fmla="*/ 72107 h 1020925"/>
                  <a:gd name="connsiteX10" fmla="*/ 261309 w 966837"/>
                  <a:gd name="connsiteY10" fmla="*/ 186423 h 1020925"/>
                  <a:gd name="connsiteX11" fmla="*/ 531333 w 966837"/>
                  <a:gd name="connsiteY11" fmla="*/ 86497 h 1020925"/>
                  <a:gd name="connsiteX12" fmla="*/ 596650 w 966837"/>
                  <a:gd name="connsiteY12" fmla="*/ 7813 h 1020925"/>
                  <a:gd name="connsiteX13" fmla="*/ 600765 w 966837"/>
                  <a:gd name="connsiteY13" fmla="*/ 0 h 1020925"/>
                  <a:gd name="connsiteX0" fmla="*/ 585623 w 951695"/>
                  <a:gd name="connsiteY0" fmla="*/ 0 h 1020925"/>
                  <a:gd name="connsiteX1" fmla="*/ 646278 w 951695"/>
                  <a:gd name="connsiteY1" fmla="*/ 0 h 1020925"/>
                  <a:gd name="connsiteX2" fmla="*/ 951695 w 951695"/>
                  <a:gd name="connsiteY2" fmla="*/ 320391 h 1020925"/>
                  <a:gd name="connsiteX3" fmla="*/ 951695 w 951695"/>
                  <a:gd name="connsiteY3" fmla="*/ 1020925 h 1020925"/>
                  <a:gd name="connsiteX4" fmla="*/ 0 w 951695"/>
                  <a:gd name="connsiteY4" fmla="*/ 1020925 h 1020925"/>
                  <a:gd name="connsiteX5" fmla="*/ 10599 w 951695"/>
                  <a:gd name="connsiteY5" fmla="*/ 397671 h 1020925"/>
                  <a:gd name="connsiteX6" fmla="*/ 89655 w 951695"/>
                  <a:gd name="connsiteY6" fmla="*/ 143639 h 1020925"/>
                  <a:gd name="connsiteX7" fmla="*/ 254938 w 951695"/>
                  <a:gd name="connsiteY7" fmla="*/ 10385 h 1020925"/>
                  <a:gd name="connsiteX8" fmla="*/ 274143 w 951695"/>
                  <a:gd name="connsiteY8" fmla="*/ 7678 h 1020925"/>
                  <a:gd name="connsiteX9" fmla="*/ 240207 w 951695"/>
                  <a:gd name="connsiteY9" fmla="*/ 72107 h 1020925"/>
                  <a:gd name="connsiteX10" fmla="*/ 246167 w 951695"/>
                  <a:gd name="connsiteY10" fmla="*/ 186423 h 1020925"/>
                  <a:gd name="connsiteX11" fmla="*/ 516191 w 951695"/>
                  <a:gd name="connsiteY11" fmla="*/ 86497 h 1020925"/>
                  <a:gd name="connsiteX12" fmla="*/ 581508 w 951695"/>
                  <a:gd name="connsiteY12" fmla="*/ 7813 h 1020925"/>
                  <a:gd name="connsiteX13" fmla="*/ 585623 w 951695"/>
                  <a:gd name="connsiteY13" fmla="*/ 0 h 1020925"/>
                  <a:gd name="connsiteX0" fmla="*/ 581679 w 947751"/>
                  <a:gd name="connsiteY0" fmla="*/ 0 h 1020925"/>
                  <a:gd name="connsiteX1" fmla="*/ 642334 w 947751"/>
                  <a:gd name="connsiteY1" fmla="*/ 0 h 1020925"/>
                  <a:gd name="connsiteX2" fmla="*/ 947751 w 947751"/>
                  <a:gd name="connsiteY2" fmla="*/ 320391 h 1020925"/>
                  <a:gd name="connsiteX3" fmla="*/ 947751 w 947751"/>
                  <a:gd name="connsiteY3" fmla="*/ 1020925 h 1020925"/>
                  <a:gd name="connsiteX4" fmla="*/ 3792 w 947751"/>
                  <a:gd name="connsiteY4" fmla="*/ 1020925 h 1020925"/>
                  <a:gd name="connsiteX5" fmla="*/ 6655 w 947751"/>
                  <a:gd name="connsiteY5" fmla="*/ 397671 h 1020925"/>
                  <a:gd name="connsiteX6" fmla="*/ 85711 w 947751"/>
                  <a:gd name="connsiteY6" fmla="*/ 143639 h 1020925"/>
                  <a:gd name="connsiteX7" fmla="*/ 250994 w 947751"/>
                  <a:gd name="connsiteY7" fmla="*/ 10385 h 1020925"/>
                  <a:gd name="connsiteX8" fmla="*/ 270199 w 947751"/>
                  <a:gd name="connsiteY8" fmla="*/ 7678 h 1020925"/>
                  <a:gd name="connsiteX9" fmla="*/ 236263 w 947751"/>
                  <a:gd name="connsiteY9" fmla="*/ 72107 h 1020925"/>
                  <a:gd name="connsiteX10" fmla="*/ 242223 w 947751"/>
                  <a:gd name="connsiteY10" fmla="*/ 186423 h 1020925"/>
                  <a:gd name="connsiteX11" fmla="*/ 512247 w 947751"/>
                  <a:gd name="connsiteY11" fmla="*/ 86497 h 1020925"/>
                  <a:gd name="connsiteX12" fmla="*/ 577564 w 947751"/>
                  <a:gd name="connsiteY12" fmla="*/ 7813 h 1020925"/>
                  <a:gd name="connsiteX13" fmla="*/ 581679 w 947751"/>
                  <a:gd name="connsiteY13" fmla="*/ 0 h 1020925"/>
                  <a:gd name="connsiteX0" fmla="*/ 580366 w 946438"/>
                  <a:gd name="connsiteY0" fmla="*/ 0 h 1020925"/>
                  <a:gd name="connsiteX1" fmla="*/ 641021 w 946438"/>
                  <a:gd name="connsiteY1" fmla="*/ 0 h 1020925"/>
                  <a:gd name="connsiteX2" fmla="*/ 946438 w 946438"/>
                  <a:gd name="connsiteY2" fmla="*/ 320391 h 1020925"/>
                  <a:gd name="connsiteX3" fmla="*/ 946438 w 946438"/>
                  <a:gd name="connsiteY3" fmla="*/ 1020925 h 1020925"/>
                  <a:gd name="connsiteX4" fmla="*/ 6347 w 946438"/>
                  <a:gd name="connsiteY4" fmla="*/ 1020925 h 1020925"/>
                  <a:gd name="connsiteX5" fmla="*/ 5342 w 946438"/>
                  <a:gd name="connsiteY5" fmla="*/ 397671 h 1020925"/>
                  <a:gd name="connsiteX6" fmla="*/ 84398 w 946438"/>
                  <a:gd name="connsiteY6" fmla="*/ 143639 h 1020925"/>
                  <a:gd name="connsiteX7" fmla="*/ 249681 w 946438"/>
                  <a:gd name="connsiteY7" fmla="*/ 10385 h 1020925"/>
                  <a:gd name="connsiteX8" fmla="*/ 268886 w 946438"/>
                  <a:gd name="connsiteY8" fmla="*/ 7678 h 1020925"/>
                  <a:gd name="connsiteX9" fmla="*/ 234950 w 946438"/>
                  <a:gd name="connsiteY9" fmla="*/ 72107 h 1020925"/>
                  <a:gd name="connsiteX10" fmla="*/ 240910 w 946438"/>
                  <a:gd name="connsiteY10" fmla="*/ 186423 h 1020925"/>
                  <a:gd name="connsiteX11" fmla="*/ 510934 w 946438"/>
                  <a:gd name="connsiteY11" fmla="*/ 86497 h 1020925"/>
                  <a:gd name="connsiteX12" fmla="*/ 576251 w 946438"/>
                  <a:gd name="connsiteY12" fmla="*/ 7813 h 1020925"/>
                  <a:gd name="connsiteX13" fmla="*/ 580366 w 946438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6438" h="1020925">
                    <a:moveTo>
                      <a:pt x="580366" y="0"/>
                    </a:moveTo>
                    <a:lnTo>
                      <a:pt x="641021" y="0"/>
                    </a:lnTo>
                    <a:cubicBezTo>
                      <a:pt x="809698" y="0"/>
                      <a:pt x="946438" y="143444"/>
                      <a:pt x="946438" y="320391"/>
                    </a:cubicBezTo>
                    <a:lnTo>
                      <a:pt x="946438" y="1020925"/>
                    </a:lnTo>
                    <a:lnTo>
                      <a:pt x="6347" y="1020925"/>
                    </a:lnTo>
                    <a:cubicBezTo>
                      <a:pt x="7301" y="813174"/>
                      <a:pt x="-7667" y="543885"/>
                      <a:pt x="5342" y="397671"/>
                    </a:cubicBezTo>
                    <a:cubicBezTo>
                      <a:pt x="18351" y="251457"/>
                      <a:pt x="46056" y="215331"/>
                      <a:pt x="84398" y="143639"/>
                    </a:cubicBezTo>
                    <a:cubicBezTo>
                      <a:pt x="120391" y="76339"/>
                      <a:pt x="180844" y="30585"/>
                      <a:pt x="249681" y="10385"/>
                    </a:cubicBezTo>
                    <a:lnTo>
                      <a:pt x="268886" y="7678"/>
                    </a:lnTo>
                    <a:lnTo>
                      <a:pt x="234950" y="72107"/>
                    </a:lnTo>
                    <a:cubicBezTo>
                      <a:pt x="216867" y="120971"/>
                      <a:pt x="217425" y="162938"/>
                      <a:pt x="240910" y="186423"/>
                    </a:cubicBezTo>
                    <a:cubicBezTo>
                      <a:pt x="287881" y="233394"/>
                      <a:pt x="408775" y="188655"/>
                      <a:pt x="510934" y="86497"/>
                    </a:cubicBezTo>
                    <a:cubicBezTo>
                      <a:pt x="536473" y="60957"/>
                      <a:pt x="558424" y="34247"/>
                      <a:pt x="576251" y="7813"/>
                    </a:cubicBezTo>
                    <a:lnTo>
                      <a:pt x="5803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円/楕円 368">
                <a:extLst>
                  <a:ext uri="{FF2B5EF4-FFF2-40B4-BE49-F238E27FC236}">
                    <a16:creationId xmlns:a16="http://schemas.microsoft.com/office/drawing/2014/main" id="{2BEBDA7D-B188-481B-9688-3B7CF377DF20}"/>
                  </a:ext>
                </a:extLst>
              </p:cNvPr>
              <p:cNvSpPr/>
              <p:nvPr/>
            </p:nvSpPr>
            <p:spPr>
              <a:xfrm rot="900000" flipH="1">
                <a:off x="2256247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369">
                <a:extLst>
                  <a:ext uri="{FF2B5EF4-FFF2-40B4-BE49-F238E27FC236}">
                    <a16:creationId xmlns:a16="http://schemas.microsoft.com/office/drawing/2014/main" id="{85FFD401-782D-425B-ACB4-D330A45971BE}"/>
                  </a:ext>
                </a:extLst>
              </p:cNvPr>
              <p:cNvSpPr/>
              <p:nvPr/>
            </p:nvSpPr>
            <p:spPr>
              <a:xfrm rot="900000" flipH="1">
                <a:off x="2309230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342BCDB-64FA-48E3-9ECD-79B7C15EF606}"/>
                  </a:ext>
                </a:extLst>
              </p:cNvPr>
              <p:cNvSpPr/>
              <p:nvPr/>
            </p:nvSpPr>
            <p:spPr>
              <a:xfrm>
                <a:off x="1495347" y="1958437"/>
                <a:ext cx="831210" cy="308522"/>
              </a:xfrm>
              <a:custGeom>
                <a:avLst/>
                <a:gdLst>
                  <a:gd name="connsiteX0" fmla="*/ 858141 w 858141"/>
                  <a:gd name="connsiteY0" fmla="*/ 0 h 309197"/>
                  <a:gd name="connsiteX1" fmla="*/ 837689 w 858141"/>
                  <a:gd name="connsiteY1" fmla="*/ 42220 h 309197"/>
                  <a:gd name="connsiteX2" fmla="*/ 389558 w 858141"/>
                  <a:gd name="connsiteY2" fmla="*/ 309197 h 309197"/>
                  <a:gd name="connsiteX3" fmla="*/ 7418 w 858141"/>
                  <a:gd name="connsiteY3" fmla="*/ 131838 h 309197"/>
                  <a:gd name="connsiteX4" fmla="*/ 0 w 858141"/>
                  <a:gd name="connsiteY4" fmla="*/ 121764 h 309197"/>
                  <a:gd name="connsiteX5" fmla="*/ 106698 w 858141"/>
                  <a:gd name="connsiteY5" fmla="*/ 181691 h 309197"/>
                  <a:gd name="connsiteX6" fmla="*/ 363464 w 858141"/>
                  <a:gd name="connsiteY6" fmla="*/ 235331 h 309197"/>
                  <a:gd name="connsiteX7" fmla="*/ 829907 w 858141"/>
                  <a:gd name="connsiteY7" fmla="*/ 35408 h 309197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82"/>
                  <a:gd name="connsiteX1" fmla="*/ 837689 w 858141"/>
                  <a:gd name="connsiteY1" fmla="*/ 42220 h 316582"/>
                  <a:gd name="connsiteX2" fmla="*/ 359721 w 858141"/>
                  <a:gd name="connsiteY2" fmla="*/ 316526 h 316582"/>
                  <a:gd name="connsiteX3" fmla="*/ 7418 w 858141"/>
                  <a:gd name="connsiteY3" fmla="*/ 131838 h 316582"/>
                  <a:gd name="connsiteX4" fmla="*/ 0 w 858141"/>
                  <a:gd name="connsiteY4" fmla="*/ 121764 h 316582"/>
                  <a:gd name="connsiteX5" fmla="*/ 106698 w 858141"/>
                  <a:gd name="connsiteY5" fmla="*/ 181691 h 316582"/>
                  <a:gd name="connsiteX6" fmla="*/ 363464 w 858141"/>
                  <a:gd name="connsiteY6" fmla="*/ 235331 h 316582"/>
                  <a:gd name="connsiteX7" fmla="*/ 829907 w 858141"/>
                  <a:gd name="connsiteY7" fmla="*/ 35408 h 316582"/>
                  <a:gd name="connsiteX8" fmla="*/ 858141 w 858141"/>
                  <a:gd name="connsiteY8" fmla="*/ 0 h 316582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41" h="316526">
                    <a:moveTo>
                      <a:pt x="858141" y="0"/>
                    </a:moveTo>
                    <a:lnTo>
                      <a:pt x="837689" y="42220"/>
                    </a:lnTo>
                    <a:cubicBezTo>
                      <a:pt x="740570" y="203295"/>
                      <a:pt x="513942" y="316524"/>
                      <a:pt x="359721" y="316526"/>
                    </a:cubicBezTo>
                    <a:cubicBezTo>
                      <a:pt x="205500" y="316528"/>
                      <a:pt x="105216" y="241420"/>
                      <a:pt x="7418" y="131838"/>
                    </a:cubicBezTo>
                    <a:lnTo>
                      <a:pt x="0" y="121764"/>
                    </a:lnTo>
                    <a:lnTo>
                      <a:pt x="106698" y="181691"/>
                    </a:lnTo>
                    <a:cubicBezTo>
                      <a:pt x="185618" y="216231"/>
                      <a:pt x="272385" y="235331"/>
                      <a:pt x="363464" y="235331"/>
                    </a:cubicBezTo>
                    <a:cubicBezTo>
                      <a:pt x="545622" y="235331"/>
                      <a:pt x="710534" y="158931"/>
                      <a:pt x="829907" y="35408"/>
                    </a:cubicBezTo>
                    <a:lnTo>
                      <a:pt x="858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EA43F21-1C7D-4E54-9839-380CCB039652}"/>
                  </a:ext>
                </a:extLst>
              </p:cNvPr>
              <p:cNvSpPr/>
              <p:nvPr/>
            </p:nvSpPr>
            <p:spPr>
              <a:xfrm>
                <a:off x="1729093" y="2407822"/>
                <a:ext cx="326003" cy="503173"/>
              </a:xfrm>
              <a:custGeom>
                <a:avLst/>
                <a:gdLst>
                  <a:gd name="connsiteX0" fmla="*/ 82456 w 403053"/>
                  <a:gd name="connsiteY0" fmla="*/ 0 h 620043"/>
                  <a:gd name="connsiteX1" fmla="*/ 403053 w 403053"/>
                  <a:gd name="connsiteY1" fmla="*/ 13574 h 620043"/>
                  <a:gd name="connsiteX2" fmla="*/ 0 w 403053"/>
                  <a:gd name="connsiteY2" fmla="*/ 620043 h 620043"/>
                  <a:gd name="connsiteX0" fmla="*/ 5927 w 326524"/>
                  <a:gd name="connsiteY0" fmla="*/ 0 h 483914"/>
                  <a:gd name="connsiteX1" fmla="*/ 326524 w 326524"/>
                  <a:gd name="connsiteY1" fmla="*/ 13574 h 483914"/>
                  <a:gd name="connsiteX2" fmla="*/ 29537 w 326524"/>
                  <a:gd name="connsiteY2" fmla="*/ 483914 h 483914"/>
                  <a:gd name="connsiteX3" fmla="*/ 5927 w 326524"/>
                  <a:gd name="connsiteY3" fmla="*/ 0 h 483914"/>
                  <a:gd name="connsiteX0" fmla="*/ 0 w 320597"/>
                  <a:gd name="connsiteY0" fmla="*/ 0 h 483914"/>
                  <a:gd name="connsiteX1" fmla="*/ 320597 w 320597"/>
                  <a:gd name="connsiteY1" fmla="*/ 13574 h 483914"/>
                  <a:gd name="connsiteX2" fmla="*/ 23610 w 320597"/>
                  <a:gd name="connsiteY2" fmla="*/ 483914 h 483914"/>
                  <a:gd name="connsiteX3" fmla="*/ 0 w 320597"/>
                  <a:gd name="connsiteY3" fmla="*/ 0 h 483914"/>
                  <a:gd name="connsiteX0" fmla="*/ 0 w 355068"/>
                  <a:gd name="connsiteY0" fmla="*/ 0 h 477107"/>
                  <a:gd name="connsiteX1" fmla="*/ 355068 w 355068"/>
                  <a:gd name="connsiteY1" fmla="*/ 6767 h 477107"/>
                  <a:gd name="connsiteX2" fmla="*/ 58081 w 355068"/>
                  <a:gd name="connsiteY2" fmla="*/ 477107 h 477107"/>
                  <a:gd name="connsiteX3" fmla="*/ 0 w 355068"/>
                  <a:gd name="connsiteY3" fmla="*/ 0 h 477107"/>
                  <a:gd name="connsiteX0" fmla="*/ 0 w 363023"/>
                  <a:gd name="connsiteY0" fmla="*/ 2309 h 479416"/>
                  <a:gd name="connsiteX1" fmla="*/ 363023 w 363023"/>
                  <a:gd name="connsiteY1" fmla="*/ 0 h 479416"/>
                  <a:gd name="connsiteX2" fmla="*/ 58081 w 363023"/>
                  <a:gd name="connsiteY2" fmla="*/ 479416 h 479416"/>
                  <a:gd name="connsiteX3" fmla="*/ 0 w 363023"/>
                  <a:gd name="connsiteY3" fmla="*/ 2309 h 47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023" h="479416">
                    <a:moveTo>
                      <a:pt x="0" y="2309"/>
                    </a:moveTo>
                    <a:lnTo>
                      <a:pt x="363023" y="0"/>
                    </a:lnTo>
                    <a:lnTo>
                      <a:pt x="58081" y="479416"/>
                    </a:lnTo>
                    <a:lnTo>
                      <a:pt x="0" y="230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平行四辺形 833">
                <a:extLst>
                  <a:ext uri="{FF2B5EF4-FFF2-40B4-BE49-F238E27FC236}">
                    <a16:creationId xmlns:a16="http://schemas.microsoft.com/office/drawing/2014/main" id="{36974795-98B8-4BAE-8DBC-CF803FF6BAF7}"/>
                  </a:ext>
                </a:extLst>
              </p:cNvPr>
              <p:cNvSpPr/>
              <p:nvPr/>
            </p:nvSpPr>
            <p:spPr>
              <a:xfrm flipH="1">
                <a:off x="1569265" y="2320775"/>
                <a:ext cx="297656" cy="734369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802362"/>
                  <a:gd name="connsiteX1" fmla="*/ 171231 w 343826"/>
                  <a:gd name="connsiteY1" fmla="*/ 0 h 802362"/>
                  <a:gd name="connsiteX2" fmla="*/ 343826 w 343826"/>
                  <a:gd name="connsiteY2" fmla="*/ 91059 h 802362"/>
                  <a:gd name="connsiteX3" fmla="*/ 187695 w 343826"/>
                  <a:gd name="connsiteY3" fmla="*/ 802362 h 802362"/>
                  <a:gd name="connsiteX4" fmla="*/ 130922 w 343826"/>
                  <a:gd name="connsiteY4" fmla="*/ 786809 h 802362"/>
                  <a:gd name="connsiteX5" fmla="*/ 0 w 343826"/>
                  <a:gd name="connsiteY5" fmla="*/ 539160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69847 w 282751"/>
                  <a:gd name="connsiteY4" fmla="*/ 786809 h 802362"/>
                  <a:gd name="connsiteX5" fmla="*/ 0 w 282751"/>
                  <a:gd name="connsiteY5" fmla="*/ 604203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0 w 282751"/>
                  <a:gd name="connsiteY4" fmla="*/ 604203 h 80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751" h="802362">
                    <a:moveTo>
                      <a:pt x="0" y="604203"/>
                    </a:moveTo>
                    <a:lnTo>
                      <a:pt x="110156" y="0"/>
                    </a:lnTo>
                    <a:cubicBezTo>
                      <a:pt x="174475" y="19946"/>
                      <a:pt x="232005" y="34690"/>
                      <a:pt x="282751" y="91059"/>
                    </a:cubicBezTo>
                    <a:cubicBezTo>
                      <a:pt x="212611" y="315151"/>
                      <a:pt x="196760" y="578270"/>
                      <a:pt x="126620" y="802362"/>
                    </a:cubicBezTo>
                    <a:lnTo>
                      <a:pt x="0" y="60420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D630C2A-02A3-4406-AE58-0A4EAB4BB2DC}"/>
                  </a:ext>
                </a:extLst>
              </p:cNvPr>
              <p:cNvSpPr/>
              <p:nvPr/>
            </p:nvSpPr>
            <p:spPr>
              <a:xfrm>
                <a:off x="1494720" y="2314088"/>
                <a:ext cx="760443" cy="924160"/>
              </a:xfrm>
              <a:custGeom>
                <a:avLst/>
                <a:gdLst>
                  <a:gd name="connsiteX0" fmla="*/ 555341 w 771241"/>
                  <a:gd name="connsiteY0" fmla="*/ 0 h 924160"/>
                  <a:gd name="connsiteX1" fmla="*/ 771241 w 771241"/>
                  <a:gd name="connsiteY1" fmla="*/ 0 h 924160"/>
                  <a:gd name="connsiteX2" fmla="*/ 215900 w 771241"/>
                  <a:gd name="connsiteY2" fmla="*/ 924160 h 924160"/>
                  <a:gd name="connsiteX3" fmla="*/ 0 w 771241"/>
                  <a:gd name="connsiteY3" fmla="*/ 924160 h 924160"/>
                  <a:gd name="connsiteX0" fmla="*/ 555341 w 772317"/>
                  <a:gd name="connsiteY0" fmla="*/ 4233 h 928393"/>
                  <a:gd name="connsiteX1" fmla="*/ 771241 w 772317"/>
                  <a:gd name="connsiteY1" fmla="*/ 4233 h 928393"/>
                  <a:gd name="connsiteX2" fmla="*/ 215900 w 772317"/>
                  <a:gd name="connsiteY2" fmla="*/ 928393 h 928393"/>
                  <a:gd name="connsiteX3" fmla="*/ 0 w 772317"/>
                  <a:gd name="connsiteY3" fmla="*/ 928393 h 928393"/>
                  <a:gd name="connsiteX4" fmla="*/ 555341 w 772317"/>
                  <a:gd name="connsiteY4" fmla="*/ 4233 h 928393"/>
                  <a:gd name="connsiteX0" fmla="*/ 555341 w 760443"/>
                  <a:gd name="connsiteY0" fmla="*/ 0 h 924160"/>
                  <a:gd name="connsiteX1" fmla="*/ 759335 w 760443"/>
                  <a:gd name="connsiteY1" fmla="*/ 11906 h 924160"/>
                  <a:gd name="connsiteX2" fmla="*/ 215900 w 760443"/>
                  <a:gd name="connsiteY2" fmla="*/ 924160 h 924160"/>
                  <a:gd name="connsiteX3" fmla="*/ 0 w 760443"/>
                  <a:gd name="connsiteY3" fmla="*/ 924160 h 924160"/>
                  <a:gd name="connsiteX4" fmla="*/ 555341 w 760443"/>
                  <a:gd name="connsiteY4" fmla="*/ 0 h 92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443" h="924160">
                    <a:moveTo>
                      <a:pt x="555341" y="0"/>
                    </a:moveTo>
                    <a:cubicBezTo>
                      <a:pt x="627308" y="0"/>
                      <a:pt x="734993" y="2381"/>
                      <a:pt x="759335" y="11906"/>
                    </a:cubicBezTo>
                    <a:cubicBezTo>
                      <a:pt x="783677" y="21431"/>
                      <a:pt x="401014" y="616107"/>
                      <a:pt x="215900" y="924160"/>
                    </a:cubicBezTo>
                    <a:lnTo>
                      <a:pt x="0" y="924160"/>
                    </a:lnTo>
                    <a:lnTo>
                      <a:pt x="55534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16470FF5-9D64-464C-B70A-072DE1F15E35}"/>
                  </a:ext>
                </a:extLst>
              </p:cNvPr>
              <p:cNvSpPr/>
              <p:nvPr/>
            </p:nvSpPr>
            <p:spPr>
              <a:xfrm>
                <a:off x="1379495" y="3199162"/>
                <a:ext cx="1198681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12E7680-4631-4855-929F-BC7AB7FEBC90}"/>
                  </a:ext>
                </a:extLst>
              </p:cNvPr>
              <p:cNvSpPr/>
              <p:nvPr/>
            </p:nvSpPr>
            <p:spPr>
              <a:xfrm>
                <a:off x="2220282" y="2425212"/>
                <a:ext cx="505530" cy="1132478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530" h="1132478">
                    <a:moveTo>
                      <a:pt x="66996" y="349106"/>
                    </a:moveTo>
                    <a:cubicBezTo>
                      <a:pt x="105058" y="160360"/>
                      <a:pt x="171950" y="0"/>
                      <a:pt x="228370" y="0"/>
                    </a:cubicBezTo>
                    <a:cubicBezTo>
                      <a:pt x="337822" y="89344"/>
                      <a:pt x="405519" y="212772"/>
                      <a:pt x="405519" y="349106"/>
                    </a:cubicBezTo>
                    <a:cubicBezTo>
                      <a:pt x="453144" y="618168"/>
                      <a:pt x="505530" y="872941"/>
                      <a:pt x="505530" y="1132478"/>
                    </a:cubicBezTo>
                    <a:lnTo>
                      <a:pt x="0" y="1132478"/>
                    </a:lnTo>
                    <a:cubicBezTo>
                      <a:pt x="0" y="872941"/>
                      <a:pt x="35093" y="618168"/>
                      <a:pt x="66996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円/楕円 27">
                <a:extLst>
                  <a:ext uri="{FF2B5EF4-FFF2-40B4-BE49-F238E27FC236}">
                    <a16:creationId xmlns:a16="http://schemas.microsoft.com/office/drawing/2014/main" id="{F46CEB1C-EA99-49EC-B89A-0CD93E72C400}"/>
                  </a:ext>
                </a:extLst>
              </p:cNvPr>
              <p:cNvSpPr/>
              <p:nvPr/>
            </p:nvSpPr>
            <p:spPr>
              <a:xfrm>
                <a:off x="1583510" y="1988372"/>
                <a:ext cx="18437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24B3508-A5ED-481B-9F33-0F044E384CF6}"/>
                  </a:ext>
                </a:extLst>
              </p:cNvPr>
              <p:cNvGrpSpPr/>
              <p:nvPr/>
            </p:nvGrpSpPr>
            <p:grpSpPr>
              <a:xfrm>
                <a:off x="1782274" y="1349618"/>
                <a:ext cx="327782" cy="297565"/>
                <a:chOff x="3161482" y="1349618"/>
                <a:chExt cx="327782" cy="297565"/>
              </a:xfrm>
            </p:grpSpPr>
            <p:sp>
              <p:nvSpPr>
                <p:cNvPr id="31" name="円/楕円 418">
                  <a:extLst>
                    <a:ext uri="{FF2B5EF4-FFF2-40B4-BE49-F238E27FC236}">
                      <a16:creationId xmlns:a16="http://schemas.microsoft.com/office/drawing/2014/main" id="{E19911A6-DA3A-44D3-AF38-09C59A242BB2}"/>
                    </a:ext>
                  </a:extLst>
                </p:cNvPr>
                <p:cNvSpPr/>
                <p:nvPr/>
              </p:nvSpPr>
              <p:spPr>
                <a:xfrm>
                  <a:off x="3220548" y="150689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DBDA5097-D92F-40F1-B846-AA798A326EAD}"/>
                    </a:ext>
                  </a:extLst>
                </p:cNvPr>
                <p:cNvSpPr/>
                <p:nvPr/>
              </p:nvSpPr>
              <p:spPr>
                <a:xfrm rot="5400000">
                  <a:off x="3228938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358A6C21-DB8D-473D-A293-24023DD55045}"/>
                    </a:ext>
                  </a:extLst>
                </p:cNvPr>
                <p:cNvGrpSpPr/>
                <p:nvPr/>
              </p:nvGrpSpPr>
              <p:grpSpPr>
                <a:xfrm flipH="1">
                  <a:off x="3354262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A96DEA29-C9B8-415B-B07F-A123E63DFAF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F2657649-D8FD-422F-A1D5-2E2A33F5E8C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6BEEC0BB-06E5-4762-A1B3-85C55A438AD3}"/>
                  </a:ext>
                </a:extLst>
              </p:cNvPr>
              <p:cNvGrpSpPr/>
              <p:nvPr/>
            </p:nvGrpSpPr>
            <p:grpSpPr>
              <a:xfrm>
                <a:off x="1364238" y="1362075"/>
                <a:ext cx="214088" cy="285108"/>
                <a:chOff x="2588169" y="1349617"/>
                <a:chExt cx="309048" cy="297566"/>
              </a:xfrm>
            </p:grpSpPr>
            <p:sp>
              <p:nvSpPr>
                <p:cNvPr id="26" name="円/楕円 416">
                  <a:extLst>
                    <a:ext uri="{FF2B5EF4-FFF2-40B4-BE49-F238E27FC236}">
                      <a16:creationId xmlns:a16="http://schemas.microsoft.com/office/drawing/2014/main" id="{938BE27C-F8E6-4260-AB9F-8D0F10E5265B}"/>
                    </a:ext>
                  </a:extLst>
                </p:cNvPr>
                <p:cNvSpPr/>
                <p:nvPr/>
              </p:nvSpPr>
              <p:spPr>
                <a:xfrm>
                  <a:off x="2756536" y="150689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F2EECA60-D69A-4563-887B-8D10949DFAC3}"/>
                    </a:ext>
                  </a:extLst>
                </p:cNvPr>
                <p:cNvSpPr/>
                <p:nvPr/>
              </p:nvSpPr>
              <p:spPr>
                <a:xfrm rot="5400000">
                  <a:off x="2763400" y="128216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F1DF73B2-D93D-4CC6-A8FD-B050BCE349E5}"/>
                    </a:ext>
                  </a:extLst>
                </p:cNvPr>
                <p:cNvGrpSpPr/>
                <p:nvPr/>
              </p:nvGrpSpPr>
              <p:grpSpPr>
                <a:xfrm>
                  <a:off x="2588169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63B2E085-B126-4A30-BF66-B9DC813991E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F42DEFE-710F-49C9-B95E-961E2713830B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587DB9E4-D914-4D3C-8910-16DCBE7E0AD6}"/>
                  </a:ext>
                </a:extLst>
              </p:cNvPr>
              <p:cNvSpPr/>
              <p:nvPr/>
            </p:nvSpPr>
            <p:spPr>
              <a:xfrm rot="8100000">
                <a:off x="1454121" y="1894606"/>
                <a:ext cx="172917" cy="521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27">
                <a:extLst>
                  <a:ext uri="{FF2B5EF4-FFF2-40B4-BE49-F238E27FC236}">
                    <a16:creationId xmlns:a16="http://schemas.microsoft.com/office/drawing/2014/main" id="{6D2F598E-1831-456D-8875-E3FA6EFF2997}"/>
                  </a:ext>
                </a:extLst>
              </p:cNvPr>
              <p:cNvSpPr/>
              <p:nvPr/>
            </p:nvSpPr>
            <p:spPr>
              <a:xfrm rot="13500000" flipH="1">
                <a:off x="1706933" y="1918204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5A0A2CF4-99F8-4741-A3BF-2C22DB1A35E5}"/>
                  </a:ext>
                </a:extLst>
              </p:cNvPr>
              <p:cNvGrpSpPr/>
              <p:nvPr/>
            </p:nvGrpSpPr>
            <p:grpSpPr>
              <a:xfrm>
                <a:off x="1556844" y="1745472"/>
                <a:ext cx="177418" cy="168405"/>
                <a:chOff x="553933" y="1745472"/>
                <a:chExt cx="177418" cy="168405"/>
              </a:xfrm>
            </p:grpSpPr>
            <p:sp>
              <p:nvSpPr>
                <p:cNvPr id="23" name="円/楕円 662">
                  <a:extLst>
                    <a:ext uri="{FF2B5EF4-FFF2-40B4-BE49-F238E27FC236}">
                      <a16:creationId xmlns:a16="http://schemas.microsoft.com/office/drawing/2014/main" id="{4F482814-A5AE-4184-92DD-ED77FB91FAAF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FA37E4B6-75C3-4E40-94B0-EFF5901C55C5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662">
                  <a:extLst>
                    <a:ext uri="{FF2B5EF4-FFF2-40B4-BE49-F238E27FC236}">
                      <a16:creationId xmlns:a16="http://schemas.microsoft.com/office/drawing/2014/main" id="{53577ACA-797E-408C-89D8-8AE503F7426B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E54FDE71-6CE8-489F-B89F-2F4FC03248C9}"/>
              </a:ext>
            </a:extLst>
          </p:cNvPr>
          <p:cNvGrpSpPr/>
          <p:nvPr/>
        </p:nvGrpSpPr>
        <p:grpSpPr>
          <a:xfrm>
            <a:off x="803507" y="3694919"/>
            <a:ext cx="2308196" cy="2756157"/>
            <a:chOff x="363560" y="3694919"/>
            <a:chExt cx="2308196" cy="2756157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6572C1C-010A-413F-ABF5-1FA26FB89393}"/>
                </a:ext>
              </a:extLst>
            </p:cNvPr>
            <p:cNvGrpSpPr/>
            <p:nvPr/>
          </p:nvGrpSpPr>
          <p:grpSpPr>
            <a:xfrm rot="900000">
              <a:off x="363560" y="5707778"/>
              <a:ext cx="1808084" cy="582037"/>
              <a:chOff x="3942257" y="6096918"/>
              <a:chExt cx="1422699" cy="457978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0D1C7232-D6D4-4EE9-9209-ECB7BAC59D96}"/>
                  </a:ext>
                </a:extLst>
              </p:cNvPr>
              <p:cNvSpPr/>
              <p:nvPr/>
            </p:nvSpPr>
            <p:spPr>
              <a:xfrm>
                <a:off x="3942257" y="6271507"/>
                <a:ext cx="1422699" cy="277425"/>
              </a:xfrm>
              <a:custGeom>
                <a:avLst/>
                <a:gdLst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60985 w 1422699"/>
                  <a:gd name="connsiteY10" fmla="*/ 212165 h 277425"/>
                  <a:gd name="connsiteX11" fmla="*/ 541773 w 1422699"/>
                  <a:gd name="connsiteY11" fmla="*/ 240660 h 277425"/>
                  <a:gd name="connsiteX12" fmla="*/ 453015 w 1422699"/>
                  <a:gd name="connsiteY12" fmla="*/ 277425 h 277425"/>
                  <a:gd name="connsiteX13" fmla="*/ 327492 w 1422699"/>
                  <a:gd name="connsiteY13" fmla="*/ 277424 h 277425"/>
                  <a:gd name="connsiteX14" fmla="*/ 327492 w 1422699"/>
                  <a:gd name="connsiteY14" fmla="*/ 78602 h 277425"/>
                  <a:gd name="connsiteX15" fmla="*/ 39300 w 1422699"/>
                  <a:gd name="connsiteY15" fmla="*/ 78602 h 277425"/>
                  <a:gd name="connsiteX16" fmla="*/ 0 w 1422699"/>
                  <a:gd name="connsiteY16" fmla="*/ 39301 h 277425"/>
                  <a:gd name="connsiteX17" fmla="*/ 39300 w 1422699"/>
                  <a:gd name="connsiteY17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41773 w 1422699"/>
                  <a:gd name="connsiteY10" fmla="*/ 240660 h 277425"/>
                  <a:gd name="connsiteX11" fmla="*/ 453015 w 1422699"/>
                  <a:gd name="connsiteY11" fmla="*/ 277425 h 277425"/>
                  <a:gd name="connsiteX12" fmla="*/ 327492 w 1422699"/>
                  <a:gd name="connsiteY12" fmla="*/ 277424 h 277425"/>
                  <a:gd name="connsiteX13" fmla="*/ 327492 w 1422699"/>
                  <a:gd name="connsiteY13" fmla="*/ 78602 h 277425"/>
                  <a:gd name="connsiteX14" fmla="*/ 39300 w 1422699"/>
                  <a:gd name="connsiteY14" fmla="*/ 78602 h 277425"/>
                  <a:gd name="connsiteX15" fmla="*/ 0 w 1422699"/>
                  <a:gd name="connsiteY15" fmla="*/ 39301 h 277425"/>
                  <a:gd name="connsiteX16" fmla="*/ 39300 w 1422699"/>
                  <a:gd name="connsiteY16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715463 w 1422699"/>
                  <a:gd name="connsiteY5" fmla="*/ 65801 h 277425"/>
                  <a:gd name="connsiteX6" fmla="*/ 1320320 w 1422699"/>
                  <a:gd name="connsiteY6" fmla="*/ 41187 h 277425"/>
                  <a:gd name="connsiteX7" fmla="*/ 1422699 w 1422699"/>
                  <a:gd name="connsiteY7" fmla="*/ 139176 h 277425"/>
                  <a:gd name="connsiteX8" fmla="*/ 1320320 w 1422699"/>
                  <a:gd name="connsiteY8" fmla="*/ 237165 h 277425"/>
                  <a:gd name="connsiteX9" fmla="*/ 541773 w 1422699"/>
                  <a:gd name="connsiteY9" fmla="*/ 240660 h 277425"/>
                  <a:gd name="connsiteX10" fmla="*/ 453015 w 1422699"/>
                  <a:gd name="connsiteY10" fmla="*/ 277425 h 277425"/>
                  <a:gd name="connsiteX11" fmla="*/ 327492 w 1422699"/>
                  <a:gd name="connsiteY11" fmla="*/ 277424 h 277425"/>
                  <a:gd name="connsiteX12" fmla="*/ 327492 w 1422699"/>
                  <a:gd name="connsiteY12" fmla="*/ 78602 h 277425"/>
                  <a:gd name="connsiteX13" fmla="*/ 39300 w 1422699"/>
                  <a:gd name="connsiteY13" fmla="*/ 78602 h 277425"/>
                  <a:gd name="connsiteX14" fmla="*/ 0 w 1422699"/>
                  <a:gd name="connsiteY14" fmla="*/ 39301 h 277425"/>
                  <a:gd name="connsiteX15" fmla="*/ 39300 w 1422699"/>
                  <a:gd name="connsiteY15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1320320 w 1422699"/>
                  <a:gd name="connsiteY5" fmla="*/ 41187 h 277425"/>
                  <a:gd name="connsiteX6" fmla="*/ 1422699 w 1422699"/>
                  <a:gd name="connsiteY6" fmla="*/ 139176 h 277425"/>
                  <a:gd name="connsiteX7" fmla="*/ 1320320 w 1422699"/>
                  <a:gd name="connsiteY7" fmla="*/ 237165 h 277425"/>
                  <a:gd name="connsiteX8" fmla="*/ 541773 w 1422699"/>
                  <a:gd name="connsiteY8" fmla="*/ 240660 h 277425"/>
                  <a:gd name="connsiteX9" fmla="*/ 453015 w 1422699"/>
                  <a:gd name="connsiteY9" fmla="*/ 277425 h 277425"/>
                  <a:gd name="connsiteX10" fmla="*/ 327492 w 1422699"/>
                  <a:gd name="connsiteY10" fmla="*/ 277424 h 277425"/>
                  <a:gd name="connsiteX11" fmla="*/ 327492 w 1422699"/>
                  <a:gd name="connsiteY11" fmla="*/ 78602 h 277425"/>
                  <a:gd name="connsiteX12" fmla="*/ 39300 w 1422699"/>
                  <a:gd name="connsiteY12" fmla="*/ 78602 h 277425"/>
                  <a:gd name="connsiteX13" fmla="*/ 0 w 1422699"/>
                  <a:gd name="connsiteY13" fmla="*/ 39301 h 277425"/>
                  <a:gd name="connsiteX14" fmla="*/ 39300 w 1422699"/>
                  <a:gd name="connsiteY14" fmla="*/ 0 h 2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2699" h="277425">
                    <a:moveTo>
                      <a:pt x="39300" y="0"/>
                    </a:moveTo>
                    <a:lnTo>
                      <a:pt x="374452" y="0"/>
                    </a:lnTo>
                    <a:lnTo>
                      <a:pt x="374453" y="1"/>
                    </a:lnTo>
                    <a:lnTo>
                      <a:pt x="453015" y="1"/>
                    </a:lnTo>
                    <a:cubicBezTo>
                      <a:pt x="487677" y="1"/>
                      <a:pt x="519058" y="14051"/>
                      <a:pt x="541773" y="36766"/>
                    </a:cubicBezTo>
                    <a:lnTo>
                      <a:pt x="1320320" y="41187"/>
                    </a:lnTo>
                    <a:cubicBezTo>
                      <a:pt x="1376863" y="41187"/>
                      <a:pt x="1422699" y="85058"/>
                      <a:pt x="1422699" y="139176"/>
                    </a:cubicBezTo>
                    <a:cubicBezTo>
                      <a:pt x="1422699" y="193294"/>
                      <a:pt x="1376863" y="237165"/>
                      <a:pt x="1320320" y="237165"/>
                    </a:cubicBezTo>
                    <a:lnTo>
                      <a:pt x="541773" y="240660"/>
                    </a:lnTo>
                    <a:cubicBezTo>
                      <a:pt x="519058" y="263375"/>
                      <a:pt x="487677" y="277425"/>
                      <a:pt x="453015" y="277425"/>
                    </a:cubicBezTo>
                    <a:lnTo>
                      <a:pt x="327492" y="277424"/>
                    </a:lnTo>
                    <a:lnTo>
                      <a:pt x="327492" y="78602"/>
                    </a:lnTo>
                    <a:lnTo>
                      <a:pt x="39300" y="78602"/>
                    </a:lnTo>
                    <a:cubicBezTo>
                      <a:pt x="17595" y="78602"/>
                      <a:pt x="0" y="61007"/>
                      <a:pt x="0" y="39301"/>
                    </a:cubicBezTo>
                    <a:cubicBezTo>
                      <a:pt x="0" y="17596"/>
                      <a:pt x="17595" y="0"/>
                      <a:pt x="393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3E553072-8EEC-4854-B003-529C55F2099E}"/>
                  </a:ext>
                </a:extLst>
              </p:cNvPr>
              <p:cNvSpPr/>
              <p:nvPr/>
            </p:nvSpPr>
            <p:spPr>
              <a:xfrm>
                <a:off x="4170750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335EFAFA-031D-4356-92D1-458808755D19}"/>
                  </a:ext>
                </a:extLst>
              </p:cNvPr>
              <p:cNvSpPr/>
              <p:nvPr/>
            </p:nvSpPr>
            <p:spPr>
              <a:xfrm>
                <a:off x="4184915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3F7D6205-73E6-4035-8D01-F551C6B9172D}"/>
                  </a:ext>
                </a:extLst>
              </p:cNvPr>
              <p:cNvSpPr/>
              <p:nvPr/>
            </p:nvSpPr>
            <p:spPr>
              <a:xfrm>
                <a:off x="4170750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92">
                <a:extLst>
                  <a:ext uri="{FF2B5EF4-FFF2-40B4-BE49-F238E27FC236}">
                    <a16:creationId xmlns:a16="http://schemas.microsoft.com/office/drawing/2014/main" id="{46665861-02B7-4B28-95C0-CC92E32B67EF}"/>
                  </a:ext>
                </a:extLst>
              </p:cNvPr>
              <p:cNvSpPr/>
              <p:nvPr/>
            </p:nvSpPr>
            <p:spPr>
              <a:xfrm rot="19800000">
                <a:off x="4275666" y="6096918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月 90">
                <a:extLst>
                  <a:ext uri="{FF2B5EF4-FFF2-40B4-BE49-F238E27FC236}">
                    <a16:creationId xmlns:a16="http://schemas.microsoft.com/office/drawing/2014/main" id="{B7E311FF-B883-4AEF-98F7-E7F57F938D6C}"/>
                  </a:ext>
                </a:extLst>
              </p:cNvPr>
              <p:cNvSpPr/>
              <p:nvPr/>
            </p:nvSpPr>
            <p:spPr>
              <a:xfrm rot="900000">
                <a:off x="4307740" y="6341451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5BD55196-DA9F-4C1D-B170-5161603F31EA}"/>
                  </a:ext>
                </a:extLst>
              </p:cNvPr>
              <p:cNvSpPr/>
              <p:nvPr/>
            </p:nvSpPr>
            <p:spPr>
              <a:xfrm>
                <a:off x="4149096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77ABAAAD-FB9F-4C6E-A96C-ECD73D401DA4}"/>
                  </a:ext>
                </a:extLst>
              </p:cNvPr>
              <p:cNvSpPr/>
              <p:nvPr/>
            </p:nvSpPr>
            <p:spPr>
              <a:xfrm>
                <a:off x="4163261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971BFEFD-9346-4225-A46A-3D26AB123945}"/>
                  </a:ext>
                </a:extLst>
              </p:cNvPr>
              <p:cNvSpPr/>
              <p:nvPr/>
            </p:nvSpPr>
            <p:spPr>
              <a:xfrm>
                <a:off x="4149096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7440B32-1FB3-4770-AEBD-4095E869CC14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04568" y="3694919"/>
              <a:chExt cx="1378514" cy="2756157"/>
            </a:xfrm>
          </p:grpSpPr>
          <p:sp>
            <p:nvSpPr>
              <p:cNvPr id="50" name="雲 391">
                <a:extLst>
                  <a:ext uri="{FF2B5EF4-FFF2-40B4-BE49-F238E27FC236}">
                    <a16:creationId xmlns:a16="http://schemas.microsoft.com/office/drawing/2014/main" id="{8F1D6D61-EE27-4D8B-AE23-5A45CF17D7F4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33AB6AE-6725-4087-BBEA-7CD16CE0B617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E36797A0-06E8-4FD8-9254-731DFB2DA43B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8D942F0B-D8B3-4210-BD7B-5D4815636640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27">
                <a:extLst>
                  <a:ext uri="{FF2B5EF4-FFF2-40B4-BE49-F238E27FC236}">
                    <a16:creationId xmlns:a16="http://schemas.microsoft.com/office/drawing/2014/main" id="{6B29C720-F9AB-4F4E-B623-27BC46CCC4D2}"/>
                  </a:ext>
                </a:extLst>
              </p:cNvPr>
              <p:cNvSpPr/>
              <p:nvPr/>
            </p:nvSpPr>
            <p:spPr>
              <a:xfrm>
                <a:off x="476565" y="4938265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8E416E5-B445-44EC-908D-904E93778D58}"/>
                  </a:ext>
                </a:extLst>
              </p:cNvPr>
              <p:cNvSpPr/>
              <p:nvPr/>
            </p:nvSpPr>
            <p:spPr>
              <a:xfrm flipH="1">
                <a:off x="1149370" y="5854460"/>
                <a:ext cx="277134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0D84B397-7D3A-4390-BEC5-7FA2F92AE7D2}"/>
                  </a:ext>
                </a:extLst>
              </p:cNvPr>
              <p:cNvSpPr/>
              <p:nvPr/>
            </p:nvSpPr>
            <p:spPr>
              <a:xfrm>
                <a:off x="1071622" y="5336729"/>
                <a:ext cx="396932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3998F81-CDED-4461-9487-FF3AB2E42362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449">
                <a:extLst>
                  <a:ext uri="{FF2B5EF4-FFF2-40B4-BE49-F238E27FC236}">
                    <a16:creationId xmlns:a16="http://schemas.microsoft.com/office/drawing/2014/main" id="{A7EBB86B-C281-4778-8572-345D7C2853B3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F15924DF-3728-4A88-82F9-8BE7907A2EBD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70" name="円/楕円 457">
                  <a:extLst>
                    <a:ext uri="{FF2B5EF4-FFF2-40B4-BE49-F238E27FC236}">
                      <a16:creationId xmlns:a16="http://schemas.microsoft.com/office/drawing/2014/main" id="{FB8B7EAD-3B21-4765-8836-ECCFB0F9AEEA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459">
                  <a:extLst>
                    <a:ext uri="{FF2B5EF4-FFF2-40B4-BE49-F238E27FC236}">
                      <a16:creationId xmlns:a16="http://schemas.microsoft.com/office/drawing/2014/main" id="{D9FDC784-79A5-4C1B-9ECF-6370D6517B57}"/>
                    </a:ext>
                  </a:extLst>
                </p:cNvPr>
                <p:cNvSpPr/>
                <p:nvPr/>
              </p:nvSpPr>
              <p:spPr>
                <a:xfrm>
                  <a:off x="2848821" y="437935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アーチ 71">
                  <a:extLst>
                    <a:ext uri="{FF2B5EF4-FFF2-40B4-BE49-F238E27FC236}">
                      <a16:creationId xmlns:a16="http://schemas.microsoft.com/office/drawing/2014/main" id="{D99B18AA-1847-42ED-9991-73F438F98E3F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AC20DE4-ECF5-4630-A3DD-6F0002152F29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95B2CF8-B9B4-41B5-98DF-0DAFDA31A1D3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66" name="円/楕円 457">
                  <a:extLst>
                    <a:ext uri="{FF2B5EF4-FFF2-40B4-BE49-F238E27FC236}">
                      <a16:creationId xmlns:a16="http://schemas.microsoft.com/office/drawing/2014/main" id="{E44B32AD-350A-4F7A-B49E-FC1014C46DCF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円/楕円 459">
                  <a:extLst>
                    <a:ext uri="{FF2B5EF4-FFF2-40B4-BE49-F238E27FC236}">
                      <a16:creationId xmlns:a16="http://schemas.microsoft.com/office/drawing/2014/main" id="{0AF38952-1097-4BC8-BA4B-C7DA3E6348DA}"/>
                    </a:ext>
                  </a:extLst>
                </p:cNvPr>
                <p:cNvSpPr/>
                <p:nvPr/>
              </p:nvSpPr>
              <p:spPr>
                <a:xfrm>
                  <a:off x="2868539" y="437935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アーチ 67">
                  <a:extLst>
                    <a:ext uri="{FF2B5EF4-FFF2-40B4-BE49-F238E27FC236}">
                      <a16:creationId xmlns:a16="http://schemas.microsoft.com/office/drawing/2014/main" id="{8854516A-ED64-4530-A332-BFD49A53DC31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8A2D55E4-D19E-4F52-AD06-AFDD27688714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5DDDDFD0-F888-4E42-9797-41A05DD39BEB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月 400">
                <a:extLst>
                  <a:ext uri="{FF2B5EF4-FFF2-40B4-BE49-F238E27FC236}">
                    <a16:creationId xmlns:a16="http://schemas.microsoft.com/office/drawing/2014/main" id="{BDB043E6-D64B-4ABA-A101-2666D4590257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BEBD9CD-C122-4157-99D1-721BDD9791FE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368">
                <a:extLst>
                  <a:ext uri="{FF2B5EF4-FFF2-40B4-BE49-F238E27FC236}">
                    <a16:creationId xmlns:a16="http://schemas.microsoft.com/office/drawing/2014/main" id="{08D909EF-65C2-4885-B59E-C882650D2780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369">
                <a:extLst>
                  <a:ext uri="{FF2B5EF4-FFF2-40B4-BE49-F238E27FC236}">
                    <a16:creationId xmlns:a16="http://schemas.microsoft.com/office/drawing/2014/main" id="{8697E7F0-A746-436E-86E8-773F1113B58A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4679FF0-DF46-4D67-B0E1-247BB161A0D4}"/>
              </a:ext>
            </a:extLst>
          </p:cNvPr>
          <p:cNvGrpSpPr/>
          <p:nvPr/>
        </p:nvGrpSpPr>
        <p:grpSpPr>
          <a:xfrm>
            <a:off x="3706819" y="3589515"/>
            <a:ext cx="2396934" cy="2846464"/>
            <a:chOff x="3266872" y="3589515"/>
            <a:chExt cx="2396934" cy="2846464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01A12D1-869D-4197-B789-548C857FDE03}"/>
                </a:ext>
              </a:extLst>
            </p:cNvPr>
            <p:cNvGrpSpPr/>
            <p:nvPr/>
          </p:nvGrpSpPr>
          <p:grpSpPr>
            <a:xfrm rot="900000">
              <a:off x="3266872" y="5631353"/>
              <a:ext cx="1763648" cy="563161"/>
              <a:chOff x="3304254" y="2532468"/>
              <a:chExt cx="1763648" cy="563161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23160CFD-910E-4209-8D46-8C51DA9A7CAC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44DE951B-88EC-4A78-9585-BB0A19348940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6454A748-B664-4322-87D2-0EEA6F4E5229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717322F2-20DA-4A76-ABE5-2F3326786B55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6F9EEFD0-201D-4EFD-BE15-A7C2CF03A0E9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四角形: 上の 2 つの角を丸める 92">
                  <a:extLst>
                    <a:ext uri="{FF2B5EF4-FFF2-40B4-BE49-F238E27FC236}">
                      <a16:creationId xmlns:a16="http://schemas.microsoft.com/office/drawing/2014/main" id="{CF021DFB-CAD8-4A26-B466-232CD0A07EDB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月 90">
                  <a:extLst>
                    <a:ext uri="{FF2B5EF4-FFF2-40B4-BE49-F238E27FC236}">
                      <a16:creationId xmlns:a16="http://schemas.microsoft.com/office/drawing/2014/main" id="{B3F4E966-9A70-4E49-BE00-FF8932F1A83F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46E0DF75-464F-41A7-A207-C1F943D10B30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C32FFB7D-643D-4911-ADB3-536B37F59081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04F17F36-D682-460E-88FC-4F486789F402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F425D7AB-1690-49FC-867F-4DFC8690BF1D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7F2979D-5366-4546-B855-36BAF7BF37FA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46464"/>
              <a:chOff x="2403078" y="3589515"/>
              <a:chExt cx="1397778" cy="2846464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9C7EF95-659D-4AF5-8FD2-8E0AC1ECF3A2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8154DC8-A058-40ED-9068-5598F2AD510D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F806018-42F5-43B7-9E6C-FC560AE5767D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円/楕円 27">
                <a:extLst>
                  <a:ext uri="{FF2B5EF4-FFF2-40B4-BE49-F238E27FC236}">
                    <a16:creationId xmlns:a16="http://schemas.microsoft.com/office/drawing/2014/main" id="{68C9D59E-55DA-4066-B9C2-33D83AC76F6E}"/>
                  </a:ext>
                </a:extLst>
              </p:cNvPr>
              <p:cNvSpPr/>
              <p:nvPr/>
            </p:nvSpPr>
            <p:spPr>
              <a:xfrm>
                <a:off x="2770185" y="4938265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98B27BAD-B731-4EE8-A4A4-C3C0866550C1}"/>
                  </a:ext>
                </a:extLst>
              </p:cNvPr>
              <p:cNvGrpSpPr/>
              <p:nvPr/>
            </p:nvGrpSpPr>
            <p:grpSpPr>
              <a:xfrm>
                <a:off x="2619544" y="4572810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5" name="円/楕円 662">
                  <a:extLst>
                    <a:ext uri="{FF2B5EF4-FFF2-40B4-BE49-F238E27FC236}">
                      <a16:creationId xmlns:a16="http://schemas.microsoft.com/office/drawing/2014/main" id="{0A9BDBE0-773C-4C0A-8DEC-B97CA1E75BE0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C190196-A240-40BE-98F5-8B3365AA2BC5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円/楕円 662">
                  <a:extLst>
                    <a:ext uri="{FF2B5EF4-FFF2-40B4-BE49-F238E27FC236}">
                      <a16:creationId xmlns:a16="http://schemas.microsoft.com/office/drawing/2014/main" id="{109C7965-6F1B-40B7-8740-CC505EC904F8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8891B0C-3A1D-4F7A-B146-A4F6989EE106}"/>
                  </a:ext>
                </a:extLst>
              </p:cNvPr>
              <p:cNvGrpSpPr/>
              <p:nvPr/>
            </p:nvGrpSpPr>
            <p:grpSpPr>
              <a:xfrm>
                <a:off x="2911750" y="4242385"/>
                <a:ext cx="296131" cy="233197"/>
                <a:chOff x="2911750" y="4242385"/>
                <a:chExt cx="296131" cy="233197"/>
              </a:xfrm>
            </p:grpSpPr>
            <p:sp>
              <p:nvSpPr>
                <p:cNvPr id="103" name="円/楕円 480">
                  <a:extLst>
                    <a:ext uri="{FF2B5EF4-FFF2-40B4-BE49-F238E27FC236}">
                      <a16:creationId xmlns:a16="http://schemas.microsoft.com/office/drawing/2014/main" id="{4CE56470-3D11-4870-B355-65F1E7E07067}"/>
                    </a:ext>
                  </a:extLst>
                </p:cNvPr>
                <p:cNvSpPr/>
                <p:nvPr/>
              </p:nvSpPr>
              <p:spPr>
                <a:xfrm>
                  <a:off x="2986275" y="4391888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円/楕円 473">
                  <a:extLst>
                    <a:ext uri="{FF2B5EF4-FFF2-40B4-BE49-F238E27FC236}">
                      <a16:creationId xmlns:a16="http://schemas.microsoft.com/office/drawing/2014/main" id="{A78E3F17-5E36-4560-903B-FBA0CC677B11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5AF7C08-91D9-475F-BD29-1507C2F3657E}"/>
                  </a:ext>
                </a:extLst>
              </p:cNvPr>
              <p:cNvGrpSpPr/>
              <p:nvPr/>
            </p:nvGrpSpPr>
            <p:grpSpPr>
              <a:xfrm>
                <a:off x="2525988" y="4242385"/>
                <a:ext cx="192632" cy="233197"/>
                <a:chOff x="2911750" y="4242385"/>
                <a:chExt cx="296131" cy="233197"/>
              </a:xfrm>
            </p:grpSpPr>
            <p:sp>
              <p:nvSpPr>
                <p:cNvPr id="101" name="円/楕円 480">
                  <a:extLst>
                    <a:ext uri="{FF2B5EF4-FFF2-40B4-BE49-F238E27FC236}">
                      <a16:creationId xmlns:a16="http://schemas.microsoft.com/office/drawing/2014/main" id="{550EA0A0-6AA1-40FF-B794-3284146CDE1D}"/>
                    </a:ext>
                  </a:extLst>
                </p:cNvPr>
                <p:cNvSpPr/>
                <p:nvPr/>
              </p:nvSpPr>
              <p:spPr>
                <a:xfrm>
                  <a:off x="2986275" y="4391888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円/楕円 473">
                  <a:extLst>
                    <a:ext uri="{FF2B5EF4-FFF2-40B4-BE49-F238E27FC236}">
                      <a16:creationId xmlns:a16="http://schemas.microsoft.com/office/drawing/2014/main" id="{62CC64DD-F441-48A7-BAFF-99E1AF401A8A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4D3A011-4E01-497C-B0C6-EDE29631C725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3E852D8F-7850-4006-9682-9400B177E178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月 400">
                  <a:extLst>
                    <a:ext uri="{FF2B5EF4-FFF2-40B4-BE49-F238E27FC236}">
                      <a16:creationId xmlns:a16="http://schemas.microsoft.com/office/drawing/2014/main" id="{135734F5-1D1F-424A-8412-A2E08B1AA435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円/楕円 368">
                <a:extLst>
                  <a:ext uri="{FF2B5EF4-FFF2-40B4-BE49-F238E27FC236}">
                    <a16:creationId xmlns:a16="http://schemas.microsoft.com/office/drawing/2014/main" id="{8DDA45DF-8931-4093-9357-0B5B031A2048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円/楕円 369">
                <a:extLst>
                  <a:ext uri="{FF2B5EF4-FFF2-40B4-BE49-F238E27FC236}">
                    <a16:creationId xmlns:a16="http://schemas.microsoft.com/office/drawing/2014/main" id="{EEE358DC-1C83-4DAA-AD05-799E4E472426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平行四辺形 95">
                <a:extLst>
                  <a:ext uri="{FF2B5EF4-FFF2-40B4-BE49-F238E27FC236}">
                    <a16:creationId xmlns:a16="http://schemas.microsoft.com/office/drawing/2014/main" id="{609A7928-AE95-4E9C-9341-AEACA8DF2E45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E848605-CB12-4E44-B3A6-6E9E1E0FDAF7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0AA123A9-D106-4C7F-B22D-FC3EBFFC636C}"/>
                  </a:ext>
                </a:extLst>
              </p:cNvPr>
              <p:cNvSpPr/>
              <p:nvPr/>
            </p:nvSpPr>
            <p:spPr>
              <a:xfrm>
                <a:off x="3365242" y="5336728"/>
                <a:ext cx="396932" cy="10974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048CC220-B07B-498C-93C8-A880D29ED792}"/>
              </a:ext>
            </a:extLst>
          </p:cNvPr>
          <p:cNvGrpSpPr/>
          <p:nvPr/>
        </p:nvGrpSpPr>
        <p:grpSpPr>
          <a:xfrm>
            <a:off x="3706818" y="962520"/>
            <a:ext cx="2305455" cy="2578399"/>
            <a:chOff x="3266871" y="962520"/>
            <a:chExt cx="2305455" cy="2578399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80182CB-B19A-4419-AB64-52999961E4C8}"/>
                </a:ext>
              </a:extLst>
            </p:cNvPr>
            <p:cNvGrpSpPr/>
            <p:nvPr/>
          </p:nvGrpSpPr>
          <p:grpSpPr>
            <a:xfrm rot="900000">
              <a:off x="3266871" y="2767384"/>
              <a:ext cx="1763650" cy="563159"/>
              <a:chOff x="3304254" y="2532469"/>
              <a:chExt cx="1763650" cy="563159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F976A8E3-7ED9-498C-9574-B3000EA89681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25BC7AB3-EC01-432E-8833-34BA27B25095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34BAFB26-8817-48C6-B1E5-31316E2A683D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2914298A-200C-4191-B886-4DA06C5B3608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42E20EBE-B328-4D9A-8828-3B65EDF84CFE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四角形: 上の 2 つの角を丸める 92">
                  <a:extLst>
                    <a:ext uri="{FF2B5EF4-FFF2-40B4-BE49-F238E27FC236}">
                      <a16:creationId xmlns:a16="http://schemas.microsoft.com/office/drawing/2014/main" id="{EDF9D3B8-8F32-46FD-A9DF-799464236883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月 90">
                  <a:extLst>
                    <a:ext uri="{FF2B5EF4-FFF2-40B4-BE49-F238E27FC236}">
                      <a16:creationId xmlns:a16="http://schemas.microsoft.com/office/drawing/2014/main" id="{F2E102CD-374F-46C9-BE92-1A6F6E362994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F30A4A7A-5065-4A76-B092-E601363224AE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8EF0EF9F-63C9-42E3-AF3A-EB6CD9B79BC8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9412B6EF-1A3C-41E6-9958-0C68E982A0DB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72D960E4-1089-4224-9CE8-4759C2A6C9D6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6336FD2-21FE-4298-8263-BBF522BB2062}"/>
                </a:ext>
              </a:extLst>
            </p:cNvPr>
            <p:cNvGrpSpPr/>
            <p:nvPr/>
          </p:nvGrpSpPr>
          <p:grpSpPr>
            <a:xfrm>
              <a:off x="4297886" y="962520"/>
              <a:ext cx="1274440" cy="2578399"/>
              <a:chOff x="3358824" y="962520"/>
              <a:chExt cx="1274440" cy="2578399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2E71F15-E649-462C-9924-9E403DC9C0CE}"/>
                  </a:ext>
                </a:extLst>
              </p:cNvPr>
              <p:cNvSpPr/>
              <p:nvPr/>
            </p:nvSpPr>
            <p:spPr>
              <a:xfrm>
                <a:off x="335882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43B0236-B37C-4309-8EE5-7BE385532808}"/>
                  </a:ext>
                </a:extLst>
              </p:cNvPr>
              <p:cNvSpPr/>
              <p:nvPr/>
            </p:nvSpPr>
            <p:spPr>
              <a:xfrm>
                <a:off x="378413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BDEC726C-85C7-4580-8378-F068B96799A5}"/>
                  </a:ext>
                </a:extLst>
              </p:cNvPr>
              <p:cNvSpPr/>
              <p:nvPr/>
            </p:nvSpPr>
            <p:spPr>
              <a:xfrm>
                <a:off x="3424862" y="23103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1264" h="1020925">
                    <a:moveTo>
                      <a:pt x="273712" y="7678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円/楕円 27">
                <a:extLst>
                  <a:ext uri="{FF2B5EF4-FFF2-40B4-BE49-F238E27FC236}">
                    <a16:creationId xmlns:a16="http://schemas.microsoft.com/office/drawing/2014/main" id="{D5638CDF-DA83-46BF-9197-1B31BE35347E}"/>
                  </a:ext>
                </a:extLst>
              </p:cNvPr>
              <p:cNvSpPr/>
              <p:nvPr/>
            </p:nvSpPr>
            <p:spPr>
              <a:xfrm>
                <a:off x="3562686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8BAC73F1-8DC8-4573-94A4-F518765522A6}"/>
                  </a:ext>
                </a:extLst>
              </p:cNvPr>
              <p:cNvSpPr/>
              <p:nvPr/>
            </p:nvSpPr>
            <p:spPr>
              <a:xfrm>
                <a:off x="4236332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9277B7B-CBE1-4BED-966D-A2299770FDFD}"/>
                  </a:ext>
                </a:extLst>
              </p:cNvPr>
              <p:cNvSpPr/>
              <p:nvPr/>
            </p:nvSpPr>
            <p:spPr>
              <a:xfrm>
                <a:off x="3945903" y="966788"/>
                <a:ext cx="619936" cy="773732"/>
              </a:xfrm>
              <a:custGeom>
                <a:avLst/>
                <a:gdLst>
                  <a:gd name="connsiteX0" fmla="*/ 0 w 636127"/>
                  <a:gd name="connsiteY0" fmla="*/ 0 h 770106"/>
                  <a:gd name="connsiteX1" fmla="*/ 95674 w 636127"/>
                  <a:gd name="connsiteY1" fmla="*/ 7560 h 770106"/>
                  <a:gd name="connsiteX2" fmla="*/ 636127 w 636127"/>
                  <a:gd name="connsiteY2" fmla="*/ 527355 h 770106"/>
                  <a:gd name="connsiteX3" fmla="*/ 582936 w 636127"/>
                  <a:gd name="connsiteY3" fmla="*/ 733879 h 770106"/>
                  <a:gd name="connsiteX4" fmla="*/ 557851 w 636127"/>
                  <a:gd name="connsiteY4" fmla="*/ 770106 h 770106"/>
                  <a:gd name="connsiteX5" fmla="*/ 398271 w 636127"/>
                  <a:gd name="connsiteY5" fmla="*/ 770106 h 770106"/>
                  <a:gd name="connsiteX6" fmla="*/ 404750 w 636127"/>
                  <a:gd name="connsiteY6" fmla="*/ 697670 h 770106"/>
                  <a:gd name="connsiteX7" fmla="*/ 106327 w 636127"/>
                  <a:gd name="connsiteY7" fmla="*/ 65049 h 77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127" h="770106">
                    <a:moveTo>
                      <a:pt x="0" y="0"/>
                    </a:moveTo>
                    <a:lnTo>
                      <a:pt x="95674" y="7560"/>
                    </a:lnTo>
                    <a:cubicBezTo>
                      <a:pt x="404110" y="57034"/>
                      <a:pt x="636127" y="270956"/>
                      <a:pt x="636127" y="527355"/>
                    </a:cubicBezTo>
                    <a:cubicBezTo>
                      <a:pt x="636127" y="600612"/>
                      <a:pt x="617187" y="670402"/>
                      <a:pt x="582936" y="733879"/>
                    </a:cubicBezTo>
                    <a:lnTo>
                      <a:pt x="557851" y="770106"/>
                    </a:lnTo>
                    <a:lnTo>
                      <a:pt x="398271" y="770106"/>
                    </a:lnTo>
                    <a:lnTo>
                      <a:pt x="404750" y="697670"/>
                    </a:lnTo>
                    <a:cubicBezTo>
                      <a:pt x="404750" y="434329"/>
                      <a:pt x="286374" y="202150"/>
                      <a:pt x="106327" y="65049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368">
                <a:extLst>
                  <a:ext uri="{FF2B5EF4-FFF2-40B4-BE49-F238E27FC236}">
                    <a16:creationId xmlns:a16="http://schemas.microsoft.com/office/drawing/2014/main" id="{294F58D9-062E-4B40-A8F8-C3BD54490516}"/>
                  </a:ext>
                </a:extLst>
              </p:cNvPr>
              <p:cNvSpPr/>
              <p:nvPr/>
            </p:nvSpPr>
            <p:spPr>
              <a:xfrm rot="900000" flipH="1">
                <a:off x="427464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369">
                <a:extLst>
                  <a:ext uri="{FF2B5EF4-FFF2-40B4-BE49-F238E27FC236}">
                    <a16:creationId xmlns:a16="http://schemas.microsoft.com/office/drawing/2014/main" id="{B3FC0DBF-F8DA-4ADE-A6B4-659E380B729C}"/>
                  </a:ext>
                </a:extLst>
              </p:cNvPr>
              <p:cNvSpPr/>
              <p:nvPr/>
            </p:nvSpPr>
            <p:spPr>
              <a:xfrm rot="900000" flipH="1">
                <a:off x="432763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E419F78-0425-47C5-B901-BAFF640A827A}"/>
                  </a:ext>
                </a:extLst>
              </p:cNvPr>
              <p:cNvSpPr/>
              <p:nvPr/>
            </p:nvSpPr>
            <p:spPr>
              <a:xfrm>
                <a:off x="3572439" y="1656537"/>
                <a:ext cx="160392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420644E9-65D0-4D63-9FC5-E1F0E7A103A1}"/>
                  </a:ext>
                </a:extLst>
              </p:cNvPr>
              <p:cNvSpPr/>
              <p:nvPr/>
            </p:nvSpPr>
            <p:spPr>
              <a:xfrm>
                <a:off x="3891906" y="2640843"/>
                <a:ext cx="239090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円/楕円 27">
                <a:extLst>
                  <a:ext uri="{FF2B5EF4-FFF2-40B4-BE49-F238E27FC236}">
                    <a16:creationId xmlns:a16="http://schemas.microsoft.com/office/drawing/2014/main" id="{9F26FC6D-9C24-47FC-B83E-FCE057DC7F19}"/>
                  </a:ext>
                </a:extLst>
              </p:cNvPr>
              <p:cNvSpPr/>
              <p:nvPr/>
            </p:nvSpPr>
            <p:spPr>
              <a:xfrm rot="13500000" flipH="1">
                <a:off x="3737647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円/楕円 27">
                <a:extLst>
                  <a:ext uri="{FF2B5EF4-FFF2-40B4-BE49-F238E27FC236}">
                    <a16:creationId xmlns:a16="http://schemas.microsoft.com/office/drawing/2014/main" id="{FB397922-DBCE-4D04-BA5C-C318A0076DBA}"/>
                  </a:ext>
                </a:extLst>
              </p:cNvPr>
              <p:cNvSpPr/>
              <p:nvPr/>
            </p:nvSpPr>
            <p:spPr>
              <a:xfrm rot="8100000">
                <a:off x="3428318" y="1867495"/>
                <a:ext cx="155903" cy="4593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DAB05196-5858-4EAF-ABCE-AB90224FEF3A}"/>
                  </a:ext>
                </a:extLst>
              </p:cNvPr>
              <p:cNvSpPr/>
              <p:nvPr/>
            </p:nvSpPr>
            <p:spPr>
              <a:xfrm rot="5400000">
                <a:off x="3951005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1D7BA981-0CFE-44C7-993A-635742E044D8}"/>
                  </a:ext>
                </a:extLst>
              </p:cNvPr>
              <p:cNvGrpSpPr/>
              <p:nvPr/>
            </p:nvGrpSpPr>
            <p:grpSpPr>
              <a:xfrm>
                <a:off x="3845061" y="1464509"/>
                <a:ext cx="252822" cy="134151"/>
                <a:chOff x="6859261" y="1152026"/>
                <a:chExt cx="251152" cy="163412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5405D99B-AD70-47EF-A46D-408AF798472C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3988AA5E-651D-4FB6-83CD-5774C23B4BEA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01975BEF-E5D5-4E45-85D9-DA32FE19964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988A8A3E-40AE-40E5-A864-D2257D6B5E37}"/>
                    </a:ext>
                  </a:extLst>
                </p:cNvPr>
                <p:cNvSpPr/>
                <p:nvPr/>
              </p:nvSpPr>
              <p:spPr>
                <a:xfrm>
                  <a:off x="6904213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BDDBE8B-9E7E-47B6-B112-EE2DA0D4CC14}"/>
                  </a:ext>
                </a:extLst>
              </p:cNvPr>
              <p:cNvGrpSpPr/>
              <p:nvPr/>
            </p:nvGrpSpPr>
            <p:grpSpPr>
              <a:xfrm>
                <a:off x="3404581" y="1313807"/>
                <a:ext cx="214828" cy="284853"/>
                <a:chOff x="2480934" y="1313807"/>
                <a:chExt cx="281131" cy="284853"/>
              </a:xfrm>
            </p:grpSpPr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3361BBD0-6C71-4A34-AFBC-735A247FD339}"/>
                    </a:ext>
                  </a:extLst>
                </p:cNvPr>
                <p:cNvSpPr/>
                <p:nvPr/>
              </p:nvSpPr>
              <p:spPr>
                <a:xfrm rot="5400000">
                  <a:off x="2595092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A154C25B-071C-4A23-BA8C-BA85E2EB1E2B}"/>
                    </a:ext>
                  </a:extLst>
                </p:cNvPr>
                <p:cNvGrpSpPr/>
                <p:nvPr/>
              </p:nvGrpSpPr>
              <p:grpSpPr>
                <a:xfrm>
                  <a:off x="2489148" y="1464509"/>
                  <a:ext cx="252822" cy="134151"/>
                  <a:chOff x="6859261" y="1152026"/>
                  <a:chExt cx="251152" cy="163412"/>
                </a:xfrm>
              </p:grpSpPr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6DE3C776-10EE-43C9-8714-19479CAE9297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035D050D-56B8-4DE5-81E3-F7BA07D866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4D7DF626-9545-442E-95AB-4D932C082A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8676D8AB-8B66-4F85-85DF-EEC56D983CA2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77268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A258BD0-FC6E-44C4-A44C-A52C1C6C3276}"/>
                  </a:ext>
                </a:extLst>
              </p:cNvPr>
              <p:cNvSpPr/>
              <p:nvPr/>
            </p:nvSpPr>
            <p:spPr>
              <a:xfrm>
                <a:off x="3580252" y="2310314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81D04F86-B744-4A05-B3BF-6E28D732FBFB}"/>
                  </a:ext>
                </a:extLst>
              </p:cNvPr>
              <p:cNvSpPr/>
              <p:nvPr/>
            </p:nvSpPr>
            <p:spPr>
              <a:xfrm>
                <a:off x="3773157" y="2394150"/>
                <a:ext cx="71904" cy="788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8C4BE36D-D710-425E-B312-81E94129B594}"/>
              </a:ext>
            </a:extLst>
          </p:cNvPr>
          <p:cNvGrpSpPr/>
          <p:nvPr/>
        </p:nvGrpSpPr>
        <p:grpSpPr>
          <a:xfrm>
            <a:off x="6588642" y="3588871"/>
            <a:ext cx="2467552" cy="2855267"/>
            <a:chOff x="6148695" y="3588871"/>
            <a:chExt cx="2467552" cy="2855267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094F68A-D048-45FC-AB71-F8F128F869A7}"/>
                </a:ext>
              </a:extLst>
            </p:cNvPr>
            <p:cNvGrpSpPr/>
            <p:nvPr/>
          </p:nvGrpSpPr>
          <p:grpSpPr>
            <a:xfrm rot="900000">
              <a:off x="6148695" y="5547530"/>
              <a:ext cx="1817944" cy="612909"/>
              <a:chOff x="6359874" y="2532469"/>
              <a:chExt cx="1817944" cy="612909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794E21E3-F75C-489D-A3B4-8801BDEA2B05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3197AA70-BE8E-4825-AE11-67164FB41DC1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F3DAD797-EE69-4A65-8DCE-FF22FEEA4455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9B127C1F-68C0-4783-9BE2-384403E62D23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DA062842-5514-47B6-A7E2-8C5C25E4F153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92">
                  <a:extLst>
                    <a:ext uri="{FF2B5EF4-FFF2-40B4-BE49-F238E27FC236}">
                      <a16:creationId xmlns:a16="http://schemas.microsoft.com/office/drawing/2014/main" id="{1F7E6699-16BB-43A9-9573-B9EC7267EB6A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月 90">
                  <a:extLst>
                    <a:ext uri="{FF2B5EF4-FFF2-40B4-BE49-F238E27FC236}">
                      <a16:creationId xmlns:a16="http://schemas.microsoft.com/office/drawing/2014/main" id="{CFDF6315-3BE7-406B-BE4E-34D356AA07D4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714D22AE-5910-40E5-993C-9BAACEC2C92C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5608D576-796E-42A9-9405-5D286F211211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70B5B1DB-9AA6-4AFE-B74F-DA9F5940BD34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7CF093F7-05F7-4F0C-A838-444B7548EA23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FA64E854-F879-4B66-9C9D-7B4C770D43CE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FF5DCE13-8E75-455B-BEDA-F92A86448C57}"/>
                </a:ext>
              </a:extLst>
            </p:cNvPr>
            <p:cNvGrpSpPr/>
            <p:nvPr/>
          </p:nvGrpSpPr>
          <p:grpSpPr>
            <a:xfrm>
              <a:off x="7262001" y="3588871"/>
              <a:ext cx="1354246" cy="2855267"/>
              <a:chOff x="5045597" y="3588871"/>
              <a:chExt cx="1354246" cy="2855267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39AA3551-CCFE-4A08-960E-52FC4D6AE7ED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85326E7-2AB8-4B73-A0C0-F9954D8AA236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2E1CF08-8F75-4284-B758-003F94DFD5DC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円/楕円 27">
                <a:extLst>
                  <a:ext uri="{FF2B5EF4-FFF2-40B4-BE49-F238E27FC236}">
                    <a16:creationId xmlns:a16="http://schemas.microsoft.com/office/drawing/2014/main" id="{B3BBBF0B-0DE5-46A3-8902-9F37BC034035}"/>
                  </a:ext>
                </a:extLst>
              </p:cNvPr>
              <p:cNvSpPr/>
              <p:nvPr/>
            </p:nvSpPr>
            <p:spPr>
              <a:xfrm>
                <a:off x="5376465" y="4875603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748162BA-B004-4F8F-B37D-5BAFF5C0D7D7}"/>
                  </a:ext>
                </a:extLst>
              </p:cNvPr>
              <p:cNvSpPr/>
              <p:nvPr/>
            </p:nvSpPr>
            <p:spPr>
              <a:xfrm>
                <a:off x="6002911" y="5344347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6D2B573-FFB4-4A9A-9850-C909696CBBF8}"/>
                  </a:ext>
                </a:extLst>
              </p:cNvPr>
              <p:cNvSpPr/>
              <p:nvPr/>
            </p:nvSpPr>
            <p:spPr>
              <a:xfrm>
                <a:off x="5343969" y="452940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B4A663A-9D95-4FF4-9E4B-34E7EF513F71}"/>
                  </a:ext>
                </a:extLst>
              </p:cNvPr>
              <p:cNvSpPr/>
              <p:nvPr/>
            </p:nvSpPr>
            <p:spPr>
              <a:xfrm>
                <a:off x="5457627" y="6254749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台形 582">
                <a:extLst>
                  <a:ext uri="{FF2B5EF4-FFF2-40B4-BE49-F238E27FC236}">
                    <a16:creationId xmlns:a16="http://schemas.microsoft.com/office/drawing/2014/main" id="{AA10DAFE-C520-4A6C-B403-C01F2702A330}"/>
                  </a:ext>
                </a:extLst>
              </p:cNvPr>
              <p:cNvSpPr/>
              <p:nvPr/>
            </p:nvSpPr>
            <p:spPr>
              <a:xfrm rot="10800000">
                <a:off x="5414767" y="5225160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台形 731">
                <a:extLst>
                  <a:ext uri="{FF2B5EF4-FFF2-40B4-BE49-F238E27FC236}">
                    <a16:creationId xmlns:a16="http://schemas.microsoft.com/office/drawing/2014/main" id="{71B659FB-84B5-4675-8026-174BC36942F5}"/>
                  </a:ext>
                </a:extLst>
              </p:cNvPr>
              <p:cNvSpPr/>
              <p:nvPr/>
            </p:nvSpPr>
            <p:spPr>
              <a:xfrm rot="10800000" flipV="1">
                <a:off x="5434012" y="5352256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平行四辺形 171">
                <a:extLst>
                  <a:ext uri="{FF2B5EF4-FFF2-40B4-BE49-F238E27FC236}">
                    <a16:creationId xmlns:a16="http://schemas.microsoft.com/office/drawing/2014/main" id="{44D9E5F1-E63C-45B8-8714-6C2192BD0D03}"/>
                  </a:ext>
                </a:extLst>
              </p:cNvPr>
              <p:cNvSpPr/>
              <p:nvPr/>
            </p:nvSpPr>
            <p:spPr>
              <a:xfrm>
                <a:off x="5313617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07C9C2EB-4644-4588-B2FD-DBF0306AB866}"/>
                  </a:ext>
                </a:extLst>
              </p:cNvPr>
              <p:cNvSpPr/>
              <p:nvPr/>
            </p:nvSpPr>
            <p:spPr>
              <a:xfrm rot="10800000">
                <a:off x="5438564" y="5217918"/>
                <a:ext cx="238930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平行四辺形 173">
                <a:extLst>
                  <a:ext uri="{FF2B5EF4-FFF2-40B4-BE49-F238E27FC236}">
                    <a16:creationId xmlns:a16="http://schemas.microsoft.com/office/drawing/2014/main" id="{79A0D201-F4C2-40B8-8DCD-AECF4736F09E}"/>
                  </a:ext>
                </a:extLst>
              </p:cNvPr>
              <p:cNvSpPr/>
              <p:nvPr/>
            </p:nvSpPr>
            <p:spPr>
              <a:xfrm>
                <a:off x="5311675" y="5217920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平行四辺形 174">
                <a:extLst>
                  <a:ext uri="{FF2B5EF4-FFF2-40B4-BE49-F238E27FC236}">
                    <a16:creationId xmlns:a16="http://schemas.microsoft.com/office/drawing/2014/main" id="{10B31FC0-BD3D-4BA9-A838-2454BD32D2C7}"/>
                  </a:ext>
                </a:extLst>
              </p:cNvPr>
              <p:cNvSpPr/>
              <p:nvPr/>
            </p:nvSpPr>
            <p:spPr>
              <a:xfrm flipH="1">
                <a:off x="5571899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平行四辺形 175">
                <a:extLst>
                  <a:ext uri="{FF2B5EF4-FFF2-40B4-BE49-F238E27FC236}">
                    <a16:creationId xmlns:a16="http://schemas.microsoft.com/office/drawing/2014/main" id="{23B6B616-7109-457B-97FD-B2F6E72CBDDA}"/>
                  </a:ext>
                </a:extLst>
              </p:cNvPr>
              <p:cNvSpPr/>
              <p:nvPr/>
            </p:nvSpPr>
            <p:spPr>
              <a:xfrm flipH="1">
                <a:off x="5561811" y="5217920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E267F23B-2712-46BB-BC3D-834ED7926F9D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円/楕円 368">
                <a:extLst>
                  <a:ext uri="{FF2B5EF4-FFF2-40B4-BE49-F238E27FC236}">
                    <a16:creationId xmlns:a16="http://schemas.microsoft.com/office/drawing/2014/main" id="{1A4A465A-A0ED-439A-8CFE-0B5480655D1B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円/楕円 369">
                <a:extLst>
                  <a:ext uri="{FF2B5EF4-FFF2-40B4-BE49-F238E27FC236}">
                    <a16:creationId xmlns:a16="http://schemas.microsoft.com/office/drawing/2014/main" id="{026B9B7A-C655-4C32-A8AF-BB2270947927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E934CF3-5AF9-463C-9E41-F74B70F7BD05}"/>
                  </a:ext>
                </a:extLst>
              </p:cNvPr>
              <p:cNvSpPr/>
              <p:nvPr/>
            </p:nvSpPr>
            <p:spPr>
              <a:xfrm>
                <a:off x="5302051" y="5214582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40AFD033-6112-48C4-8737-90A3F21102A6}"/>
                  </a:ext>
                </a:extLst>
              </p:cNvPr>
              <p:cNvSpPr/>
              <p:nvPr/>
            </p:nvSpPr>
            <p:spPr>
              <a:xfrm>
                <a:off x="5275399" y="5216119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8D03C0FB-3BFF-49CC-B8FB-5E4520774289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E3C89B8-3CD8-47DA-B3C7-B46BEDFB990B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316293"/>
                <a:chOff x="5151990" y="4140368"/>
                <a:chExt cx="736808" cy="316293"/>
              </a:xfrm>
            </p:grpSpPr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6AA1D2C0-EC8F-4DC2-9E21-472FBF2E43E3}"/>
                    </a:ext>
                  </a:extLst>
                </p:cNvPr>
                <p:cNvGrpSpPr/>
                <p:nvPr/>
              </p:nvGrpSpPr>
              <p:grpSpPr>
                <a:xfrm>
                  <a:off x="5580551" y="4140368"/>
                  <a:ext cx="308247" cy="316293"/>
                  <a:chOff x="8015451" y="4140368"/>
                  <a:chExt cx="308247" cy="316293"/>
                </a:xfrm>
              </p:grpSpPr>
              <p:sp>
                <p:nvSpPr>
                  <p:cNvPr id="189" name="月 188">
                    <a:extLst>
                      <a:ext uri="{FF2B5EF4-FFF2-40B4-BE49-F238E27FC236}">
                        <a16:creationId xmlns:a16="http://schemas.microsoft.com/office/drawing/2014/main" id="{A14663F4-F9ED-42F9-B68A-9BE8784B35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円/楕円 480">
                    <a:extLst>
                      <a:ext uri="{FF2B5EF4-FFF2-40B4-BE49-F238E27FC236}">
                        <a16:creationId xmlns:a16="http://schemas.microsoft.com/office/drawing/2014/main" id="{3D2B3308-2F80-497D-B854-22ED010E4266}"/>
                      </a:ext>
                    </a:extLst>
                  </p:cNvPr>
                  <p:cNvSpPr/>
                  <p:nvPr/>
                </p:nvSpPr>
                <p:spPr>
                  <a:xfrm>
                    <a:off x="8064627" y="4279589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円/楕円 480">
                    <a:extLst>
                      <a:ext uri="{FF2B5EF4-FFF2-40B4-BE49-F238E27FC236}">
                        <a16:creationId xmlns:a16="http://schemas.microsoft.com/office/drawing/2014/main" id="{CF5C7442-9A81-4481-BE02-FB7BDFB00776}"/>
                      </a:ext>
                    </a:extLst>
                  </p:cNvPr>
                  <p:cNvSpPr/>
                  <p:nvPr/>
                </p:nvSpPr>
                <p:spPr>
                  <a:xfrm>
                    <a:off x="8104314" y="4311404"/>
                    <a:ext cx="59910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85D3F237-A0E1-4170-AEC4-D57264B2FBE6}"/>
                    </a:ext>
                  </a:extLst>
                </p:cNvPr>
                <p:cNvGrpSpPr/>
                <p:nvPr/>
              </p:nvGrpSpPr>
              <p:grpSpPr>
                <a:xfrm>
                  <a:off x="5151990" y="4140368"/>
                  <a:ext cx="229549" cy="316293"/>
                  <a:chOff x="8015451" y="4140368"/>
                  <a:chExt cx="308247" cy="316293"/>
                </a:xfrm>
              </p:grpSpPr>
              <p:sp>
                <p:nvSpPr>
                  <p:cNvPr id="186" name="月 185">
                    <a:extLst>
                      <a:ext uri="{FF2B5EF4-FFF2-40B4-BE49-F238E27FC236}">
                        <a16:creationId xmlns:a16="http://schemas.microsoft.com/office/drawing/2014/main" id="{EE290556-9F9E-4EB5-99BA-61CB188877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円/楕円 480">
                    <a:extLst>
                      <a:ext uri="{FF2B5EF4-FFF2-40B4-BE49-F238E27FC236}">
                        <a16:creationId xmlns:a16="http://schemas.microsoft.com/office/drawing/2014/main" id="{F863AE0B-C870-4469-A319-9E93A4AD75FF}"/>
                      </a:ext>
                    </a:extLst>
                  </p:cNvPr>
                  <p:cNvSpPr/>
                  <p:nvPr/>
                </p:nvSpPr>
                <p:spPr>
                  <a:xfrm>
                    <a:off x="8090892" y="4279589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/楕円 480">
                    <a:extLst>
                      <a:ext uri="{FF2B5EF4-FFF2-40B4-BE49-F238E27FC236}">
                        <a16:creationId xmlns:a16="http://schemas.microsoft.com/office/drawing/2014/main" id="{272F2FB4-4E0C-4802-874F-CF1832E32733}"/>
                      </a:ext>
                    </a:extLst>
                  </p:cNvPr>
                  <p:cNvSpPr/>
                  <p:nvPr/>
                </p:nvSpPr>
                <p:spPr>
                  <a:xfrm>
                    <a:off x="8130579" y="4311404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41BFD705-1FC0-4D45-96D6-14239BF82322}"/>
              </a:ext>
            </a:extLst>
          </p:cNvPr>
          <p:cNvGrpSpPr/>
          <p:nvPr/>
        </p:nvGrpSpPr>
        <p:grpSpPr>
          <a:xfrm>
            <a:off x="6588642" y="717810"/>
            <a:ext cx="2368351" cy="2823109"/>
            <a:chOff x="6148695" y="717810"/>
            <a:chExt cx="2368351" cy="2823109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471860C6-6CAB-4EB1-9426-5E361846A6B2}"/>
                </a:ext>
              </a:extLst>
            </p:cNvPr>
            <p:cNvGrpSpPr/>
            <p:nvPr/>
          </p:nvGrpSpPr>
          <p:grpSpPr>
            <a:xfrm rot="900000">
              <a:off x="6148695" y="2698127"/>
              <a:ext cx="1817944" cy="612909"/>
              <a:chOff x="6359874" y="2532469"/>
              <a:chExt cx="1817944" cy="612909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818AA2FA-50A7-491B-BFCE-1C1022BA9187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21170E5-FC11-4B9D-ABA4-0C0EC3E0138F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A8B80C8E-7B89-420B-BC89-49D0490296EB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61E11EF6-2782-4B66-8625-5CD586A7CF26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469E7219-7965-4857-9B51-29F491CE7C2E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上の 2 つの角を丸める 92">
                  <a:extLst>
                    <a:ext uri="{FF2B5EF4-FFF2-40B4-BE49-F238E27FC236}">
                      <a16:creationId xmlns:a16="http://schemas.microsoft.com/office/drawing/2014/main" id="{C4846694-1EF9-4010-893D-5C885E39617E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月 90">
                  <a:extLst>
                    <a:ext uri="{FF2B5EF4-FFF2-40B4-BE49-F238E27FC236}">
                      <a16:creationId xmlns:a16="http://schemas.microsoft.com/office/drawing/2014/main" id="{48325B72-9B66-48B2-A0E5-B0146281EF97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8CBFC909-BBFA-4111-89F6-6939F03F2036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DC7E2111-15D7-4EED-B96F-B90255FE1AD5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035DC42D-5C6A-417D-BC81-3016C06987E7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FBFFB479-FD95-4CD4-AE03-7F85DFD96655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DC4A83F5-2F74-42C3-81F6-41152FCA26C7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CC4ADB0-B147-433E-8871-2E0222EEDAFA}"/>
                </a:ext>
              </a:extLst>
            </p:cNvPr>
            <p:cNvGrpSpPr/>
            <p:nvPr/>
          </p:nvGrpSpPr>
          <p:grpSpPr>
            <a:xfrm>
              <a:off x="7095693" y="717810"/>
              <a:ext cx="1421353" cy="2823109"/>
              <a:chOff x="4978490" y="717810"/>
              <a:chExt cx="1421353" cy="2823109"/>
            </a:xfrm>
          </p:grpSpPr>
          <p:sp>
            <p:nvSpPr>
              <p:cNvPr id="207" name="フリーフォーム 540">
                <a:extLst>
                  <a:ext uri="{FF2B5EF4-FFF2-40B4-BE49-F238E27FC236}">
                    <a16:creationId xmlns:a16="http://schemas.microsoft.com/office/drawing/2014/main" id="{A9825756-94D9-4522-9650-2EBA7C9D87B3}"/>
                  </a:ext>
                </a:extLst>
              </p:cNvPr>
              <p:cNvSpPr/>
              <p:nvPr/>
            </p:nvSpPr>
            <p:spPr>
              <a:xfrm>
                <a:off x="508696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85A5AB7E-C4A5-4DAC-BCB0-323F5EB2F35F}"/>
                  </a:ext>
                </a:extLst>
              </p:cNvPr>
              <p:cNvSpPr/>
              <p:nvPr/>
            </p:nvSpPr>
            <p:spPr>
              <a:xfrm>
                <a:off x="509618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E6E1D2F5-D72D-4C59-9B0F-03FD3A211001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A5071E7-3B90-4056-B1CE-1FAB47778BA2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円/楕円 27">
                <a:extLst>
                  <a:ext uri="{FF2B5EF4-FFF2-40B4-BE49-F238E27FC236}">
                    <a16:creationId xmlns:a16="http://schemas.microsoft.com/office/drawing/2014/main" id="{A2452B05-29A4-423E-9BCC-D9D474CDC724}"/>
                  </a:ext>
                </a:extLst>
              </p:cNvPr>
              <p:cNvSpPr/>
              <p:nvPr/>
            </p:nvSpPr>
            <p:spPr>
              <a:xfrm>
                <a:off x="5376465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488D22AF-BD16-4B13-AD92-E5E394229181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2ACBE175-8D49-40A4-B6F0-69C0DD9B7ABB}"/>
                  </a:ext>
                </a:extLst>
              </p:cNvPr>
              <p:cNvGrpSpPr/>
              <p:nvPr/>
            </p:nvGrpSpPr>
            <p:grpSpPr>
              <a:xfrm>
                <a:off x="5312719" y="1624685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7" name="円/楕円 662">
                  <a:extLst>
                    <a:ext uri="{FF2B5EF4-FFF2-40B4-BE49-F238E27FC236}">
                      <a16:creationId xmlns:a16="http://schemas.microsoft.com/office/drawing/2014/main" id="{987E0BB3-A813-489A-9D41-7ADBC15E88B1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A85FC7FB-626F-4257-ACB8-B158FF424514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662">
                  <a:extLst>
                    <a:ext uri="{FF2B5EF4-FFF2-40B4-BE49-F238E27FC236}">
                      <a16:creationId xmlns:a16="http://schemas.microsoft.com/office/drawing/2014/main" id="{9E7AEE63-277E-4520-B55F-72289F86F6D8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4" name="台形 582">
                <a:extLst>
                  <a:ext uri="{FF2B5EF4-FFF2-40B4-BE49-F238E27FC236}">
                    <a16:creationId xmlns:a16="http://schemas.microsoft.com/office/drawing/2014/main" id="{7225EBE8-7120-4B07-8F69-067DBB73177E}"/>
                  </a:ext>
                </a:extLst>
              </p:cNvPr>
              <p:cNvSpPr/>
              <p:nvPr/>
            </p:nvSpPr>
            <p:spPr>
              <a:xfrm rot="10800000">
                <a:off x="5414767" y="2321941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台形 731">
                <a:extLst>
                  <a:ext uri="{FF2B5EF4-FFF2-40B4-BE49-F238E27FC236}">
                    <a16:creationId xmlns:a16="http://schemas.microsoft.com/office/drawing/2014/main" id="{F591D9D9-F603-4D4B-957B-6640AE563809}"/>
                  </a:ext>
                </a:extLst>
              </p:cNvPr>
              <p:cNvSpPr/>
              <p:nvPr/>
            </p:nvSpPr>
            <p:spPr>
              <a:xfrm rot="10800000" flipV="1">
                <a:off x="5434012" y="2449037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平行四辺形 215">
                <a:extLst>
                  <a:ext uri="{FF2B5EF4-FFF2-40B4-BE49-F238E27FC236}">
                    <a16:creationId xmlns:a16="http://schemas.microsoft.com/office/drawing/2014/main" id="{E40D6DD2-365B-42F6-9322-07F6E748F2FB}"/>
                  </a:ext>
                </a:extLst>
              </p:cNvPr>
              <p:cNvSpPr/>
              <p:nvPr/>
            </p:nvSpPr>
            <p:spPr>
              <a:xfrm>
                <a:off x="5313617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3F6C4A9B-1C51-4B15-8F1A-788342DBA895}"/>
                  </a:ext>
                </a:extLst>
              </p:cNvPr>
              <p:cNvSpPr/>
              <p:nvPr/>
            </p:nvSpPr>
            <p:spPr>
              <a:xfrm rot="10800000">
                <a:off x="5438564" y="2314699"/>
                <a:ext cx="238930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平行四辺形 217">
                <a:extLst>
                  <a:ext uri="{FF2B5EF4-FFF2-40B4-BE49-F238E27FC236}">
                    <a16:creationId xmlns:a16="http://schemas.microsoft.com/office/drawing/2014/main" id="{C239665E-DF83-4165-92E1-EC9DF3E7DC95}"/>
                  </a:ext>
                </a:extLst>
              </p:cNvPr>
              <p:cNvSpPr/>
              <p:nvPr/>
            </p:nvSpPr>
            <p:spPr>
              <a:xfrm>
                <a:off x="5311675" y="2314701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平行四辺形 218">
                <a:extLst>
                  <a:ext uri="{FF2B5EF4-FFF2-40B4-BE49-F238E27FC236}">
                    <a16:creationId xmlns:a16="http://schemas.microsoft.com/office/drawing/2014/main" id="{A011281B-84DF-4ADA-AF70-FB39768D2CCF}"/>
                  </a:ext>
                </a:extLst>
              </p:cNvPr>
              <p:cNvSpPr/>
              <p:nvPr/>
            </p:nvSpPr>
            <p:spPr>
              <a:xfrm flipH="1">
                <a:off x="5571899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平行四辺形 219">
                <a:extLst>
                  <a:ext uri="{FF2B5EF4-FFF2-40B4-BE49-F238E27FC236}">
                    <a16:creationId xmlns:a16="http://schemas.microsoft.com/office/drawing/2014/main" id="{FC999E2E-FE00-4685-B864-6D5065CD9DFB}"/>
                  </a:ext>
                </a:extLst>
              </p:cNvPr>
              <p:cNvSpPr/>
              <p:nvPr/>
            </p:nvSpPr>
            <p:spPr>
              <a:xfrm flipH="1">
                <a:off x="5561811" y="2314701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344D1F53-0709-445F-A10C-6EE86A49A467}"/>
                  </a:ext>
                </a:extLst>
              </p:cNvPr>
              <p:cNvGrpSpPr/>
              <p:nvPr/>
            </p:nvGrpSpPr>
            <p:grpSpPr>
              <a:xfrm>
                <a:off x="4978490" y="1416069"/>
                <a:ext cx="919333" cy="346958"/>
                <a:chOff x="6899470" y="1416069"/>
                <a:chExt cx="919333" cy="346958"/>
              </a:xfrm>
            </p:grpSpPr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65896105-9A29-40D0-8FB6-3E9E66C470FF}"/>
                    </a:ext>
                  </a:extLst>
                </p:cNvPr>
                <p:cNvSpPr/>
                <p:nvPr/>
              </p:nvSpPr>
              <p:spPr>
                <a:xfrm>
                  <a:off x="6899470" y="1441963"/>
                  <a:ext cx="407776" cy="306443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629E7205-225C-4A68-BCFA-B825F2E0E18D}"/>
                    </a:ext>
                  </a:extLst>
                </p:cNvPr>
                <p:cNvSpPr/>
                <p:nvPr/>
              </p:nvSpPr>
              <p:spPr>
                <a:xfrm>
                  <a:off x="7388254" y="1441963"/>
                  <a:ext cx="407776" cy="306443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D717A917-20CA-427F-854E-6053B3E8D674}"/>
                    </a:ext>
                  </a:extLst>
                </p:cNvPr>
                <p:cNvSpPr/>
                <p:nvPr/>
              </p:nvSpPr>
              <p:spPr>
                <a:xfrm>
                  <a:off x="6908006" y="1416069"/>
                  <a:ext cx="910797" cy="346958"/>
                </a:xfrm>
                <a:custGeom>
                  <a:avLst/>
                  <a:gdLst>
                    <a:gd name="connsiteX0" fmla="*/ 536382 w 910797"/>
                    <a:gd name="connsiteY0" fmla="*/ 43147 h 346958"/>
                    <a:gd name="connsiteX1" fmla="*/ 490629 w 910797"/>
                    <a:gd name="connsiteY1" fmla="*/ 88900 h 346958"/>
                    <a:gd name="connsiteX2" fmla="*/ 490629 w 910797"/>
                    <a:gd name="connsiteY2" fmla="*/ 195804 h 346958"/>
                    <a:gd name="connsiteX3" fmla="*/ 605627 w 910797"/>
                    <a:gd name="connsiteY3" fmla="*/ 310802 h 346958"/>
                    <a:gd name="connsiteX4" fmla="*/ 763581 w 910797"/>
                    <a:gd name="connsiteY4" fmla="*/ 310802 h 346958"/>
                    <a:gd name="connsiteX5" fmla="*/ 878579 w 910797"/>
                    <a:gd name="connsiteY5" fmla="*/ 195804 h 346958"/>
                    <a:gd name="connsiteX6" fmla="*/ 878579 w 910797"/>
                    <a:gd name="connsiteY6" fmla="*/ 88900 h 346958"/>
                    <a:gd name="connsiteX7" fmla="*/ 832826 w 910797"/>
                    <a:gd name="connsiteY7" fmla="*/ 43147 h 346958"/>
                    <a:gd name="connsiteX8" fmla="*/ 71330 w 910797"/>
                    <a:gd name="connsiteY8" fmla="*/ 43147 h 346958"/>
                    <a:gd name="connsiteX9" fmla="*/ 28755 w 910797"/>
                    <a:gd name="connsiteY9" fmla="*/ 90851 h 346958"/>
                    <a:gd name="connsiteX10" fmla="*/ 28755 w 910797"/>
                    <a:gd name="connsiteY10" fmla="*/ 195804 h 346958"/>
                    <a:gd name="connsiteX11" fmla="*/ 131389 w 910797"/>
                    <a:gd name="connsiteY11" fmla="*/ 310802 h 346958"/>
                    <a:gd name="connsiteX12" fmla="*/ 207547 w 910797"/>
                    <a:gd name="connsiteY12" fmla="*/ 310802 h 346958"/>
                    <a:gd name="connsiteX13" fmla="*/ 240592 w 910797"/>
                    <a:gd name="connsiteY13" fmla="*/ 310802 h 346958"/>
                    <a:gd name="connsiteX14" fmla="*/ 243143 w 910797"/>
                    <a:gd name="connsiteY14" fmla="*/ 310802 h 346958"/>
                    <a:gd name="connsiteX15" fmla="*/ 358141 w 910797"/>
                    <a:gd name="connsiteY15" fmla="*/ 195804 h 346958"/>
                    <a:gd name="connsiteX16" fmla="*/ 358141 w 910797"/>
                    <a:gd name="connsiteY16" fmla="*/ 90851 h 346958"/>
                    <a:gd name="connsiteX17" fmla="*/ 310437 w 910797"/>
                    <a:gd name="connsiteY17" fmla="*/ 43147 h 346958"/>
                    <a:gd name="connsiteX18" fmla="*/ 240592 w 910797"/>
                    <a:gd name="connsiteY18" fmla="*/ 43147 h 346958"/>
                    <a:gd name="connsiteX19" fmla="*/ 207547 w 910797"/>
                    <a:gd name="connsiteY19" fmla="*/ 43147 h 346958"/>
                    <a:gd name="connsiteX20" fmla="*/ 422529 w 910797"/>
                    <a:gd name="connsiteY20" fmla="*/ 16 h 346958"/>
                    <a:gd name="connsiteX21" fmla="*/ 469454 w 910797"/>
                    <a:gd name="connsiteY21" fmla="*/ 14239 h 346958"/>
                    <a:gd name="connsiteX22" fmla="*/ 475380 w 910797"/>
                    <a:gd name="connsiteY22" fmla="*/ 24138 h 346958"/>
                    <a:gd name="connsiteX23" fmla="*/ 475432 w 910797"/>
                    <a:gd name="connsiteY23" fmla="*/ 24011 h 346958"/>
                    <a:gd name="connsiteX24" fmla="*/ 516524 w 910797"/>
                    <a:gd name="connsiteY24" fmla="*/ 6990 h 346958"/>
                    <a:gd name="connsiteX25" fmla="*/ 852683 w 910797"/>
                    <a:gd name="connsiteY25" fmla="*/ 6990 h 346958"/>
                    <a:gd name="connsiteX26" fmla="*/ 910797 w 910797"/>
                    <a:gd name="connsiteY26" fmla="*/ 65104 h 346958"/>
                    <a:gd name="connsiteX27" fmla="*/ 910797 w 910797"/>
                    <a:gd name="connsiteY27" fmla="*/ 200891 h 346958"/>
                    <a:gd name="connsiteX28" fmla="*/ 764730 w 910797"/>
                    <a:gd name="connsiteY28" fmla="*/ 346958 h 346958"/>
                    <a:gd name="connsiteX29" fmla="*/ 604478 w 910797"/>
                    <a:gd name="connsiteY29" fmla="*/ 346958 h 346958"/>
                    <a:gd name="connsiteX30" fmla="*/ 458410 w 910797"/>
                    <a:gd name="connsiteY30" fmla="*/ 200891 h 346958"/>
                    <a:gd name="connsiteX31" fmla="*/ 458410 w 910797"/>
                    <a:gd name="connsiteY31" fmla="*/ 65104 h 346958"/>
                    <a:gd name="connsiteX32" fmla="*/ 466149 w 910797"/>
                    <a:gd name="connsiteY32" fmla="*/ 46420 h 346958"/>
                    <a:gd name="connsiteX33" fmla="*/ 455004 w 910797"/>
                    <a:gd name="connsiteY33" fmla="*/ 30000 h 346958"/>
                    <a:gd name="connsiteX34" fmla="*/ 423171 w 910797"/>
                    <a:gd name="connsiteY34" fmla="*/ 21370 h 346958"/>
                    <a:gd name="connsiteX35" fmla="*/ 391263 w 910797"/>
                    <a:gd name="connsiteY35" fmla="*/ 31469 h 346958"/>
                    <a:gd name="connsiteX36" fmla="*/ 382153 w 910797"/>
                    <a:gd name="connsiteY36" fmla="*/ 47771 h 346958"/>
                    <a:gd name="connsiteX37" fmla="*/ 390359 w 910797"/>
                    <a:gd name="connsiteY37" fmla="*/ 67582 h 346958"/>
                    <a:gd name="connsiteX38" fmla="*/ 390359 w 910797"/>
                    <a:gd name="connsiteY38" fmla="*/ 200891 h 346958"/>
                    <a:gd name="connsiteX39" fmla="*/ 244292 w 910797"/>
                    <a:gd name="connsiteY39" fmla="*/ 346958 h 346958"/>
                    <a:gd name="connsiteX40" fmla="*/ 240592 w 910797"/>
                    <a:gd name="connsiteY40" fmla="*/ 346958 h 346958"/>
                    <a:gd name="connsiteX41" fmla="*/ 207547 w 910797"/>
                    <a:gd name="connsiteY41" fmla="*/ 346958 h 346958"/>
                    <a:gd name="connsiteX42" fmla="*/ 130364 w 910797"/>
                    <a:gd name="connsiteY42" fmla="*/ 346958 h 346958"/>
                    <a:gd name="connsiteX43" fmla="*/ 0 w 910797"/>
                    <a:gd name="connsiteY43" fmla="*/ 200891 h 346958"/>
                    <a:gd name="connsiteX44" fmla="*/ 0 w 910797"/>
                    <a:gd name="connsiteY44" fmla="*/ 67582 h 346958"/>
                    <a:gd name="connsiteX45" fmla="*/ 54078 w 910797"/>
                    <a:gd name="connsiteY45" fmla="*/ 6990 h 346958"/>
                    <a:gd name="connsiteX46" fmla="*/ 207547 w 910797"/>
                    <a:gd name="connsiteY46" fmla="*/ 6990 h 346958"/>
                    <a:gd name="connsiteX47" fmla="*/ 240592 w 910797"/>
                    <a:gd name="connsiteY47" fmla="*/ 6990 h 346958"/>
                    <a:gd name="connsiteX48" fmla="*/ 329767 w 910797"/>
                    <a:gd name="connsiteY48" fmla="*/ 6990 h 346958"/>
                    <a:gd name="connsiteX49" fmla="*/ 353352 w 910797"/>
                    <a:gd name="connsiteY49" fmla="*/ 11751 h 346958"/>
                    <a:gd name="connsiteX50" fmla="*/ 372049 w 910797"/>
                    <a:gd name="connsiteY50" fmla="*/ 24358 h 346958"/>
                    <a:gd name="connsiteX51" fmla="*/ 375931 w 910797"/>
                    <a:gd name="connsiteY51" fmla="*/ 16580 h 346958"/>
                    <a:gd name="connsiteX52" fmla="*/ 422529 w 910797"/>
                    <a:gd name="connsiteY52" fmla="*/ 16 h 346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910797" h="346958">
                      <a:moveTo>
                        <a:pt x="536382" y="43147"/>
                      </a:moveTo>
                      <a:cubicBezTo>
                        <a:pt x="511113" y="43147"/>
                        <a:pt x="490629" y="63631"/>
                        <a:pt x="490629" y="88900"/>
                      </a:cubicBezTo>
                      <a:lnTo>
                        <a:pt x="490629" y="195804"/>
                      </a:lnTo>
                      <a:cubicBezTo>
                        <a:pt x="490629" y="259315"/>
                        <a:pt x="542115" y="310802"/>
                        <a:pt x="605627" y="310802"/>
                      </a:cubicBezTo>
                      <a:lnTo>
                        <a:pt x="763581" y="310802"/>
                      </a:lnTo>
                      <a:cubicBezTo>
                        <a:pt x="827092" y="310802"/>
                        <a:pt x="878579" y="259315"/>
                        <a:pt x="878579" y="195804"/>
                      </a:cubicBezTo>
                      <a:lnTo>
                        <a:pt x="878579" y="88900"/>
                      </a:lnTo>
                      <a:cubicBezTo>
                        <a:pt x="878579" y="63631"/>
                        <a:pt x="858095" y="43147"/>
                        <a:pt x="832826" y="43147"/>
                      </a:cubicBezTo>
                      <a:close/>
                      <a:moveTo>
                        <a:pt x="71330" y="43147"/>
                      </a:moveTo>
                      <a:cubicBezTo>
                        <a:pt x="47816" y="43147"/>
                        <a:pt x="28755" y="64504"/>
                        <a:pt x="28755" y="90851"/>
                      </a:cubicBezTo>
                      <a:lnTo>
                        <a:pt x="28755" y="195804"/>
                      </a:lnTo>
                      <a:cubicBezTo>
                        <a:pt x="28755" y="259315"/>
                        <a:pt x="74706" y="310802"/>
                        <a:pt x="131389" y="310802"/>
                      </a:cubicBezTo>
                      <a:lnTo>
                        <a:pt x="207547" y="310802"/>
                      </a:lnTo>
                      <a:lnTo>
                        <a:pt x="240592" y="310802"/>
                      </a:lnTo>
                      <a:lnTo>
                        <a:pt x="243143" y="310802"/>
                      </a:lnTo>
                      <a:cubicBezTo>
                        <a:pt x="306654" y="310802"/>
                        <a:pt x="358141" y="259315"/>
                        <a:pt x="358141" y="195804"/>
                      </a:cubicBezTo>
                      <a:lnTo>
                        <a:pt x="358141" y="90851"/>
                      </a:lnTo>
                      <a:cubicBezTo>
                        <a:pt x="358141" y="64504"/>
                        <a:pt x="336784" y="43147"/>
                        <a:pt x="310437" y="43147"/>
                      </a:cubicBezTo>
                      <a:lnTo>
                        <a:pt x="240592" y="43147"/>
                      </a:lnTo>
                      <a:lnTo>
                        <a:pt x="207547" y="43147"/>
                      </a:lnTo>
                      <a:close/>
                      <a:moveTo>
                        <a:pt x="422529" y="16"/>
                      </a:moveTo>
                      <a:cubicBezTo>
                        <a:pt x="440495" y="-344"/>
                        <a:pt x="457054" y="5076"/>
                        <a:pt x="469454" y="14239"/>
                      </a:cubicBezTo>
                      <a:lnTo>
                        <a:pt x="475380" y="24138"/>
                      </a:lnTo>
                      <a:lnTo>
                        <a:pt x="475432" y="24011"/>
                      </a:lnTo>
                      <a:cubicBezTo>
                        <a:pt x="485948" y="13494"/>
                        <a:pt x="500477" y="6990"/>
                        <a:pt x="516524" y="6990"/>
                      </a:cubicBezTo>
                      <a:lnTo>
                        <a:pt x="852683" y="6990"/>
                      </a:lnTo>
                      <a:cubicBezTo>
                        <a:pt x="884779" y="6990"/>
                        <a:pt x="910797" y="33008"/>
                        <a:pt x="910797" y="65104"/>
                      </a:cubicBezTo>
                      <a:lnTo>
                        <a:pt x="910797" y="200891"/>
                      </a:lnTo>
                      <a:cubicBezTo>
                        <a:pt x="910797" y="281562"/>
                        <a:pt x="845401" y="346958"/>
                        <a:pt x="764730" y="346958"/>
                      </a:cubicBezTo>
                      <a:lnTo>
                        <a:pt x="604478" y="346958"/>
                      </a:lnTo>
                      <a:cubicBezTo>
                        <a:pt x="523807" y="346958"/>
                        <a:pt x="458410" y="281562"/>
                        <a:pt x="458410" y="200891"/>
                      </a:cubicBezTo>
                      <a:lnTo>
                        <a:pt x="458410" y="65104"/>
                      </a:lnTo>
                      <a:lnTo>
                        <a:pt x="466149" y="46420"/>
                      </a:lnTo>
                      <a:lnTo>
                        <a:pt x="455004" y="30000"/>
                      </a:lnTo>
                      <a:cubicBezTo>
                        <a:pt x="446571" y="24456"/>
                        <a:pt x="435345" y="21175"/>
                        <a:pt x="423171" y="21370"/>
                      </a:cubicBezTo>
                      <a:cubicBezTo>
                        <a:pt x="410654" y="21571"/>
                        <a:pt x="399393" y="25403"/>
                        <a:pt x="391263" y="31469"/>
                      </a:cubicBezTo>
                      <a:lnTo>
                        <a:pt x="382153" y="47771"/>
                      </a:lnTo>
                      <a:lnTo>
                        <a:pt x="390359" y="67582"/>
                      </a:lnTo>
                      <a:lnTo>
                        <a:pt x="390359" y="200891"/>
                      </a:lnTo>
                      <a:cubicBezTo>
                        <a:pt x="390359" y="281562"/>
                        <a:pt x="324963" y="346958"/>
                        <a:pt x="244292" y="346958"/>
                      </a:cubicBezTo>
                      <a:lnTo>
                        <a:pt x="240592" y="346958"/>
                      </a:lnTo>
                      <a:lnTo>
                        <a:pt x="207547" y="346958"/>
                      </a:lnTo>
                      <a:lnTo>
                        <a:pt x="130364" y="346958"/>
                      </a:lnTo>
                      <a:cubicBezTo>
                        <a:pt x="58366" y="346958"/>
                        <a:pt x="0" y="281562"/>
                        <a:pt x="0" y="200891"/>
                      </a:cubicBezTo>
                      <a:lnTo>
                        <a:pt x="0" y="67582"/>
                      </a:lnTo>
                      <a:cubicBezTo>
                        <a:pt x="0" y="34118"/>
                        <a:pt x="24212" y="6990"/>
                        <a:pt x="54078" y="6990"/>
                      </a:cubicBezTo>
                      <a:lnTo>
                        <a:pt x="207547" y="6990"/>
                      </a:lnTo>
                      <a:lnTo>
                        <a:pt x="240592" y="6990"/>
                      </a:lnTo>
                      <a:lnTo>
                        <a:pt x="329767" y="6990"/>
                      </a:lnTo>
                      <a:cubicBezTo>
                        <a:pt x="338132" y="6990"/>
                        <a:pt x="346102" y="8685"/>
                        <a:pt x="353352" y="11751"/>
                      </a:cubicBezTo>
                      <a:lnTo>
                        <a:pt x="372049" y="24358"/>
                      </a:lnTo>
                      <a:lnTo>
                        <a:pt x="375931" y="16580"/>
                      </a:lnTo>
                      <a:cubicBezTo>
                        <a:pt x="387800" y="6662"/>
                        <a:pt x="404240" y="381"/>
                        <a:pt x="422529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10EE8999-EB1C-4EA0-BE5A-3556D7BDEA11}"/>
                  </a:ext>
                </a:extLst>
              </p:cNvPr>
              <p:cNvGrpSpPr/>
              <p:nvPr/>
            </p:nvGrpSpPr>
            <p:grpSpPr>
              <a:xfrm>
                <a:off x="5518106" y="1265068"/>
                <a:ext cx="354057" cy="335267"/>
                <a:chOff x="5488511" y="1265068"/>
                <a:chExt cx="354057" cy="335267"/>
              </a:xfrm>
            </p:grpSpPr>
            <p:sp>
              <p:nvSpPr>
                <p:cNvPr id="232" name="円/楕円 549">
                  <a:extLst>
                    <a:ext uri="{FF2B5EF4-FFF2-40B4-BE49-F238E27FC236}">
                      <a16:creationId xmlns:a16="http://schemas.microsoft.com/office/drawing/2014/main" id="{9E490F41-DF62-4B84-A6A8-C43278FE0A1A}"/>
                    </a:ext>
                  </a:extLst>
                </p:cNvPr>
                <p:cNvSpPr/>
                <p:nvPr/>
              </p:nvSpPr>
              <p:spPr>
                <a:xfrm>
                  <a:off x="5597644" y="1472863"/>
                  <a:ext cx="104027" cy="1274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5D7B41ED-453C-446A-BF74-9D935261BE50}"/>
                    </a:ext>
                  </a:extLst>
                </p:cNvPr>
                <p:cNvSpPr/>
                <p:nvPr/>
              </p:nvSpPr>
              <p:spPr>
                <a:xfrm rot="5400000">
                  <a:off x="5637132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534C8476-7A6D-44D4-92CE-3060E3004408}"/>
                  </a:ext>
                </a:extLst>
              </p:cNvPr>
              <p:cNvGrpSpPr/>
              <p:nvPr/>
            </p:nvGrpSpPr>
            <p:grpSpPr>
              <a:xfrm>
                <a:off x="5144798" y="1265068"/>
                <a:ext cx="162294" cy="335267"/>
                <a:chOff x="5470802" y="1265068"/>
                <a:chExt cx="354057" cy="335267"/>
              </a:xfrm>
            </p:grpSpPr>
            <p:sp>
              <p:nvSpPr>
                <p:cNvPr id="230" name="円/楕円 549">
                  <a:extLst>
                    <a:ext uri="{FF2B5EF4-FFF2-40B4-BE49-F238E27FC236}">
                      <a16:creationId xmlns:a16="http://schemas.microsoft.com/office/drawing/2014/main" id="{3D15BFC1-BC03-46C7-8895-DABA16958481}"/>
                    </a:ext>
                  </a:extLst>
                </p:cNvPr>
                <p:cNvSpPr/>
                <p:nvPr/>
              </p:nvSpPr>
              <p:spPr>
                <a:xfrm>
                  <a:off x="5581988" y="1472863"/>
                  <a:ext cx="135336" cy="1274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月 230">
                  <a:extLst>
                    <a:ext uri="{FF2B5EF4-FFF2-40B4-BE49-F238E27FC236}">
                      <a16:creationId xmlns:a16="http://schemas.microsoft.com/office/drawing/2014/main" id="{B9C346D4-F7DB-4620-9EF9-B4C30BF60F22}"/>
                    </a:ext>
                  </a:extLst>
                </p:cNvPr>
                <p:cNvSpPr/>
                <p:nvPr/>
              </p:nvSpPr>
              <p:spPr>
                <a:xfrm rot="5400000">
                  <a:off x="5619423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C2BD0009-95CB-4BF8-BD0F-3A5A7AE57AC9}"/>
                  </a:ext>
                </a:extLst>
              </p:cNvPr>
              <p:cNvSpPr/>
              <p:nvPr/>
            </p:nvSpPr>
            <p:spPr>
              <a:xfrm rot="18900000" flipH="1">
                <a:off x="5700628" y="717810"/>
                <a:ext cx="433280" cy="982636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円/楕円 368">
                <a:extLst>
                  <a:ext uri="{FF2B5EF4-FFF2-40B4-BE49-F238E27FC236}">
                    <a16:creationId xmlns:a16="http://schemas.microsoft.com/office/drawing/2014/main" id="{AF9E36C9-EB97-4AE1-8D89-7E3D38FA0D3D}"/>
                  </a:ext>
                </a:extLst>
              </p:cNvPr>
              <p:cNvSpPr/>
              <p:nvPr/>
            </p:nvSpPr>
            <p:spPr>
              <a:xfrm rot="900000" flipH="1">
                <a:off x="601200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369">
                <a:extLst>
                  <a:ext uri="{FF2B5EF4-FFF2-40B4-BE49-F238E27FC236}">
                    <a16:creationId xmlns:a16="http://schemas.microsoft.com/office/drawing/2014/main" id="{CE43FDAD-D0BA-458D-8705-FBA92BF9A12C}"/>
                  </a:ext>
                </a:extLst>
              </p:cNvPr>
              <p:cNvSpPr/>
              <p:nvPr/>
            </p:nvSpPr>
            <p:spPr>
              <a:xfrm rot="900000" flipH="1">
                <a:off x="606499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D6E3922-37EF-4BEC-A7B9-BDE766247141}"/>
                  </a:ext>
                </a:extLst>
              </p:cNvPr>
              <p:cNvSpPr/>
              <p:nvPr/>
            </p:nvSpPr>
            <p:spPr>
              <a:xfrm>
                <a:off x="5302051" y="2311363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22FF0A9C-65B7-4F63-9A2A-C7455C553F14}"/>
                  </a:ext>
                </a:extLst>
              </p:cNvPr>
              <p:cNvSpPr/>
              <p:nvPr/>
            </p:nvSpPr>
            <p:spPr>
              <a:xfrm>
                <a:off x="5275399" y="2312900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D1B746E9-C2EB-48B4-AE2D-616B461941BE}"/>
                  </a:ext>
                </a:extLst>
              </p:cNvPr>
              <p:cNvSpPr/>
              <p:nvPr/>
            </p:nvSpPr>
            <p:spPr>
              <a:xfrm>
                <a:off x="5457627" y="3351530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E7587FB-98F3-4BC0-96AA-DE4EF1E2586B}"/>
              </a:ext>
            </a:extLst>
          </p:cNvPr>
          <p:cNvGrpSpPr/>
          <p:nvPr/>
        </p:nvGrpSpPr>
        <p:grpSpPr>
          <a:xfrm>
            <a:off x="3689565" y="962520"/>
            <a:ext cx="2305455" cy="2578399"/>
            <a:chOff x="3266871" y="962520"/>
            <a:chExt cx="2305455" cy="2578399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E67BA4CE-870F-42CB-8006-3F0CC97536A4}"/>
                </a:ext>
              </a:extLst>
            </p:cNvPr>
            <p:cNvGrpSpPr/>
            <p:nvPr/>
          </p:nvGrpSpPr>
          <p:grpSpPr>
            <a:xfrm rot="900000">
              <a:off x="3266871" y="2767384"/>
              <a:ext cx="1763650" cy="563159"/>
              <a:chOff x="3304254" y="2532469"/>
              <a:chExt cx="1763650" cy="56315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450B84FC-576E-46B5-9DAB-E3304AC2D9AD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648FB721-45BF-4F52-BD31-89FB28E81ED3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4EC6C7A2-5877-40A7-B77E-145B36776DE4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EF788738-1557-4A40-A5FB-646B27EC8EF2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AA9BCD2E-1E77-49DF-BDBF-4913C60B4C06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92">
                  <a:extLst>
                    <a:ext uri="{FF2B5EF4-FFF2-40B4-BE49-F238E27FC236}">
                      <a16:creationId xmlns:a16="http://schemas.microsoft.com/office/drawing/2014/main" id="{8B455FC7-4606-4ECC-B7EC-BAAF38621675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月 90">
                  <a:extLst>
                    <a:ext uri="{FF2B5EF4-FFF2-40B4-BE49-F238E27FC236}">
                      <a16:creationId xmlns:a16="http://schemas.microsoft.com/office/drawing/2014/main" id="{154185CB-9431-45FD-9BAA-3D5673807940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8B601126-FC4A-4D84-B993-70E46588023A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角を丸くする 252">
                  <a:extLst>
                    <a:ext uri="{FF2B5EF4-FFF2-40B4-BE49-F238E27FC236}">
                      <a16:creationId xmlns:a16="http://schemas.microsoft.com/office/drawing/2014/main" id="{564DA935-4928-4DD1-B954-B85D44F0A03C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角を丸くする 253">
                  <a:extLst>
                    <a:ext uri="{FF2B5EF4-FFF2-40B4-BE49-F238E27FC236}">
                      <a16:creationId xmlns:a16="http://schemas.microsoft.com/office/drawing/2014/main" id="{E30F197E-62AC-465A-9A05-D6EC4EF6272D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2FD26375-F73B-4785-9C6C-2CDFDFAEFA00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E981D9BB-AD7F-44EC-ACB6-F77C5A728F6C}"/>
                </a:ext>
              </a:extLst>
            </p:cNvPr>
            <p:cNvGrpSpPr/>
            <p:nvPr/>
          </p:nvGrpSpPr>
          <p:grpSpPr>
            <a:xfrm>
              <a:off x="4297886" y="962520"/>
              <a:ext cx="1274440" cy="2578399"/>
              <a:chOff x="3358824" y="962520"/>
              <a:chExt cx="1274440" cy="2578399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065AB53B-5F4B-4D14-B6E6-D03DFB7DADA3}"/>
                  </a:ext>
                </a:extLst>
              </p:cNvPr>
              <p:cNvSpPr/>
              <p:nvPr/>
            </p:nvSpPr>
            <p:spPr>
              <a:xfrm>
                <a:off x="335882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EEF4387C-E873-4B30-945B-178A4BA71A34}"/>
                  </a:ext>
                </a:extLst>
              </p:cNvPr>
              <p:cNvSpPr/>
              <p:nvPr/>
            </p:nvSpPr>
            <p:spPr>
              <a:xfrm>
                <a:off x="378413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8B0FFCB-DE97-4637-80EE-304457501478}"/>
                  </a:ext>
                </a:extLst>
              </p:cNvPr>
              <p:cNvSpPr/>
              <p:nvPr/>
            </p:nvSpPr>
            <p:spPr>
              <a:xfrm>
                <a:off x="3424862" y="23103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1264" h="1020925">
                    <a:moveTo>
                      <a:pt x="273712" y="7678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533688EF-FC57-4677-A255-9BF7277103DE}"/>
                  </a:ext>
                </a:extLst>
              </p:cNvPr>
              <p:cNvSpPr/>
              <p:nvPr/>
            </p:nvSpPr>
            <p:spPr>
              <a:xfrm>
                <a:off x="4236332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C2F3640C-1F7C-4F58-B577-7F39AF7E9A47}"/>
                  </a:ext>
                </a:extLst>
              </p:cNvPr>
              <p:cNvSpPr/>
              <p:nvPr/>
            </p:nvSpPr>
            <p:spPr>
              <a:xfrm>
                <a:off x="3945903" y="966788"/>
                <a:ext cx="619936" cy="773732"/>
              </a:xfrm>
              <a:custGeom>
                <a:avLst/>
                <a:gdLst>
                  <a:gd name="connsiteX0" fmla="*/ 0 w 636127"/>
                  <a:gd name="connsiteY0" fmla="*/ 0 h 770106"/>
                  <a:gd name="connsiteX1" fmla="*/ 95674 w 636127"/>
                  <a:gd name="connsiteY1" fmla="*/ 7560 h 770106"/>
                  <a:gd name="connsiteX2" fmla="*/ 636127 w 636127"/>
                  <a:gd name="connsiteY2" fmla="*/ 527355 h 770106"/>
                  <a:gd name="connsiteX3" fmla="*/ 582936 w 636127"/>
                  <a:gd name="connsiteY3" fmla="*/ 733879 h 770106"/>
                  <a:gd name="connsiteX4" fmla="*/ 557851 w 636127"/>
                  <a:gd name="connsiteY4" fmla="*/ 770106 h 770106"/>
                  <a:gd name="connsiteX5" fmla="*/ 398271 w 636127"/>
                  <a:gd name="connsiteY5" fmla="*/ 770106 h 770106"/>
                  <a:gd name="connsiteX6" fmla="*/ 404750 w 636127"/>
                  <a:gd name="connsiteY6" fmla="*/ 697670 h 770106"/>
                  <a:gd name="connsiteX7" fmla="*/ 106327 w 636127"/>
                  <a:gd name="connsiteY7" fmla="*/ 65049 h 77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127" h="770106">
                    <a:moveTo>
                      <a:pt x="0" y="0"/>
                    </a:moveTo>
                    <a:lnTo>
                      <a:pt x="95674" y="7560"/>
                    </a:lnTo>
                    <a:cubicBezTo>
                      <a:pt x="404110" y="57034"/>
                      <a:pt x="636127" y="270956"/>
                      <a:pt x="636127" y="527355"/>
                    </a:cubicBezTo>
                    <a:cubicBezTo>
                      <a:pt x="636127" y="600612"/>
                      <a:pt x="617187" y="670402"/>
                      <a:pt x="582936" y="733879"/>
                    </a:cubicBezTo>
                    <a:lnTo>
                      <a:pt x="557851" y="770106"/>
                    </a:lnTo>
                    <a:lnTo>
                      <a:pt x="398271" y="770106"/>
                    </a:lnTo>
                    <a:lnTo>
                      <a:pt x="404750" y="697670"/>
                    </a:lnTo>
                    <a:cubicBezTo>
                      <a:pt x="404750" y="434329"/>
                      <a:pt x="286374" y="202150"/>
                      <a:pt x="106327" y="65049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円/楕円 368">
                <a:extLst>
                  <a:ext uri="{FF2B5EF4-FFF2-40B4-BE49-F238E27FC236}">
                    <a16:creationId xmlns:a16="http://schemas.microsoft.com/office/drawing/2014/main" id="{F3EB5AD8-ACBE-45F5-A38D-8F7E16729A39}"/>
                  </a:ext>
                </a:extLst>
              </p:cNvPr>
              <p:cNvSpPr/>
              <p:nvPr/>
            </p:nvSpPr>
            <p:spPr>
              <a:xfrm rot="900000" flipH="1">
                <a:off x="427464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円/楕円 369">
                <a:extLst>
                  <a:ext uri="{FF2B5EF4-FFF2-40B4-BE49-F238E27FC236}">
                    <a16:creationId xmlns:a16="http://schemas.microsoft.com/office/drawing/2014/main" id="{660FC01E-E75B-4ED4-B644-2FD62D82539E}"/>
                  </a:ext>
                </a:extLst>
              </p:cNvPr>
              <p:cNvSpPr/>
              <p:nvPr/>
            </p:nvSpPr>
            <p:spPr>
              <a:xfrm rot="900000" flipH="1">
                <a:off x="432763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0473C5C-FB80-4A8D-BD9E-FAA8A69CA1A9}"/>
                  </a:ext>
                </a:extLst>
              </p:cNvPr>
              <p:cNvSpPr/>
              <p:nvPr/>
            </p:nvSpPr>
            <p:spPr>
              <a:xfrm>
                <a:off x="3572439" y="1656537"/>
                <a:ext cx="160392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四角形: 上の 2 つの角を丸める 436">
                <a:extLst>
                  <a:ext uri="{FF2B5EF4-FFF2-40B4-BE49-F238E27FC236}">
                    <a16:creationId xmlns:a16="http://schemas.microsoft.com/office/drawing/2014/main" id="{9688548B-AA2E-4BFE-B27F-0AA120011A1C}"/>
                  </a:ext>
                </a:extLst>
              </p:cNvPr>
              <p:cNvSpPr/>
              <p:nvPr/>
            </p:nvSpPr>
            <p:spPr>
              <a:xfrm>
                <a:off x="3891906" y="2640843"/>
                <a:ext cx="239090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円/楕円 27">
                <a:extLst>
                  <a:ext uri="{FF2B5EF4-FFF2-40B4-BE49-F238E27FC236}">
                    <a16:creationId xmlns:a16="http://schemas.microsoft.com/office/drawing/2014/main" id="{87D0315C-0831-49F9-A91B-506B150B2902}"/>
                  </a:ext>
                </a:extLst>
              </p:cNvPr>
              <p:cNvSpPr/>
              <p:nvPr/>
            </p:nvSpPr>
            <p:spPr>
              <a:xfrm rot="13500000" flipH="1">
                <a:off x="3737647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円/楕円 27">
                <a:extLst>
                  <a:ext uri="{FF2B5EF4-FFF2-40B4-BE49-F238E27FC236}">
                    <a16:creationId xmlns:a16="http://schemas.microsoft.com/office/drawing/2014/main" id="{D62375AA-852F-4CAD-8A0C-37C226BB0BBA}"/>
                  </a:ext>
                </a:extLst>
              </p:cNvPr>
              <p:cNvSpPr/>
              <p:nvPr/>
            </p:nvSpPr>
            <p:spPr>
              <a:xfrm rot="8100000">
                <a:off x="3428318" y="1867495"/>
                <a:ext cx="155903" cy="4593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65A45CCA-8793-464B-8FEC-3FAB7CC008CA}"/>
                  </a:ext>
                </a:extLst>
              </p:cNvPr>
              <p:cNvSpPr/>
              <p:nvPr/>
            </p:nvSpPr>
            <p:spPr>
              <a:xfrm rot="5400000">
                <a:off x="3951005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9898AFDF-F81E-4747-8313-E8110089F8F3}"/>
                  </a:ext>
                </a:extLst>
              </p:cNvPr>
              <p:cNvSpPr/>
              <p:nvPr/>
            </p:nvSpPr>
            <p:spPr>
              <a:xfrm>
                <a:off x="3845061" y="1464509"/>
                <a:ext cx="252822" cy="91054"/>
              </a:xfrm>
              <a:custGeom>
                <a:avLst/>
                <a:gdLst>
                  <a:gd name="connsiteX0" fmla="*/ 193372 w 386744"/>
                  <a:gd name="connsiteY0" fmla="*/ 0 h 153095"/>
                  <a:gd name="connsiteX1" fmla="*/ 385763 w 386744"/>
                  <a:gd name="connsiteY1" fmla="*/ 125092 h 153095"/>
                  <a:gd name="connsiteX2" fmla="*/ 386744 w 386744"/>
                  <a:gd name="connsiteY2" fmla="*/ 132854 h 153095"/>
                  <a:gd name="connsiteX3" fmla="*/ 385763 w 386744"/>
                  <a:gd name="connsiteY3" fmla="*/ 140615 h 153095"/>
                  <a:gd name="connsiteX4" fmla="*/ 379622 w 386744"/>
                  <a:gd name="connsiteY4" fmla="*/ 153095 h 153095"/>
                  <a:gd name="connsiteX5" fmla="*/ 361323 w 386744"/>
                  <a:gd name="connsiteY5" fmla="*/ 115911 h 153095"/>
                  <a:gd name="connsiteX6" fmla="*/ 193372 w 386744"/>
                  <a:gd name="connsiteY6" fmla="*/ 40482 h 153095"/>
                  <a:gd name="connsiteX7" fmla="*/ 25422 w 386744"/>
                  <a:gd name="connsiteY7" fmla="*/ 115911 h 153095"/>
                  <a:gd name="connsiteX8" fmla="*/ 7123 w 386744"/>
                  <a:gd name="connsiteY8" fmla="*/ 153095 h 153095"/>
                  <a:gd name="connsiteX9" fmla="*/ 981 w 386744"/>
                  <a:gd name="connsiteY9" fmla="*/ 140615 h 153095"/>
                  <a:gd name="connsiteX10" fmla="*/ 0 w 386744"/>
                  <a:gd name="connsiteY10" fmla="*/ 132854 h 153095"/>
                  <a:gd name="connsiteX11" fmla="*/ 981 w 386744"/>
                  <a:gd name="connsiteY11" fmla="*/ 125092 h 153095"/>
                  <a:gd name="connsiteX12" fmla="*/ 193372 w 386744"/>
                  <a:gd name="connsiteY12" fmla="*/ 0 h 153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6744" h="153095">
                    <a:moveTo>
                      <a:pt x="193372" y="0"/>
                    </a:moveTo>
                    <a:cubicBezTo>
                      <a:pt x="288273" y="0"/>
                      <a:pt x="367452" y="53703"/>
                      <a:pt x="385763" y="125092"/>
                    </a:cubicBezTo>
                    <a:lnTo>
                      <a:pt x="386744" y="132854"/>
                    </a:lnTo>
                    <a:lnTo>
                      <a:pt x="385763" y="140615"/>
                    </a:lnTo>
                    <a:lnTo>
                      <a:pt x="379622" y="153095"/>
                    </a:lnTo>
                    <a:lnTo>
                      <a:pt x="361323" y="115911"/>
                    </a:lnTo>
                    <a:cubicBezTo>
                      <a:pt x="326880" y="70690"/>
                      <a:pt x="264548" y="40482"/>
                      <a:pt x="193372" y="40482"/>
                    </a:cubicBezTo>
                    <a:cubicBezTo>
                      <a:pt x="122197" y="40482"/>
                      <a:pt x="59865" y="70690"/>
                      <a:pt x="25422" y="115911"/>
                    </a:cubicBezTo>
                    <a:lnTo>
                      <a:pt x="7123" y="153095"/>
                    </a:lnTo>
                    <a:lnTo>
                      <a:pt x="981" y="140615"/>
                    </a:lnTo>
                    <a:lnTo>
                      <a:pt x="0" y="132854"/>
                    </a:lnTo>
                    <a:lnTo>
                      <a:pt x="981" y="125092"/>
                    </a:lnTo>
                    <a:cubicBezTo>
                      <a:pt x="19293" y="53703"/>
                      <a:pt x="98472" y="0"/>
                      <a:pt x="1933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F282838-15B7-4AEB-9B3C-B21062B87120}"/>
                  </a:ext>
                </a:extLst>
              </p:cNvPr>
              <p:cNvGrpSpPr/>
              <p:nvPr/>
            </p:nvGrpSpPr>
            <p:grpSpPr>
              <a:xfrm>
                <a:off x="3404581" y="1313807"/>
                <a:ext cx="214828" cy="241756"/>
                <a:chOff x="2480934" y="1313807"/>
                <a:chExt cx="281131" cy="241756"/>
              </a:xfrm>
            </p:grpSpPr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5CE275B8-1A8E-44C2-829F-D16166C7384E}"/>
                    </a:ext>
                  </a:extLst>
                </p:cNvPr>
                <p:cNvSpPr/>
                <p:nvPr/>
              </p:nvSpPr>
              <p:spPr>
                <a:xfrm rot="5400000">
                  <a:off x="2595092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16F29FB3-BEA3-485E-8F8B-2AB89173C38A}"/>
                    </a:ext>
                  </a:extLst>
                </p:cNvPr>
                <p:cNvSpPr/>
                <p:nvPr/>
              </p:nvSpPr>
              <p:spPr>
                <a:xfrm>
                  <a:off x="2489148" y="1464509"/>
                  <a:ext cx="252823" cy="91054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6121067F-302A-43A7-B59D-52A5B52B87BF}"/>
                  </a:ext>
                </a:extLst>
              </p:cNvPr>
              <p:cNvSpPr/>
              <p:nvPr/>
            </p:nvSpPr>
            <p:spPr>
              <a:xfrm>
                <a:off x="3580252" y="2310314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97905381-E938-4DA2-821D-4E8EF9AA0BA9}"/>
                  </a:ext>
                </a:extLst>
              </p:cNvPr>
              <p:cNvSpPr/>
              <p:nvPr/>
            </p:nvSpPr>
            <p:spPr>
              <a:xfrm>
                <a:off x="3773157" y="2394150"/>
                <a:ext cx="71904" cy="788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7FE13EE2-CF9E-4211-92D5-DA147307AD90}"/>
                </a:ext>
              </a:extLst>
            </p:cNvPr>
            <p:cNvGrpSpPr/>
            <p:nvPr/>
          </p:nvGrpSpPr>
          <p:grpSpPr>
            <a:xfrm>
              <a:off x="4553779" y="1966578"/>
              <a:ext cx="233862" cy="111035"/>
              <a:chOff x="1742573" y="2194321"/>
              <a:chExt cx="318478" cy="151210"/>
            </a:xfrm>
          </p:grpSpPr>
          <p:sp>
            <p:nvSpPr>
              <p:cNvPr id="178" name="円/楕円 27">
                <a:extLst>
                  <a:ext uri="{FF2B5EF4-FFF2-40B4-BE49-F238E27FC236}">
                    <a16:creationId xmlns:a16="http://schemas.microsoft.com/office/drawing/2014/main" id="{2C6E2DE2-6052-49BF-A296-80E38DAA82D0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E7606E2-C3FF-408C-A739-EA8357A87B76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A9207F4-437A-4B3A-A77B-725827380AEA}"/>
              </a:ext>
            </a:extLst>
          </p:cNvPr>
          <p:cNvGrpSpPr/>
          <p:nvPr/>
        </p:nvGrpSpPr>
        <p:grpSpPr>
          <a:xfrm>
            <a:off x="786254" y="3694919"/>
            <a:ext cx="2308196" cy="2756157"/>
            <a:chOff x="363560" y="3694919"/>
            <a:chExt cx="2308196" cy="2756157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4ED3C44D-F2D0-4B10-8D37-E8391E107651}"/>
                </a:ext>
              </a:extLst>
            </p:cNvPr>
            <p:cNvGrpSpPr/>
            <p:nvPr/>
          </p:nvGrpSpPr>
          <p:grpSpPr>
            <a:xfrm rot="900000">
              <a:off x="363560" y="5707778"/>
              <a:ext cx="1808084" cy="582037"/>
              <a:chOff x="3942257" y="6096918"/>
              <a:chExt cx="1422699" cy="457978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C5129BF3-0A77-4902-8EF4-2E133DD84866}"/>
                  </a:ext>
                </a:extLst>
              </p:cNvPr>
              <p:cNvSpPr/>
              <p:nvPr/>
            </p:nvSpPr>
            <p:spPr>
              <a:xfrm>
                <a:off x="3942257" y="6271507"/>
                <a:ext cx="1422699" cy="277425"/>
              </a:xfrm>
              <a:custGeom>
                <a:avLst/>
                <a:gdLst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60985 w 1422699"/>
                  <a:gd name="connsiteY10" fmla="*/ 212165 h 277425"/>
                  <a:gd name="connsiteX11" fmla="*/ 541773 w 1422699"/>
                  <a:gd name="connsiteY11" fmla="*/ 240660 h 277425"/>
                  <a:gd name="connsiteX12" fmla="*/ 453015 w 1422699"/>
                  <a:gd name="connsiteY12" fmla="*/ 277425 h 277425"/>
                  <a:gd name="connsiteX13" fmla="*/ 327492 w 1422699"/>
                  <a:gd name="connsiteY13" fmla="*/ 277424 h 277425"/>
                  <a:gd name="connsiteX14" fmla="*/ 327492 w 1422699"/>
                  <a:gd name="connsiteY14" fmla="*/ 78602 h 277425"/>
                  <a:gd name="connsiteX15" fmla="*/ 39300 w 1422699"/>
                  <a:gd name="connsiteY15" fmla="*/ 78602 h 277425"/>
                  <a:gd name="connsiteX16" fmla="*/ 0 w 1422699"/>
                  <a:gd name="connsiteY16" fmla="*/ 39301 h 277425"/>
                  <a:gd name="connsiteX17" fmla="*/ 39300 w 1422699"/>
                  <a:gd name="connsiteY17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41773 w 1422699"/>
                  <a:gd name="connsiteY10" fmla="*/ 240660 h 277425"/>
                  <a:gd name="connsiteX11" fmla="*/ 453015 w 1422699"/>
                  <a:gd name="connsiteY11" fmla="*/ 277425 h 277425"/>
                  <a:gd name="connsiteX12" fmla="*/ 327492 w 1422699"/>
                  <a:gd name="connsiteY12" fmla="*/ 277424 h 277425"/>
                  <a:gd name="connsiteX13" fmla="*/ 327492 w 1422699"/>
                  <a:gd name="connsiteY13" fmla="*/ 78602 h 277425"/>
                  <a:gd name="connsiteX14" fmla="*/ 39300 w 1422699"/>
                  <a:gd name="connsiteY14" fmla="*/ 78602 h 277425"/>
                  <a:gd name="connsiteX15" fmla="*/ 0 w 1422699"/>
                  <a:gd name="connsiteY15" fmla="*/ 39301 h 277425"/>
                  <a:gd name="connsiteX16" fmla="*/ 39300 w 1422699"/>
                  <a:gd name="connsiteY16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715463 w 1422699"/>
                  <a:gd name="connsiteY5" fmla="*/ 65801 h 277425"/>
                  <a:gd name="connsiteX6" fmla="*/ 1320320 w 1422699"/>
                  <a:gd name="connsiteY6" fmla="*/ 41187 h 277425"/>
                  <a:gd name="connsiteX7" fmla="*/ 1422699 w 1422699"/>
                  <a:gd name="connsiteY7" fmla="*/ 139176 h 277425"/>
                  <a:gd name="connsiteX8" fmla="*/ 1320320 w 1422699"/>
                  <a:gd name="connsiteY8" fmla="*/ 237165 h 277425"/>
                  <a:gd name="connsiteX9" fmla="*/ 541773 w 1422699"/>
                  <a:gd name="connsiteY9" fmla="*/ 240660 h 277425"/>
                  <a:gd name="connsiteX10" fmla="*/ 453015 w 1422699"/>
                  <a:gd name="connsiteY10" fmla="*/ 277425 h 277425"/>
                  <a:gd name="connsiteX11" fmla="*/ 327492 w 1422699"/>
                  <a:gd name="connsiteY11" fmla="*/ 277424 h 277425"/>
                  <a:gd name="connsiteX12" fmla="*/ 327492 w 1422699"/>
                  <a:gd name="connsiteY12" fmla="*/ 78602 h 277425"/>
                  <a:gd name="connsiteX13" fmla="*/ 39300 w 1422699"/>
                  <a:gd name="connsiteY13" fmla="*/ 78602 h 277425"/>
                  <a:gd name="connsiteX14" fmla="*/ 0 w 1422699"/>
                  <a:gd name="connsiteY14" fmla="*/ 39301 h 277425"/>
                  <a:gd name="connsiteX15" fmla="*/ 39300 w 1422699"/>
                  <a:gd name="connsiteY15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1320320 w 1422699"/>
                  <a:gd name="connsiteY5" fmla="*/ 41187 h 277425"/>
                  <a:gd name="connsiteX6" fmla="*/ 1422699 w 1422699"/>
                  <a:gd name="connsiteY6" fmla="*/ 139176 h 277425"/>
                  <a:gd name="connsiteX7" fmla="*/ 1320320 w 1422699"/>
                  <a:gd name="connsiteY7" fmla="*/ 237165 h 277425"/>
                  <a:gd name="connsiteX8" fmla="*/ 541773 w 1422699"/>
                  <a:gd name="connsiteY8" fmla="*/ 240660 h 277425"/>
                  <a:gd name="connsiteX9" fmla="*/ 453015 w 1422699"/>
                  <a:gd name="connsiteY9" fmla="*/ 277425 h 277425"/>
                  <a:gd name="connsiteX10" fmla="*/ 327492 w 1422699"/>
                  <a:gd name="connsiteY10" fmla="*/ 277424 h 277425"/>
                  <a:gd name="connsiteX11" fmla="*/ 327492 w 1422699"/>
                  <a:gd name="connsiteY11" fmla="*/ 78602 h 277425"/>
                  <a:gd name="connsiteX12" fmla="*/ 39300 w 1422699"/>
                  <a:gd name="connsiteY12" fmla="*/ 78602 h 277425"/>
                  <a:gd name="connsiteX13" fmla="*/ 0 w 1422699"/>
                  <a:gd name="connsiteY13" fmla="*/ 39301 h 277425"/>
                  <a:gd name="connsiteX14" fmla="*/ 39300 w 1422699"/>
                  <a:gd name="connsiteY14" fmla="*/ 0 h 2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2699" h="277425">
                    <a:moveTo>
                      <a:pt x="39300" y="0"/>
                    </a:moveTo>
                    <a:lnTo>
                      <a:pt x="374452" y="0"/>
                    </a:lnTo>
                    <a:lnTo>
                      <a:pt x="374453" y="1"/>
                    </a:lnTo>
                    <a:lnTo>
                      <a:pt x="453015" y="1"/>
                    </a:lnTo>
                    <a:cubicBezTo>
                      <a:pt x="487677" y="1"/>
                      <a:pt x="519058" y="14051"/>
                      <a:pt x="541773" y="36766"/>
                    </a:cubicBezTo>
                    <a:lnTo>
                      <a:pt x="1320320" y="41187"/>
                    </a:lnTo>
                    <a:cubicBezTo>
                      <a:pt x="1376863" y="41187"/>
                      <a:pt x="1422699" y="85058"/>
                      <a:pt x="1422699" y="139176"/>
                    </a:cubicBezTo>
                    <a:cubicBezTo>
                      <a:pt x="1422699" y="193294"/>
                      <a:pt x="1376863" y="237165"/>
                      <a:pt x="1320320" y="237165"/>
                    </a:cubicBezTo>
                    <a:lnTo>
                      <a:pt x="541773" y="240660"/>
                    </a:lnTo>
                    <a:cubicBezTo>
                      <a:pt x="519058" y="263375"/>
                      <a:pt x="487677" y="277425"/>
                      <a:pt x="453015" y="277425"/>
                    </a:cubicBezTo>
                    <a:lnTo>
                      <a:pt x="327492" y="277424"/>
                    </a:lnTo>
                    <a:lnTo>
                      <a:pt x="327492" y="78602"/>
                    </a:lnTo>
                    <a:lnTo>
                      <a:pt x="39300" y="78602"/>
                    </a:lnTo>
                    <a:cubicBezTo>
                      <a:pt x="17595" y="78602"/>
                      <a:pt x="0" y="61007"/>
                      <a:pt x="0" y="39301"/>
                    </a:cubicBezTo>
                    <a:cubicBezTo>
                      <a:pt x="0" y="17596"/>
                      <a:pt x="17595" y="0"/>
                      <a:pt x="393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35340CA8-814B-468C-984B-4C87BB53442E}"/>
                  </a:ext>
                </a:extLst>
              </p:cNvPr>
              <p:cNvSpPr/>
              <p:nvPr/>
            </p:nvSpPr>
            <p:spPr>
              <a:xfrm>
                <a:off x="4170750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1C832733-D86A-48B7-B71B-A140A52BF7E4}"/>
                  </a:ext>
                </a:extLst>
              </p:cNvPr>
              <p:cNvSpPr/>
              <p:nvPr/>
            </p:nvSpPr>
            <p:spPr>
              <a:xfrm>
                <a:off x="4184915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6C755152-C5E8-45A1-9089-423654E04F85}"/>
                  </a:ext>
                </a:extLst>
              </p:cNvPr>
              <p:cNvSpPr/>
              <p:nvPr/>
            </p:nvSpPr>
            <p:spPr>
              <a:xfrm>
                <a:off x="4170750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上の 2 つの角を丸める 92">
                <a:extLst>
                  <a:ext uri="{FF2B5EF4-FFF2-40B4-BE49-F238E27FC236}">
                    <a16:creationId xmlns:a16="http://schemas.microsoft.com/office/drawing/2014/main" id="{AA2D0144-E38C-4E7B-9A01-ED8BC15AC333}"/>
                  </a:ext>
                </a:extLst>
              </p:cNvPr>
              <p:cNvSpPr/>
              <p:nvPr/>
            </p:nvSpPr>
            <p:spPr>
              <a:xfrm rot="19800000">
                <a:off x="4275666" y="6096918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90">
                <a:extLst>
                  <a:ext uri="{FF2B5EF4-FFF2-40B4-BE49-F238E27FC236}">
                    <a16:creationId xmlns:a16="http://schemas.microsoft.com/office/drawing/2014/main" id="{41CF7046-D6ED-4096-A7ED-B54C02565BDD}"/>
                  </a:ext>
                </a:extLst>
              </p:cNvPr>
              <p:cNvSpPr/>
              <p:nvPr/>
            </p:nvSpPr>
            <p:spPr>
              <a:xfrm rot="900000">
                <a:off x="4307740" y="6341451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48EB7E22-AF01-464D-8C2F-CE870DA420CF}"/>
                  </a:ext>
                </a:extLst>
              </p:cNvPr>
              <p:cNvSpPr/>
              <p:nvPr/>
            </p:nvSpPr>
            <p:spPr>
              <a:xfrm>
                <a:off x="4149096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76A0248A-D6E3-4643-B0D3-DD8A4D53D88B}"/>
                  </a:ext>
                </a:extLst>
              </p:cNvPr>
              <p:cNvSpPr/>
              <p:nvPr/>
            </p:nvSpPr>
            <p:spPr>
              <a:xfrm>
                <a:off x="4163261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A3481A82-01E7-40CB-98B5-05F3B0DEF8ED}"/>
                  </a:ext>
                </a:extLst>
              </p:cNvPr>
              <p:cNvSpPr/>
              <p:nvPr/>
            </p:nvSpPr>
            <p:spPr>
              <a:xfrm>
                <a:off x="4149096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8D04710-33A8-46EF-967D-1B9F3948D8B1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04568" y="3694919"/>
              <a:chExt cx="1378514" cy="2756157"/>
            </a:xfrm>
          </p:grpSpPr>
          <p:sp>
            <p:nvSpPr>
              <p:cNvPr id="384" name="雲 391">
                <a:extLst>
                  <a:ext uri="{FF2B5EF4-FFF2-40B4-BE49-F238E27FC236}">
                    <a16:creationId xmlns:a16="http://schemas.microsoft.com/office/drawing/2014/main" id="{FCA847AB-7F3B-4108-BF6D-F58AC183E9ED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417CF7D9-0899-45A6-8471-77C0DD2078D9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631C601C-F4AB-4E9F-87DB-6BFB63DE6931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135ED04-7F05-4BF6-B16F-CF3F4569A8E1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03D648FF-834C-4586-86FB-320D3905A07D}"/>
                  </a:ext>
                </a:extLst>
              </p:cNvPr>
              <p:cNvSpPr/>
              <p:nvPr/>
            </p:nvSpPr>
            <p:spPr>
              <a:xfrm flipH="1">
                <a:off x="1149370" y="5854460"/>
                <a:ext cx="277134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3A5B921C-76B0-4CAF-8178-2616BB69C34A}"/>
                  </a:ext>
                </a:extLst>
              </p:cNvPr>
              <p:cNvSpPr/>
              <p:nvPr/>
            </p:nvSpPr>
            <p:spPr>
              <a:xfrm>
                <a:off x="1071622" y="5336729"/>
                <a:ext cx="396932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ABAD7CE-EB8B-492F-9A9A-8D556096DA71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円/楕円 449">
                <a:extLst>
                  <a:ext uri="{FF2B5EF4-FFF2-40B4-BE49-F238E27FC236}">
                    <a16:creationId xmlns:a16="http://schemas.microsoft.com/office/drawing/2014/main" id="{1C50C655-4C01-480F-A4A5-246B9D56A053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9EAF05D7-652D-4B59-B27B-B732E296280D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388" name="円/楕円 457">
                  <a:extLst>
                    <a:ext uri="{FF2B5EF4-FFF2-40B4-BE49-F238E27FC236}">
                      <a16:creationId xmlns:a16="http://schemas.microsoft.com/office/drawing/2014/main" id="{36AEAF58-E86E-4351-93A9-6EDDC7982B1A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アーチ 389">
                  <a:extLst>
                    <a:ext uri="{FF2B5EF4-FFF2-40B4-BE49-F238E27FC236}">
                      <a16:creationId xmlns:a16="http://schemas.microsoft.com/office/drawing/2014/main" id="{6F573B49-21D1-45D9-B7E9-F6552F2FC47F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18E5CCD4-7D85-4563-A40E-EDE777759974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393" name="円/楕円 457">
                  <a:extLst>
                    <a:ext uri="{FF2B5EF4-FFF2-40B4-BE49-F238E27FC236}">
                      <a16:creationId xmlns:a16="http://schemas.microsoft.com/office/drawing/2014/main" id="{52B8022F-ED6C-4117-8AFB-1183FD94147D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アーチ 394">
                  <a:extLst>
                    <a:ext uri="{FF2B5EF4-FFF2-40B4-BE49-F238E27FC236}">
                      <a16:creationId xmlns:a16="http://schemas.microsoft.com/office/drawing/2014/main" id="{DA844D47-F1F2-4432-8B5F-10A79CFD03A7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0800E14A-1A3F-4F0A-A187-E3DEDDCA209A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DD880E03-C507-4DF3-A4B2-6063EDB04C25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E3389550-0F72-42DE-B65F-2276F7E7C8C3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円/楕円 368">
                <a:extLst>
                  <a:ext uri="{FF2B5EF4-FFF2-40B4-BE49-F238E27FC236}">
                    <a16:creationId xmlns:a16="http://schemas.microsoft.com/office/drawing/2014/main" id="{50086D67-0036-41CA-B5FB-2A57B51D07C8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円/楕円 369">
                <a:extLst>
                  <a:ext uri="{FF2B5EF4-FFF2-40B4-BE49-F238E27FC236}">
                    <a16:creationId xmlns:a16="http://schemas.microsoft.com/office/drawing/2014/main" id="{0F5C54EB-EDF3-4420-8339-C3335F76E6C0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D2C6BC37-3F8E-4637-B4D9-B3030075EDA7}"/>
                </a:ext>
              </a:extLst>
            </p:cNvPr>
            <p:cNvGrpSpPr/>
            <p:nvPr/>
          </p:nvGrpSpPr>
          <p:grpSpPr>
            <a:xfrm>
              <a:off x="1590843" y="4830537"/>
              <a:ext cx="296123" cy="152940"/>
              <a:chOff x="1742573" y="2194321"/>
              <a:chExt cx="318478" cy="151210"/>
            </a:xfrm>
          </p:grpSpPr>
          <p:sp>
            <p:nvSpPr>
              <p:cNvPr id="190" name="円/楕円 27">
                <a:extLst>
                  <a:ext uri="{FF2B5EF4-FFF2-40B4-BE49-F238E27FC236}">
                    <a16:creationId xmlns:a16="http://schemas.microsoft.com/office/drawing/2014/main" id="{C6822B5C-3ED1-4613-9A70-8DB9084CDC2A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3401A56-B632-4514-84EA-1B53413D53F6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02E734BF-66FF-4097-92F0-501423BA1914}"/>
                </a:ext>
              </a:extLst>
            </p:cNvPr>
            <p:cNvSpPr/>
            <p:nvPr/>
          </p:nvSpPr>
          <p:spPr>
            <a:xfrm>
              <a:off x="1888728" y="4400550"/>
              <a:ext cx="165053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87620BFE-704E-4F88-9289-A9B3DFB896BF}"/>
                </a:ext>
              </a:extLst>
            </p:cNvPr>
            <p:cNvSpPr/>
            <p:nvPr/>
          </p:nvSpPr>
          <p:spPr>
            <a:xfrm>
              <a:off x="1452563" y="4400550"/>
              <a:ext cx="106080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A34EA6B-FA5A-421C-8152-ECB95F5BA0E7}"/>
              </a:ext>
            </a:extLst>
          </p:cNvPr>
          <p:cNvGrpSpPr/>
          <p:nvPr/>
        </p:nvGrpSpPr>
        <p:grpSpPr>
          <a:xfrm>
            <a:off x="6571389" y="717810"/>
            <a:ext cx="2368351" cy="2823109"/>
            <a:chOff x="6148695" y="717810"/>
            <a:chExt cx="2368351" cy="2823109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B5E37555-C754-4E78-896A-61743B7431E4}"/>
                </a:ext>
              </a:extLst>
            </p:cNvPr>
            <p:cNvGrpSpPr/>
            <p:nvPr/>
          </p:nvGrpSpPr>
          <p:grpSpPr>
            <a:xfrm rot="900000">
              <a:off x="6148695" y="2698127"/>
              <a:ext cx="1817944" cy="612909"/>
              <a:chOff x="6359874" y="2532469"/>
              <a:chExt cx="1817944" cy="612909"/>
            </a:xfrm>
          </p:grpSpPr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28820421-9FF1-4769-B8B3-C8BD1168FDEC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F4DE2037-1878-47B1-BD55-ACA64A2A93FD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4D01D529-C48C-4FD7-B838-3622F4DA5035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角を丸くする 260">
                  <a:extLst>
                    <a:ext uri="{FF2B5EF4-FFF2-40B4-BE49-F238E27FC236}">
                      <a16:creationId xmlns:a16="http://schemas.microsoft.com/office/drawing/2014/main" id="{A7D0A0EA-3F20-498D-950F-90DAB96CC8C1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角を丸くする 261">
                  <a:extLst>
                    <a:ext uri="{FF2B5EF4-FFF2-40B4-BE49-F238E27FC236}">
                      <a16:creationId xmlns:a16="http://schemas.microsoft.com/office/drawing/2014/main" id="{C3E9B4DB-B11B-4BF0-923B-B3C83641CBE1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上の 2 つの角を丸める 92">
                  <a:extLst>
                    <a:ext uri="{FF2B5EF4-FFF2-40B4-BE49-F238E27FC236}">
                      <a16:creationId xmlns:a16="http://schemas.microsoft.com/office/drawing/2014/main" id="{D34940C6-B651-4309-8F70-08FA7F80CD25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月 90">
                  <a:extLst>
                    <a:ext uri="{FF2B5EF4-FFF2-40B4-BE49-F238E27FC236}">
                      <a16:creationId xmlns:a16="http://schemas.microsoft.com/office/drawing/2014/main" id="{152D4410-25C2-4CF5-86C8-58C3FA6B8550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四角形: 角を丸くする 264">
                  <a:extLst>
                    <a:ext uri="{FF2B5EF4-FFF2-40B4-BE49-F238E27FC236}">
                      <a16:creationId xmlns:a16="http://schemas.microsoft.com/office/drawing/2014/main" id="{092F475F-D925-4629-A323-ED8BA792CD74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3E9B4C67-D635-4073-9B7B-B56603D4808A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F7BEA6A9-933E-4470-AACA-3CDB3AE2689C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2B78CC31-AB85-4C12-A8BE-FFD2DA558721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FA2D993E-4488-45DF-BD0E-B7D371F2043C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58" name="フリーフォーム 540">
              <a:extLst>
                <a:ext uri="{FF2B5EF4-FFF2-40B4-BE49-F238E27FC236}">
                  <a16:creationId xmlns:a16="http://schemas.microsoft.com/office/drawing/2014/main" id="{4559CFF1-4C69-4366-8C59-98121E691F06}"/>
                </a:ext>
              </a:extLst>
            </p:cNvPr>
            <p:cNvSpPr/>
            <p:nvPr/>
          </p:nvSpPr>
          <p:spPr>
            <a:xfrm>
              <a:off x="7204170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4762A111-C9DC-417F-9CB3-DE6F9620F1D3}"/>
                </a:ext>
              </a:extLst>
            </p:cNvPr>
            <p:cNvSpPr/>
            <p:nvPr/>
          </p:nvSpPr>
          <p:spPr>
            <a:xfrm>
              <a:off x="7213387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093FCE2B-241F-416C-8E45-9E6A31F7D031}"/>
                </a:ext>
              </a:extLst>
            </p:cNvPr>
            <p:cNvSpPr/>
            <p:nvPr/>
          </p:nvSpPr>
          <p:spPr>
            <a:xfrm>
              <a:off x="7638698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DB392A8E-08E7-453F-AE61-5234EACCCD78}"/>
                </a:ext>
              </a:extLst>
            </p:cNvPr>
            <p:cNvSpPr/>
            <p:nvPr/>
          </p:nvSpPr>
          <p:spPr>
            <a:xfrm>
              <a:off x="7282594" y="2310313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9" name="四角形: 上の 2 つの角を丸める 528">
              <a:extLst>
                <a:ext uri="{FF2B5EF4-FFF2-40B4-BE49-F238E27FC236}">
                  <a16:creationId xmlns:a16="http://schemas.microsoft.com/office/drawing/2014/main" id="{5F555008-F9B6-4F3A-B97C-48BD3296425A}"/>
                </a:ext>
              </a:extLst>
            </p:cNvPr>
            <p:cNvSpPr/>
            <p:nvPr/>
          </p:nvSpPr>
          <p:spPr>
            <a:xfrm>
              <a:off x="8120114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27E0CE85-FC60-469A-8698-BD35ABBF460C}"/>
                </a:ext>
              </a:extLst>
            </p:cNvPr>
            <p:cNvGrpSpPr/>
            <p:nvPr/>
          </p:nvGrpSpPr>
          <p:grpSpPr>
            <a:xfrm>
              <a:off x="7429922" y="1624685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54" name="円/楕円 662">
                <a:extLst>
                  <a:ext uri="{FF2B5EF4-FFF2-40B4-BE49-F238E27FC236}">
                    <a16:creationId xmlns:a16="http://schemas.microsoft.com/office/drawing/2014/main" id="{2AA6DD1B-0D89-4755-9F6D-D5ED57E4BE4F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E46E708F-EB73-4F77-BAED-DCEB45CB0A5E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6" name="円/楕円 662">
                <a:extLst>
                  <a:ext uri="{FF2B5EF4-FFF2-40B4-BE49-F238E27FC236}">
                    <a16:creationId xmlns:a16="http://schemas.microsoft.com/office/drawing/2014/main" id="{213B2AD6-0789-44DC-9573-876BECEF23FC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3" name="台形 582">
              <a:extLst>
                <a:ext uri="{FF2B5EF4-FFF2-40B4-BE49-F238E27FC236}">
                  <a16:creationId xmlns:a16="http://schemas.microsoft.com/office/drawing/2014/main" id="{E48658C5-D4E1-4998-82E7-7DC54F7F6259}"/>
                </a:ext>
              </a:extLst>
            </p:cNvPr>
            <p:cNvSpPr/>
            <p:nvPr/>
          </p:nvSpPr>
          <p:spPr>
            <a:xfrm rot="10800000">
              <a:off x="7531970" y="2321941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5" name="台形 731">
              <a:extLst>
                <a:ext uri="{FF2B5EF4-FFF2-40B4-BE49-F238E27FC236}">
                  <a16:creationId xmlns:a16="http://schemas.microsoft.com/office/drawing/2014/main" id="{EE890D00-15DF-46FD-9B93-0E11D82B6572}"/>
                </a:ext>
              </a:extLst>
            </p:cNvPr>
            <p:cNvSpPr/>
            <p:nvPr/>
          </p:nvSpPr>
          <p:spPr>
            <a:xfrm rot="10800000" flipV="1">
              <a:off x="7551215" y="2449037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3" name="平行四辺形 592">
              <a:extLst>
                <a:ext uri="{FF2B5EF4-FFF2-40B4-BE49-F238E27FC236}">
                  <a16:creationId xmlns:a16="http://schemas.microsoft.com/office/drawing/2014/main" id="{C49B6835-1FB7-44E5-B851-A3EB35BB9C2A}"/>
                </a:ext>
              </a:extLst>
            </p:cNvPr>
            <p:cNvSpPr/>
            <p:nvPr/>
          </p:nvSpPr>
          <p:spPr>
            <a:xfrm>
              <a:off x="7430820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7" name="台形 586">
              <a:extLst>
                <a:ext uri="{FF2B5EF4-FFF2-40B4-BE49-F238E27FC236}">
                  <a16:creationId xmlns:a16="http://schemas.microsoft.com/office/drawing/2014/main" id="{0C244EAB-7A90-4282-83B9-83A2624BB7A3}"/>
                </a:ext>
              </a:extLst>
            </p:cNvPr>
            <p:cNvSpPr/>
            <p:nvPr/>
          </p:nvSpPr>
          <p:spPr>
            <a:xfrm rot="10800000">
              <a:off x="7555767" y="2314699"/>
              <a:ext cx="238930" cy="202452"/>
            </a:xfrm>
            <a:prstGeom prst="trapezoid">
              <a:avLst>
                <a:gd name="adj" fmla="val 27112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1" name="平行四辺形 590">
              <a:extLst>
                <a:ext uri="{FF2B5EF4-FFF2-40B4-BE49-F238E27FC236}">
                  <a16:creationId xmlns:a16="http://schemas.microsoft.com/office/drawing/2014/main" id="{CEDCEC94-F7E7-4AC6-9854-964E9F19EA4A}"/>
                </a:ext>
              </a:extLst>
            </p:cNvPr>
            <p:cNvSpPr/>
            <p:nvPr/>
          </p:nvSpPr>
          <p:spPr>
            <a:xfrm>
              <a:off x="7428878" y="2314701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5" name="平行四辺形 594">
              <a:extLst>
                <a:ext uri="{FF2B5EF4-FFF2-40B4-BE49-F238E27FC236}">
                  <a16:creationId xmlns:a16="http://schemas.microsoft.com/office/drawing/2014/main" id="{CA224109-7202-4E7A-946C-6532082591CA}"/>
                </a:ext>
              </a:extLst>
            </p:cNvPr>
            <p:cNvSpPr/>
            <p:nvPr/>
          </p:nvSpPr>
          <p:spPr>
            <a:xfrm flipH="1">
              <a:off x="7689102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6" name="平行四辺形 595">
              <a:extLst>
                <a:ext uri="{FF2B5EF4-FFF2-40B4-BE49-F238E27FC236}">
                  <a16:creationId xmlns:a16="http://schemas.microsoft.com/office/drawing/2014/main" id="{2EFC87DC-3677-4021-BBBD-3D9123626224}"/>
                </a:ext>
              </a:extLst>
            </p:cNvPr>
            <p:cNvSpPr/>
            <p:nvPr/>
          </p:nvSpPr>
          <p:spPr>
            <a:xfrm flipH="1">
              <a:off x="7679014" y="2314701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44434F5-2E3C-43F0-B137-4AC42C5A1C47}"/>
                </a:ext>
              </a:extLst>
            </p:cNvPr>
            <p:cNvGrpSpPr/>
            <p:nvPr/>
          </p:nvGrpSpPr>
          <p:grpSpPr>
            <a:xfrm>
              <a:off x="7095693" y="1384622"/>
              <a:ext cx="919333" cy="346958"/>
              <a:chOff x="6899470" y="1416069"/>
              <a:chExt cx="919333" cy="346958"/>
            </a:xfrm>
          </p:grpSpPr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7949E894-28CE-4F56-BD56-FED59DC16F35}"/>
                  </a:ext>
                </a:extLst>
              </p:cNvPr>
              <p:cNvSpPr/>
              <p:nvPr/>
            </p:nvSpPr>
            <p:spPr>
              <a:xfrm>
                <a:off x="6899470" y="14419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DADDDA8F-535E-4E39-9B34-3BA33677CCDE}"/>
                  </a:ext>
                </a:extLst>
              </p:cNvPr>
              <p:cNvSpPr/>
              <p:nvPr/>
            </p:nvSpPr>
            <p:spPr>
              <a:xfrm>
                <a:off x="7388254" y="14419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BC13958E-2C6F-460E-936B-2B7723F44F61}"/>
                  </a:ext>
                </a:extLst>
              </p:cNvPr>
              <p:cNvSpPr/>
              <p:nvPr/>
            </p:nvSpPr>
            <p:spPr>
              <a:xfrm>
                <a:off x="6908006" y="1416069"/>
                <a:ext cx="910797" cy="346958"/>
              </a:xfrm>
              <a:custGeom>
                <a:avLst/>
                <a:gdLst>
                  <a:gd name="connsiteX0" fmla="*/ 536382 w 910797"/>
                  <a:gd name="connsiteY0" fmla="*/ 43147 h 346958"/>
                  <a:gd name="connsiteX1" fmla="*/ 490629 w 910797"/>
                  <a:gd name="connsiteY1" fmla="*/ 88900 h 346958"/>
                  <a:gd name="connsiteX2" fmla="*/ 490629 w 910797"/>
                  <a:gd name="connsiteY2" fmla="*/ 195804 h 346958"/>
                  <a:gd name="connsiteX3" fmla="*/ 605627 w 910797"/>
                  <a:gd name="connsiteY3" fmla="*/ 310802 h 346958"/>
                  <a:gd name="connsiteX4" fmla="*/ 763581 w 910797"/>
                  <a:gd name="connsiteY4" fmla="*/ 310802 h 346958"/>
                  <a:gd name="connsiteX5" fmla="*/ 878579 w 910797"/>
                  <a:gd name="connsiteY5" fmla="*/ 195804 h 346958"/>
                  <a:gd name="connsiteX6" fmla="*/ 878579 w 910797"/>
                  <a:gd name="connsiteY6" fmla="*/ 88900 h 346958"/>
                  <a:gd name="connsiteX7" fmla="*/ 832826 w 910797"/>
                  <a:gd name="connsiteY7" fmla="*/ 43147 h 346958"/>
                  <a:gd name="connsiteX8" fmla="*/ 71330 w 910797"/>
                  <a:gd name="connsiteY8" fmla="*/ 43147 h 346958"/>
                  <a:gd name="connsiteX9" fmla="*/ 28755 w 910797"/>
                  <a:gd name="connsiteY9" fmla="*/ 90851 h 346958"/>
                  <a:gd name="connsiteX10" fmla="*/ 28755 w 910797"/>
                  <a:gd name="connsiteY10" fmla="*/ 195804 h 346958"/>
                  <a:gd name="connsiteX11" fmla="*/ 131389 w 910797"/>
                  <a:gd name="connsiteY11" fmla="*/ 310802 h 346958"/>
                  <a:gd name="connsiteX12" fmla="*/ 207547 w 910797"/>
                  <a:gd name="connsiteY12" fmla="*/ 310802 h 346958"/>
                  <a:gd name="connsiteX13" fmla="*/ 240592 w 910797"/>
                  <a:gd name="connsiteY13" fmla="*/ 310802 h 346958"/>
                  <a:gd name="connsiteX14" fmla="*/ 243143 w 910797"/>
                  <a:gd name="connsiteY14" fmla="*/ 310802 h 346958"/>
                  <a:gd name="connsiteX15" fmla="*/ 358141 w 910797"/>
                  <a:gd name="connsiteY15" fmla="*/ 195804 h 346958"/>
                  <a:gd name="connsiteX16" fmla="*/ 358141 w 910797"/>
                  <a:gd name="connsiteY16" fmla="*/ 90851 h 346958"/>
                  <a:gd name="connsiteX17" fmla="*/ 310437 w 910797"/>
                  <a:gd name="connsiteY17" fmla="*/ 43147 h 346958"/>
                  <a:gd name="connsiteX18" fmla="*/ 240592 w 910797"/>
                  <a:gd name="connsiteY18" fmla="*/ 43147 h 346958"/>
                  <a:gd name="connsiteX19" fmla="*/ 207547 w 910797"/>
                  <a:gd name="connsiteY19" fmla="*/ 43147 h 346958"/>
                  <a:gd name="connsiteX20" fmla="*/ 422529 w 910797"/>
                  <a:gd name="connsiteY20" fmla="*/ 16 h 346958"/>
                  <a:gd name="connsiteX21" fmla="*/ 469454 w 910797"/>
                  <a:gd name="connsiteY21" fmla="*/ 14239 h 346958"/>
                  <a:gd name="connsiteX22" fmla="*/ 475380 w 910797"/>
                  <a:gd name="connsiteY22" fmla="*/ 24138 h 346958"/>
                  <a:gd name="connsiteX23" fmla="*/ 475432 w 910797"/>
                  <a:gd name="connsiteY23" fmla="*/ 24011 h 346958"/>
                  <a:gd name="connsiteX24" fmla="*/ 516524 w 910797"/>
                  <a:gd name="connsiteY24" fmla="*/ 6990 h 346958"/>
                  <a:gd name="connsiteX25" fmla="*/ 852683 w 910797"/>
                  <a:gd name="connsiteY25" fmla="*/ 6990 h 346958"/>
                  <a:gd name="connsiteX26" fmla="*/ 910797 w 910797"/>
                  <a:gd name="connsiteY26" fmla="*/ 65104 h 346958"/>
                  <a:gd name="connsiteX27" fmla="*/ 910797 w 910797"/>
                  <a:gd name="connsiteY27" fmla="*/ 200891 h 346958"/>
                  <a:gd name="connsiteX28" fmla="*/ 764730 w 910797"/>
                  <a:gd name="connsiteY28" fmla="*/ 346958 h 346958"/>
                  <a:gd name="connsiteX29" fmla="*/ 604478 w 910797"/>
                  <a:gd name="connsiteY29" fmla="*/ 346958 h 346958"/>
                  <a:gd name="connsiteX30" fmla="*/ 458410 w 910797"/>
                  <a:gd name="connsiteY30" fmla="*/ 200891 h 346958"/>
                  <a:gd name="connsiteX31" fmla="*/ 458410 w 910797"/>
                  <a:gd name="connsiteY31" fmla="*/ 65104 h 346958"/>
                  <a:gd name="connsiteX32" fmla="*/ 466149 w 910797"/>
                  <a:gd name="connsiteY32" fmla="*/ 46420 h 346958"/>
                  <a:gd name="connsiteX33" fmla="*/ 455004 w 910797"/>
                  <a:gd name="connsiteY33" fmla="*/ 30000 h 346958"/>
                  <a:gd name="connsiteX34" fmla="*/ 423171 w 910797"/>
                  <a:gd name="connsiteY34" fmla="*/ 21370 h 346958"/>
                  <a:gd name="connsiteX35" fmla="*/ 391263 w 910797"/>
                  <a:gd name="connsiteY35" fmla="*/ 31469 h 346958"/>
                  <a:gd name="connsiteX36" fmla="*/ 382153 w 910797"/>
                  <a:gd name="connsiteY36" fmla="*/ 47771 h 346958"/>
                  <a:gd name="connsiteX37" fmla="*/ 390359 w 910797"/>
                  <a:gd name="connsiteY37" fmla="*/ 67582 h 346958"/>
                  <a:gd name="connsiteX38" fmla="*/ 390359 w 910797"/>
                  <a:gd name="connsiteY38" fmla="*/ 200891 h 346958"/>
                  <a:gd name="connsiteX39" fmla="*/ 244292 w 910797"/>
                  <a:gd name="connsiteY39" fmla="*/ 346958 h 346958"/>
                  <a:gd name="connsiteX40" fmla="*/ 240592 w 910797"/>
                  <a:gd name="connsiteY40" fmla="*/ 346958 h 346958"/>
                  <a:gd name="connsiteX41" fmla="*/ 207547 w 910797"/>
                  <a:gd name="connsiteY41" fmla="*/ 346958 h 346958"/>
                  <a:gd name="connsiteX42" fmla="*/ 130364 w 910797"/>
                  <a:gd name="connsiteY42" fmla="*/ 346958 h 346958"/>
                  <a:gd name="connsiteX43" fmla="*/ 0 w 910797"/>
                  <a:gd name="connsiteY43" fmla="*/ 200891 h 346958"/>
                  <a:gd name="connsiteX44" fmla="*/ 0 w 910797"/>
                  <a:gd name="connsiteY44" fmla="*/ 67582 h 346958"/>
                  <a:gd name="connsiteX45" fmla="*/ 54078 w 910797"/>
                  <a:gd name="connsiteY45" fmla="*/ 6990 h 346958"/>
                  <a:gd name="connsiteX46" fmla="*/ 207547 w 910797"/>
                  <a:gd name="connsiteY46" fmla="*/ 6990 h 346958"/>
                  <a:gd name="connsiteX47" fmla="*/ 240592 w 910797"/>
                  <a:gd name="connsiteY47" fmla="*/ 6990 h 346958"/>
                  <a:gd name="connsiteX48" fmla="*/ 329767 w 910797"/>
                  <a:gd name="connsiteY48" fmla="*/ 6990 h 346958"/>
                  <a:gd name="connsiteX49" fmla="*/ 353352 w 910797"/>
                  <a:gd name="connsiteY49" fmla="*/ 11751 h 346958"/>
                  <a:gd name="connsiteX50" fmla="*/ 372049 w 910797"/>
                  <a:gd name="connsiteY50" fmla="*/ 24358 h 346958"/>
                  <a:gd name="connsiteX51" fmla="*/ 375931 w 910797"/>
                  <a:gd name="connsiteY51" fmla="*/ 16580 h 346958"/>
                  <a:gd name="connsiteX52" fmla="*/ 422529 w 910797"/>
                  <a:gd name="connsiteY52" fmla="*/ 16 h 34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10797" h="346958">
                    <a:moveTo>
                      <a:pt x="536382" y="43147"/>
                    </a:moveTo>
                    <a:cubicBezTo>
                      <a:pt x="511113" y="43147"/>
                      <a:pt x="490629" y="63631"/>
                      <a:pt x="490629" y="88900"/>
                    </a:cubicBezTo>
                    <a:lnTo>
                      <a:pt x="490629" y="195804"/>
                    </a:lnTo>
                    <a:cubicBezTo>
                      <a:pt x="490629" y="259315"/>
                      <a:pt x="542115" y="310802"/>
                      <a:pt x="605627" y="310802"/>
                    </a:cubicBezTo>
                    <a:lnTo>
                      <a:pt x="763581" y="310802"/>
                    </a:lnTo>
                    <a:cubicBezTo>
                      <a:pt x="827092" y="310802"/>
                      <a:pt x="878579" y="259315"/>
                      <a:pt x="878579" y="195804"/>
                    </a:cubicBezTo>
                    <a:lnTo>
                      <a:pt x="878579" y="88900"/>
                    </a:lnTo>
                    <a:cubicBezTo>
                      <a:pt x="878579" y="63631"/>
                      <a:pt x="858095" y="43147"/>
                      <a:pt x="832826" y="43147"/>
                    </a:cubicBezTo>
                    <a:close/>
                    <a:moveTo>
                      <a:pt x="71330" y="43147"/>
                    </a:moveTo>
                    <a:cubicBezTo>
                      <a:pt x="47816" y="43147"/>
                      <a:pt x="28755" y="64504"/>
                      <a:pt x="28755" y="90851"/>
                    </a:cubicBezTo>
                    <a:lnTo>
                      <a:pt x="28755" y="195804"/>
                    </a:lnTo>
                    <a:cubicBezTo>
                      <a:pt x="28755" y="259315"/>
                      <a:pt x="74706" y="310802"/>
                      <a:pt x="131389" y="310802"/>
                    </a:cubicBezTo>
                    <a:lnTo>
                      <a:pt x="207547" y="310802"/>
                    </a:lnTo>
                    <a:lnTo>
                      <a:pt x="240592" y="310802"/>
                    </a:lnTo>
                    <a:lnTo>
                      <a:pt x="243143" y="310802"/>
                    </a:lnTo>
                    <a:cubicBezTo>
                      <a:pt x="306654" y="310802"/>
                      <a:pt x="358141" y="259315"/>
                      <a:pt x="358141" y="195804"/>
                    </a:cubicBezTo>
                    <a:lnTo>
                      <a:pt x="358141" y="90851"/>
                    </a:lnTo>
                    <a:cubicBezTo>
                      <a:pt x="358141" y="64504"/>
                      <a:pt x="336784" y="43147"/>
                      <a:pt x="310437" y="43147"/>
                    </a:cubicBezTo>
                    <a:lnTo>
                      <a:pt x="240592" y="43147"/>
                    </a:lnTo>
                    <a:lnTo>
                      <a:pt x="207547" y="43147"/>
                    </a:lnTo>
                    <a:close/>
                    <a:moveTo>
                      <a:pt x="422529" y="16"/>
                    </a:moveTo>
                    <a:cubicBezTo>
                      <a:pt x="440495" y="-344"/>
                      <a:pt x="457054" y="5076"/>
                      <a:pt x="469454" y="14239"/>
                    </a:cubicBezTo>
                    <a:lnTo>
                      <a:pt x="475380" y="24138"/>
                    </a:lnTo>
                    <a:lnTo>
                      <a:pt x="475432" y="24011"/>
                    </a:lnTo>
                    <a:cubicBezTo>
                      <a:pt x="485948" y="13494"/>
                      <a:pt x="500477" y="6990"/>
                      <a:pt x="516524" y="6990"/>
                    </a:cubicBezTo>
                    <a:lnTo>
                      <a:pt x="852683" y="6990"/>
                    </a:lnTo>
                    <a:cubicBezTo>
                      <a:pt x="884779" y="6990"/>
                      <a:pt x="910797" y="33008"/>
                      <a:pt x="910797" y="65104"/>
                    </a:cubicBezTo>
                    <a:lnTo>
                      <a:pt x="910797" y="200891"/>
                    </a:lnTo>
                    <a:cubicBezTo>
                      <a:pt x="910797" y="281562"/>
                      <a:pt x="845401" y="346958"/>
                      <a:pt x="764730" y="346958"/>
                    </a:cubicBezTo>
                    <a:lnTo>
                      <a:pt x="604478" y="346958"/>
                    </a:lnTo>
                    <a:cubicBezTo>
                      <a:pt x="523807" y="346958"/>
                      <a:pt x="458410" y="281562"/>
                      <a:pt x="458410" y="200891"/>
                    </a:cubicBezTo>
                    <a:lnTo>
                      <a:pt x="458410" y="65104"/>
                    </a:lnTo>
                    <a:lnTo>
                      <a:pt x="466149" y="46420"/>
                    </a:lnTo>
                    <a:lnTo>
                      <a:pt x="455004" y="30000"/>
                    </a:lnTo>
                    <a:cubicBezTo>
                      <a:pt x="446571" y="24456"/>
                      <a:pt x="435345" y="21175"/>
                      <a:pt x="423171" y="21370"/>
                    </a:cubicBezTo>
                    <a:cubicBezTo>
                      <a:pt x="410654" y="21571"/>
                      <a:pt x="399393" y="25403"/>
                      <a:pt x="391263" y="31469"/>
                    </a:cubicBezTo>
                    <a:lnTo>
                      <a:pt x="382153" y="47771"/>
                    </a:lnTo>
                    <a:lnTo>
                      <a:pt x="390359" y="67582"/>
                    </a:lnTo>
                    <a:lnTo>
                      <a:pt x="390359" y="200891"/>
                    </a:lnTo>
                    <a:cubicBezTo>
                      <a:pt x="390359" y="281562"/>
                      <a:pt x="324963" y="346958"/>
                      <a:pt x="244292" y="346958"/>
                    </a:cubicBezTo>
                    <a:lnTo>
                      <a:pt x="240592" y="346958"/>
                    </a:lnTo>
                    <a:lnTo>
                      <a:pt x="207547" y="346958"/>
                    </a:lnTo>
                    <a:lnTo>
                      <a:pt x="130364" y="346958"/>
                    </a:lnTo>
                    <a:cubicBezTo>
                      <a:pt x="58366" y="346958"/>
                      <a:pt x="0" y="281562"/>
                      <a:pt x="0" y="200891"/>
                    </a:cubicBezTo>
                    <a:lnTo>
                      <a:pt x="0" y="67582"/>
                    </a:lnTo>
                    <a:cubicBezTo>
                      <a:pt x="0" y="34118"/>
                      <a:pt x="24212" y="6990"/>
                      <a:pt x="54078" y="6990"/>
                    </a:cubicBezTo>
                    <a:lnTo>
                      <a:pt x="207547" y="6990"/>
                    </a:lnTo>
                    <a:lnTo>
                      <a:pt x="240592" y="6990"/>
                    </a:lnTo>
                    <a:lnTo>
                      <a:pt x="329767" y="6990"/>
                    </a:lnTo>
                    <a:cubicBezTo>
                      <a:pt x="338132" y="6990"/>
                      <a:pt x="346102" y="8685"/>
                      <a:pt x="353352" y="11751"/>
                    </a:cubicBezTo>
                    <a:lnTo>
                      <a:pt x="372049" y="24358"/>
                    </a:lnTo>
                    <a:lnTo>
                      <a:pt x="375931" y="16580"/>
                    </a:lnTo>
                    <a:cubicBezTo>
                      <a:pt x="387800" y="6662"/>
                      <a:pt x="404240" y="381"/>
                      <a:pt x="422529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35" name="月 634">
              <a:extLst>
                <a:ext uri="{FF2B5EF4-FFF2-40B4-BE49-F238E27FC236}">
                  <a16:creationId xmlns:a16="http://schemas.microsoft.com/office/drawing/2014/main" id="{6FF4AE31-1971-4288-905B-01D186A3C0AB}"/>
                </a:ext>
              </a:extLst>
            </p:cNvPr>
            <p:cNvSpPr/>
            <p:nvPr/>
          </p:nvSpPr>
          <p:spPr>
            <a:xfrm rot="5400000">
              <a:off x="7783930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8" name="月 637">
              <a:extLst>
                <a:ext uri="{FF2B5EF4-FFF2-40B4-BE49-F238E27FC236}">
                  <a16:creationId xmlns:a16="http://schemas.microsoft.com/office/drawing/2014/main" id="{CCA022D3-8410-4B7B-BADB-CABF0146509F}"/>
                </a:ext>
              </a:extLst>
            </p:cNvPr>
            <p:cNvSpPr/>
            <p:nvPr/>
          </p:nvSpPr>
          <p:spPr>
            <a:xfrm rot="5400000">
              <a:off x="7314741" y="1212329"/>
              <a:ext cx="56815" cy="1622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9" name="月 638">
              <a:extLst>
                <a:ext uri="{FF2B5EF4-FFF2-40B4-BE49-F238E27FC236}">
                  <a16:creationId xmlns:a16="http://schemas.microsoft.com/office/drawing/2014/main" id="{193D5906-79BB-4904-8AF5-2159F9D94989}"/>
                </a:ext>
              </a:extLst>
            </p:cNvPr>
            <p:cNvSpPr/>
            <p:nvPr/>
          </p:nvSpPr>
          <p:spPr>
            <a:xfrm rot="18900000" flipH="1">
              <a:off x="7817831" y="717810"/>
              <a:ext cx="433280" cy="982636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1" name="円/楕円 368">
              <a:extLst>
                <a:ext uri="{FF2B5EF4-FFF2-40B4-BE49-F238E27FC236}">
                  <a16:creationId xmlns:a16="http://schemas.microsoft.com/office/drawing/2014/main" id="{56580B8E-0E4D-4013-BD2A-E927D0B88BE5}"/>
                </a:ext>
              </a:extLst>
            </p:cNvPr>
            <p:cNvSpPr/>
            <p:nvPr/>
          </p:nvSpPr>
          <p:spPr>
            <a:xfrm rot="900000" flipH="1">
              <a:off x="8129211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2" name="円/楕円 369">
              <a:extLst>
                <a:ext uri="{FF2B5EF4-FFF2-40B4-BE49-F238E27FC236}">
                  <a16:creationId xmlns:a16="http://schemas.microsoft.com/office/drawing/2014/main" id="{7BD380E3-E4DE-4820-BDA6-66FCBDE1DC60}"/>
                </a:ext>
              </a:extLst>
            </p:cNvPr>
            <p:cNvSpPr/>
            <p:nvPr/>
          </p:nvSpPr>
          <p:spPr>
            <a:xfrm rot="900000" flipH="1">
              <a:off x="8182194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2DCA4065-7BEF-4B45-9DF3-AD7C2E8F7471}"/>
                </a:ext>
              </a:extLst>
            </p:cNvPr>
            <p:cNvSpPr/>
            <p:nvPr/>
          </p:nvSpPr>
          <p:spPr>
            <a:xfrm>
              <a:off x="7419254" y="2311363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A192C824-5326-406B-ADD6-B7A35436C0A4}"/>
                </a:ext>
              </a:extLst>
            </p:cNvPr>
            <p:cNvSpPr/>
            <p:nvPr/>
          </p:nvSpPr>
          <p:spPr>
            <a:xfrm>
              <a:off x="7392602" y="2312900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8" name="楕円 687">
              <a:extLst>
                <a:ext uri="{FF2B5EF4-FFF2-40B4-BE49-F238E27FC236}">
                  <a16:creationId xmlns:a16="http://schemas.microsoft.com/office/drawing/2014/main" id="{01C332AB-A8B5-4014-9F08-3937E1B8F6E4}"/>
                </a:ext>
              </a:extLst>
            </p:cNvPr>
            <p:cNvSpPr/>
            <p:nvPr/>
          </p:nvSpPr>
          <p:spPr>
            <a:xfrm>
              <a:off x="7574830" y="3351530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33EF0E67-26E0-4D2C-B051-DB2A7715ACF5}"/>
                </a:ext>
              </a:extLst>
            </p:cNvPr>
            <p:cNvGrpSpPr/>
            <p:nvPr/>
          </p:nvGrpSpPr>
          <p:grpSpPr>
            <a:xfrm>
              <a:off x="7475030" y="1968035"/>
              <a:ext cx="233862" cy="111035"/>
              <a:chOff x="1742573" y="2194321"/>
              <a:chExt cx="318478" cy="151210"/>
            </a:xfrm>
          </p:grpSpPr>
          <p:sp>
            <p:nvSpPr>
              <p:cNvPr id="181" name="円/楕円 27">
                <a:extLst>
                  <a:ext uri="{FF2B5EF4-FFF2-40B4-BE49-F238E27FC236}">
                    <a16:creationId xmlns:a16="http://schemas.microsoft.com/office/drawing/2014/main" id="{1AFFB0BA-FC57-41F4-8674-91279FDAEFC7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31C6CCF-88C8-438B-8230-2CB48326C818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4" name="月 193">
              <a:extLst>
                <a:ext uri="{FF2B5EF4-FFF2-40B4-BE49-F238E27FC236}">
                  <a16:creationId xmlns:a16="http://schemas.microsoft.com/office/drawing/2014/main" id="{597982DC-3232-4237-9C02-8200E37BFB82}"/>
                </a:ext>
              </a:extLst>
            </p:cNvPr>
            <p:cNvSpPr/>
            <p:nvPr/>
          </p:nvSpPr>
          <p:spPr>
            <a:xfrm rot="5400000">
              <a:off x="7770521" y="1361281"/>
              <a:ext cx="83632" cy="29477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4F589BE0-8154-4BAB-BBEF-B870FBFD5405}"/>
                </a:ext>
              </a:extLst>
            </p:cNvPr>
            <p:cNvSpPr/>
            <p:nvPr/>
          </p:nvSpPr>
          <p:spPr>
            <a:xfrm rot="5400000">
              <a:off x="7301333" y="1427522"/>
              <a:ext cx="83631" cy="1622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287C229-CFCA-4EDE-98B8-E06DA3F3DCBE}"/>
              </a:ext>
            </a:extLst>
          </p:cNvPr>
          <p:cNvGrpSpPr/>
          <p:nvPr/>
        </p:nvGrpSpPr>
        <p:grpSpPr>
          <a:xfrm>
            <a:off x="771407" y="937981"/>
            <a:ext cx="2432119" cy="2619709"/>
            <a:chOff x="348713" y="937981"/>
            <a:chExt cx="2432119" cy="2619709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E6799C1-B76D-4C98-99DF-17776F4C7DD8}"/>
                </a:ext>
              </a:extLst>
            </p:cNvPr>
            <p:cNvGrpSpPr/>
            <p:nvPr/>
          </p:nvGrpSpPr>
          <p:grpSpPr>
            <a:xfrm rot="900000">
              <a:off x="348713" y="2751226"/>
              <a:ext cx="1876376" cy="726496"/>
              <a:chOff x="603916" y="2532469"/>
              <a:chExt cx="1876376" cy="726496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01871DE-7F1B-473F-82AF-9C8D74083982}"/>
                  </a:ext>
                </a:extLst>
              </p:cNvPr>
              <p:cNvGrpSpPr/>
              <p:nvPr/>
            </p:nvGrpSpPr>
            <p:grpSpPr>
              <a:xfrm>
                <a:off x="603916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986A2BB-66DA-4244-9C13-880292D3F8FD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四角形: 角を丸くする 271">
                  <a:extLst>
                    <a:ext uri="{FF2B5EF4-FFF2-40B4-BE49-F238E27FC236}">
                      <a16:creationId xmlns:a16="http://schemas.microsoft.com/office/drawing/2014/main" id="{80DD647D-0AEF-4D91-A0DC-4ADDADCCB9DA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角を丸くする 272">
                  <a:extLst>
                    <a:ext uri="{FF2B5EF4-FFF2-40B4-BE49-F238E27FC236}">
                      <a16:creationId xmlns:a16="http://schemas.microsoft.com/office/drawing/2014/main" id="{BF585634-9744-4268-A2DE-36484FE41B83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四角形: 角を丸くする 273">
                  <a:extLst>
                    <a:ext uri="{FF2B5EF4-FFF2-40B4-BE49-F238E27FC236}">
                      <a16:creationId xmlns:a16="http://schemas.microsoft.com/office/drawing/2014/main" id="{2C944F63-1690-4CAD-8AB3-5B847C57D33F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上の 2 つの角を丸める 92">
                  <a:extLst>
                    <a:ext uri="{FF2B5EF4-FFF2-40B4-BE49-F238E27FC236}">
                      <a16:creationId xmlns:a16="http://schemas.microsoft.com/office/drawing/2014/main" id="{BE44572B-FE10-493C-9C50-8B24ACE79D9B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月 90">
                  <a:extLst>
                    <a:ext uri="{FF2B5EF4-FFF2-40B4-BE49-F238E27FC236}">
                      <a16:creationId xmlns:a16="http://schemas.microsoft.com/office/drawing/2014/main" id="{1178A32F-CB98-4DFC-BF00-D93DE4674AC0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87261109-C380-4343-905C-1A96C0FD1981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角を丸くする 277">
                  <a:extLst>
                    <a:ext uri="{FF2B5EF4-FFF2-40B4-BE49-F238E27FC236}">
                      <a16:creationId xmlns:a16="http://schemas.microsoft.com/office/drawing/2014/main" id="{0DAC6AD7-B776-4779-9CAE-DC8FC1392D26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EEDA47CC-B869-4BBA-9823-F71D2F428A5C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F0D134B-646A-49FE-B8B5-F5FB19B5F5B1}"/>
                  </a:ext>
                </a:extLst>
              </p:cNvPr>
              <p:cNvSpPr/>
              <p:nvPr/>
            </p:nvSpPr>
            <p:spPr>
              <a:xfrm rot="5400000">
                <a:off x="1639980" y="2418652"/>
                <a:ext cx="517690" cy="1162935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  <a:gd name="connsiteX0" fmla="*/ 70222 w 508756"/>
                  <a:gd name="connsiteY0" fmla="*/ 349106 h 1152578"/>
                  <a:gd name="connsiteX1" fmla="*/ 231596 w 508756"/>
                  <a:gd name="connsiteY1" fmla="*/ 0 h 1152578"/>
                  <a:gd name="connsiteX2" fmla="*/ 408745 w 508756"/>
                  <a:gd name="connsiteY2" fmla="*/ 349106 h 1152578"/>
                  <a:gd name="connsiteX3" fmla="*/ 508756 w 508756"/>
                  <a:gd name="connsiteY3" fmla="*/ 1132478 h 1152578"/>
                  <a:gd name="connsiteX4" fmla="*/ 3226 w 508756"/>
                  <a:gd name="connsiteY4" fmla="*/ 1132478 h 1152578"/>
                  <a:gd name="connsiteX5" fmla="*/ 70222 w 508756"/>
                  <a:gd name="connsiteY5" fmla="*/ 349106 h 1152578"/>
                  <a:gd name="connsiteX0" fmla="*/ 70222 w 517690"/>
                  <a:gd name="connsiteY0" fmla="*/ 349106 h 1162935"/>
                  <a:gd name="connsiteX1" fmla="*/ 231596 w 517690"/>
                  <a:gd name="connsiteY1" fmla="*/ 0 h 1162935"/>
                  <a:gd name="connsiteX2" fmla="*/ 408745 w 517690"/>
                  <a:gd name="connsiteY2" fmla="*/ 349106 h 1162935"/>
                  <a:gd name="connsiteX3" fmla="*/ 508756 w 517690"/>
                  <a:gd name="connsiteY3" fmla="*/ 1132478 h 1162935"/>
                  <a:gd name="connsiteX4" fmla="*/ 3226 w 517690"/>
                  <a:gd name="connsiteY4" fmla="*/ 1132478 h 1162935"/>
                  <a:gd name="connsiteX5" fmla="*/ 70222 w 517690"/>
                  <a:gd name="connsiteY5" fmla="*/ 349106 h 116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7690" h="1162935">
                    <a:moveTo>
                      <a:pt x="70222" y="349106"/>
                    </a:moveTo>
                    <a:cubicBezTo>
                      <a:pt x="108284" y="160360"/>
                      <a:pt x="175176" y="0"/>
                      <a:pt x="231596" y="0"/>
                    </a:cubicBezTo>
                    <a:cubicBezTo>
                      <a:pt x="341048" y="89344"/>
                      <a:pt x="408745" y="212772"/>
                      <a:pt x="408745" y="349106"/>
                    </a:cubicBezTo>
                    <a:cubicBezTo>
                      <a:pt x="456370" y="618168"/>
                      <a:pt x="546297" y="1096759"/>
                      <a:pt x="508756" y="1132478"/>
                    </a:cubicBezTo>
                    <a:cubicBezTo>
                      <a:pt x="471215" y="1168197"/>
                      <a:pt x="19894" y="1177703"/>
                      <a:pt x="3226" y="1132478"/>
                    </a:cubicBezTo>
                    <a:cubicBezTo>
                      <a:pt x="-13442" y="1087253"/>
                      <a:pt x="38319" y="618168"/>
                      <a:pt x="70222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8213F0B-1F74-4262-9FA1-80204A434FBC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288395" y="937981"/>
              <a:chExt cx="1437417" cy="2619709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E8FDC633-0063-4002-958D-9BF0AB998866}"/>
                  </a:ext>
                </a:extLst>
              </p:cNvPr>
              <p:cNvSpPr/>
              <p:nvPr/>
            </p:nvSpPr>
            <p:spPr>
              <a:xfrm>
                <a:off x="1288395" y="2382553"/>
                <a:ext cx="314165" cy="11751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67D84B06-F4AC-44E3-A1E2-C32CE464B89C}"/>
                  </a:ext>
                </a:extLst>
              </p:cNvPr>
              <p:cNvSpPr/>
              <p:nvPr/>
            </p:nvSpPr>
            <p:spPr>
              <a:xfrm>
                <a:off x="1340299" y="937981"/>
                <a:ext cx="1080993" cy="180052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448541 w 897082"/>
                  <a:gd name="connsiteY16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572384 h 1466720"/>
                  <a:gd name="connsiteX2" fmla="*/ 623133 w 897082"/>
                  <a:gd name="connsiteY2" fmla="*/ 985676 h 1466720"/>
                  <a:gd name="connsiteX3" fmla="*/ 564119 w 897082"/>
                  <a:gd name="connsiteY3" fmla="*/ 1003996 h 1466720"/>
                  <a:gd name="connsiteX4" fmla="*/ 575827 w 897082"/>
                  <a:gd name="connsiteY4" fmla="*/ 1118635 h 1466720"/>
                  <a:gd name="connsiteX5" fmla="*/ 603105 w 897082"/>
                  <a:gd name="connsiteY5" fmla="*/ 1118635 h 1466720"/>
                  <a:gd name="connsiteX6" fmla="*/ 786798 w 897082"/>
                  <a:gd name="connsiteY6" fmla="*/ 1292678 h 1466720"/>
                  <a:gd name="connsiteX7" fmla="*/ 786797 w 897082"/>
                  <a:gd name="connsiteY7" fmla="*/ 1466720 h 1466720"/>
                  <a:gd name="connsiteX8" fmla="*/ 188668 w 897082"/>
                  <a:gd name="connsiteY8" fmla="*/ 1466720 h 1466720"/>
                  <a:gd name="connsiteX9" fmla="*/ 188668 w 897082"/>
                  <a:gd name="connsiteY9" fmla="*/ 1292678 h 1466720"/>
                  <a:gd name="connsiteX10" fmla="*/ 300860 w 897082"/>
                  <a:gd name="connsiteY10" fmla="*/ 1132312 h 1466720"/>
                  <a:gd name="connsiteX11" fmla="*/ 352270 w 897082"/>
                  <a:gd name="connsiteY11" fmla="*/ 1122478 h 1466720"/>
                  <a:gd name="connsiteX12" fmla="*/ 363516 w 897082"/>
                  <a:gd name="connsiteY12" fmla="*/ 1012354 h 1466720"/>
                  <a:gd name="connsiteX13" fmla="*/ 358144 w 897082"/>
                  <a:gd name="connsiteY13" fmla="*/ 1011812 h 1466720"/>
                  <a:gd name="connsiteX14" fmla="*/ 0 w 897082"/>
                  <a:gd name="connsiteY14" fmla="*/ 572384 h 1466720"/>
                  <a:gd name="connsiteX15" fmla="*/ 448541 w 897082"/>
                  <a:gd name="connsiteY15" fmla="*/ 0 h 1466720"/>
                  <a:gd name="connsiteX0" fmla="*/ 448541 w 897082"/>
                  <a:gd name="connsiteY0" fmla="*/ 30 h 1466750"/>
                  <a:gd name="connsiteX1" fmla="*/ 897082 w 897082"/>
                  <a:gd name="connsiteY1" fmla="*/ 572414 h 1466750"/>
                  <a:gd name="connsiteX2" fmla="*/ 623133 w 897082"/>
                  <a:gd name="connsiteY2" fmla="*/ 985706 h 1466750"/>
                  <a:gd name="connsiteX3" fmla="*/ 564119 w 897082"/>
                  <a:gd name="connsiteY3" fmla="*/ 1004026 h 1466750"/>
                  <a:gd name="connsiteX4" fmla="*/ 575827 w 897082"/>
                  <a:gd name="connsiteY4" fmla="*/ 1118665 h 1466750"/>
                  <a:gd name="connsiteX5" fmla="*/ 603105 w 897082"/>
                  <a:gd name="connsiteY5" fmla="*/ 1118665 h 1466750"/>
                  <a:gd name="connsiteX6" fmla="*/ 786798 w 897082"/>
                  <a:gd name="connsiteY6" fmla="*/ 1292708 h 1466750"/>
                  <a:gd name="connsiteX7" fmla="*/ 786797 w 897082"/>
                  <a:gd name="connsiteY7" fmla="*/ 1466750 h 1466750"/>
                  <a:gd name="connsiteX8" fmla="*/ 188668 w 897082"/>
                  <a:gd name="connsiteY8" fmla="*/ 1466750 h 1466750"/>
                  <a:gd name="connsiteX9" fmla="*/ 188668 w 897082"/>
                  <a:gd name="connsiteY9" fmla="*/ 1292708 h 1466750"/>
                  <a:gd name="connsiteX10" fmla="*/ 300860 w 897082"/>
                  <a:gd name="connsiteY10" fmla="*/ 1132342 h 1466750"/>
                  <a:gd name="connsiteX11" fmla="*/ 352270 w 897082"/>
                  <a:gd name="connsiteY11" fmla="*/ 1122508 h 1466750"/>
                  <a:gd name="connsiteX12" fmla="*/ 363516 w 897082"/>
                  <a:gd name="connsiteY12" fmla="*/ 1012384 h 1466750"/>
                  <a:gd name="connsiteX13" fmla="*/ 358144 w 897082"/>
                  <a:gd name="connsiteY13" fmla="*/ 1011842 h 1466750"/>
                  <a:gd name="connsiteX14" fmla="*/ 0 w 897082"/>
                  <a:gd name="connsiteY14" fmla="*/ 572414 h 1466750"/>
                  <a:gd name="connsiteX15" fmla="*/ 448541 w 897082"/>
                  <a:gd name="connsiteY15" fmla="*/ 30 h 1466750"/>
                  <a:gd name="connsiteX0" fmla="*/ 448541 w 897082"/>
                  <a:gd name="connsiteY0" fmla="*/ 28 h 1494417"/>
                  <a:gd name="connsiteX1" fmla="*/ 897082 w 897082"/>
                  <a:gd name="connsiteY1" fmla="*/ 600081 h 1494417"/>
                  <a:gd name="connsiteX2" fmla="*/ 623133 w 897082"/>
                  <a:gd name="connsiteY2" fmla="*/ 1013373 h 1494417"/>
                  <a:gd name="connsiteX3" fmla="*/ 564119 w 897082"/>
                  <a:gd name="connsiteY3" fmla="*/ 1031693 h 1494417"/>
                  <a:gd name="connsiteX4" fmla="*/ 575827 w 897082"/>
                  <a:gd name="connsiteY4" fmla="*/ 1146332 h 1494417"/>
                  <a:gd name="connsiteX5" fmla="*/ 603105 w 897082"/>
                  <a:gd name="connsiteY5" fmla="*/ 1146332 h 1494417"/>
                  <a:gd name="connsiteX6" fmla="*/ 786798 w 897082"/>
                  <a:gd name="connsiteY6" fmla="*/ 1320375 h 1494417"/>
                  <a:gd name="connsiteX7" fmla="*/ 786797 w 897082"/>
                  <a:gd name="connsiteY7" fmla="*/ 1494417 h 1494417"/>
                  <a:gd name="connsiteX8" fmla="*/ 188668 w 897082"/>
                  <a:gd name="connsiteY8" fmla="*/ 1494417 h 1494417"/>
                  <a:gd name="connsiteX9" fmla="*/ 188668 w 897082"/>
                  <a:gd name="connsiteY9" fmla="*/ 1320375 h 1494417"/>
                  <a:gd name="connsiteX10" fmla="*/ 300860 w 897082"/>
                  <a:gd name="connsiteY10" fmla="*/ 1160009 h 1494417"/>
                  <a:gd name="connsiteX11" fmla="*/ 352270 w 897082"/>
                  <a:gd name="connsiteY11" fmla="*/ 1150175 h 1494417"/>
                  <a:gd name="connsiteX12" fmla="*/ 363516 w 897082"/>
                  <a:gd name="connsiteY12" fmla="*/ 1040051 h 1494417"/>
                  <a:gd name="connsiteX13" fmla="*/ 358144 w 897082"/>
                  <a:gd name="connsiteY13" fmla="*/ 1039509 h 1494417"/>
                  <a:gd name="connsiteX14" fmla="*/ 0 w 897082"/>
                  <a:gd name="connsiteY14" fmla="*/ 600081 h 1494417"/>
                  <a:gd name="connsiteX15" fmla="*/ 448541 w 897082"/>
                  <a:gd name="connsiteY15" fmla="*/ 28 h 1494417"/>
                  <a:gd name="connsiteX0" fmla="*/ 449076 w 897617"/>
                  <a:gd name="connsiteY0" fmla="*/ 28 h 1494417"/>
                  <a:gd name="connsiteX1" fmla="*/ 897617 w 897617"/>
                  <a:gd name="connsiteY1" fmla="*/ 600081 h 1494417"/>
                  <a:gd name="connsiteX2" fmla="*/ 623668 w 897617"/>
                  <a:gd name="connsiteY2" fmla="*/ 1013373 h 1494417"/>
                  <a:gd name="connsiteX3" fmla="*/ 564654 w 897617"/>
                  <a:gd name="connsiteY3" fmla="*/ 1031693 h 1494417"/>
                  <a:gd name="connsiteX4" fmla="*/ 576362 w 897617"/>
                  <a:gd name="connsiteY4" fmla="*/ 1146332 h 1494417"/>
                  <a:gd name="connsiteX5" fmla="*/ 603640 w 897617"/>
                  <a:gd name="connsiteY5" fmla="*/ 1146332 h 1494417"/>
                  <a:gd name="connsiteX6" fmla="*/ 787333 w 897617"/>
                  <a:gd name="connsiteY6" fmla="*/ 1320375 h 1494417"/>
                  <a:gd name="connsiteX7" fmla="*/ 787332 w 897617"/>
                  <a:gd name="connsiteY7" fmla="*/ 1494417 h 1494417"/>
                  <a:gd name="connsiteX8" fmla="*/ 189203 w 897617"/>
                  <a:gd name="connsiteY8" fmla="*/ 1494417 h 1494417"/>
                  <a:gd name="connsiteX9" fmla="*/ 189203 w 897617"/>
                  <a:gd name="connsiteY9" fmla="*/ 1320375 h 1494417"/>
                  <a:gd name="connsiteX10" fmla="*/ 301395 w 897617"/>
                  <a:gd name="connsiteY10" fmla="*/ 1160009 h 1494417"/>
                  <a:gd name="connsiteX11" fmla="*/ 352805 w 897617"/>
                  <a:gd name="connsiteY11" fmla="*/ 1150175 h 1494417"/>
                  <a:gd name="connsiteX12" fmla="*/ 364051 w 897617"/>
                  <a:gd name="connsiteY12" fmla="*/ 1040051 h 1494417"/>
                  <a:gd name="connsiteX13" fmla="*/ 358679 w 897617"/>
                  <a:gd name="connsiteY13" fmla="*/ 1039509 h 1494417"/>
                  <a:gd name="connsiteX14" fmla="*/ 535 w 897617"/>
                  <a:gd name="connsiteY14" fmla="*/ 600081 h 1494417"/>
                  <a:gd name="connsiteX15" fmla="*/ 449076 w 897617"/>
                  <a:gd name="connsiteY15" fmla="*/ 28 h 1494417"/>
                  <a:gd name="connsiteX0" fmla="*/ 449076 w 897617"/>
                  <a:gd name="connsiteY0" fmla="*/ 3 h 1494392"/>
                  <a:gd name="connsiteX1" fmla="*/ 897617 w 897617"/>
                  <a:gd name="connsiteY1" fmla="*/ 600056 h 1494392"/>
                  <a:gd name="connsiteX2" fmla="*/ 623668 w 897617"/>
                  <a:gd name="connsiteY2" fmla="*/ 1013348 h 1494392"/>
                  <a:gd name="connsiteX3" fmla="*/ 564654 w 897617"/>
                  <a:gd name="connsiteY3" fmla="*/ 1031668 h 1494392"/>
                  <a:gd name="connsiteX4" fmla="*/ 576362 w 897617"/>
                  <a:gd name="connsiteY4" fmla="*/ 1146307 h 1494392"/>
                  <a:gd name="connsiteX5" fmla="*/ 603640 w 897617"/>
                  <a:gd name="connsiteY5" fmla="*/ 1146307 h 1494392"/>
                  <a:gd name="connsiteX6" fmla="*/ 787333 w 897617"/>
                  <a:gd name="connsiteY6" fmla="*/ 1320350 h 1494392"/>
                  <a:gd name="connsiteX7" fmla="*/ 787332 w 897617"/>
                  <a:gd name="connsiteY7" fmla="*/ 1494392 h 1494392"/>
                  <a:gd name="connsiteX8" fmla="*/ 189203 w 897617"/>
                  <a:gd name="connsiteY8" fmla="*/ 1494392 h 1494392"/>
                  <a:gd name="connsiteX9" fmla="*/ 189203 w 897617"/>
                  <a:gd name="connsiteY9" fmla="*/ 1320350 h 1494392"/>
                  <a:gd name="connsiteX10" fmla="*/ 301395 w 897617"/>
                  <a:gd name="connsiteY10" fmla="*/ 1159984 h 1494392"/>
                  <a:gd name="connsiteX11" fmla="*/ 352805 w 897617"/>
                  <a:gd name="connsiteY11" fmla="*/ 1150150 h 1494392"/>
                  <a:gd name="connsiteX12" fmla="*/ 364051 w 897617"/>
                  <a:gd name="connsiteY12" fmla="*/ 1040026 h 1494392"/>
                  <a:gd name="connsiteX13" fmla="*/ 358679 w 897617"/>
                  <a:gd name="connsiteY13" fmla="*/ 1039484 h 1494392"/>
                  <a:gd name="connsiteX14" fmla="*/ 535 w 897617"/>
                  <a:gd name="connsiteY14" fmla="*/ 607961 h 1494392"/>
                  <a:gd name="connsiteX15" fmla="*/ 449076 w 897617"/>
                  <a:gd name="connsiteY15" fmla="*/ 3 h 1494392"/>
                  <a:gd name="connsiteX0" fmla="*/ 448594 w 897135"/>
                  <a:gd name="connsiteY0" fmla="*/ 3 h 1494392"/>
                  <a:gd name="connsiteX1" fmla="*/ 897135 w 897135"/>
                  <a:gd name="connsiteY1" fmla="*/ 600056 h 1494392"/>
                  <a:gd name="connsiteX2" fmla="*/ 623186 w 897135"/>
                  <a:gd name="connsiteY2" fmla="*/ 1013348 h 1494392"/>
                  <a:gd name="connsiteX3" fmla="*/ 564172 w 897135"/>
                  <a:gd name="connsiteY3" fmla="*/ 1031668 h 1494392"/>
                  <a:gd name="connsiteX4" fmla="*/ 575880 w 897135"/>
                  <a:gd name="connsiteY4" fmla="*/ 1146307 h 1494392"/>
                  <a:gd name="connsiteX5" fmla="*/ 603158 w 897135"/>
                  <a:gd name="connsiteY5" fmla="*/ 1146307 h 1494392"/>
                  <a:gd name="connsiteX6" fmla="*/ 786851 w 897135"/>
                  <a:gd name="connsiteY6" fmla="*/ 1320350 h 1494392"/>
                  <a:gd name="connsiteX7" fmla="*/ 786850 w 897135"/>
                  <a:gd name="connsiteY7" fmla="*/ 1494392 h 1494392"/>
                  <a:gd name="connsiteX8" fmla="*/ 188721 w 897135"/>
                  <a:gd name="connsiteY8" fmla="*/ 1494392 h 1494392"/>
                  <a:gd name="connsiteX9" fmla="*/ 188721 w 897135"/>
                  <a:gd name="connsiteY9" fmla="*/ 1320350 h 1494392"/>
                  <a:gd name="connsiteX10" fmla="*/ 300913 w 897135"/>
                  <a:gd name="connsiteY10" fmla="*/ 1159984 h 1494392"/>
                  <a:gd name="connsiteX11" fmla="*/ 352323 w 897135"/>
                  <a:gd name="connsiteY11" fmla="*/ 1150150 h 1494392"/>
                  <a:gd name="connsiteX12" fmla="*/ 363569 w 897135"/>
                  <a:gd name="connsiteY12" fmla="*/ 1040026 h 1494392"/>
                  <a:gd name="connsiteX13" fmla="*/ 358197 w 897135"/>
                  <a:gd name="connsiteY13" fmla="*/ 1039484 h 1494392"/>
                  <a:gd name="connsiteX14" fmla="*/ 53 w 897135"/>
                  <a:gd name="connsiteY14" fmla="*/ 607961 h 1494392"/>
                  <a:gd name="connsiteX15" fmla="*/ 448594 w 897135"/>
                  <a:gd name="connsiteY15" fmla="*/ 3 h 1494392"/>
                  <a:gd name="connsiteX0" fmla="*/ 448654 w 897195"/>
                  <a:gd name="connsiteY0" fmla="*/ 3 h 1494392"/>
                  <a:gd name="connsiteX1" fmla="*/ 897195 w 897195"/>
                  <a:gd name="connsiteY1" fmla="*/ 600056 h 1494392"/>
                  <a:gd name="connsiteX2" fmla="*/ 623246 w 897195"/>
                  <a:gd name="connsiteY2" fmla="*/ 1013348 h 1494392"/>
                  <a:gd name="connsiteX3" fmla="*/ 564232 w 897195"/>
                  <a:gd name="connsiteY3" fmla="*/ 1031668 h 1494392"/>
                  <a:gd name="connsiteX4" fmla="*/ 575940 w 897195"/>
                  <a:gd name="connsiteY4" fmla="*/ 1146307 h 1494392"/>
                  <a:gd name="connsiteX5" fmla="*/ 603218 w 897195"/>
                  <a:gd name="connsiteY5" fmla="*/ 1146307 h 1494392"/>
                  <a:gd name="connsiteX6" fmla="*/ 786911 w 897195"/>
                  <a:gd name="connsiteY6" fmla="*/ 1320350 h 1494392"/>
                  <a:gd name="connsiteX7" fmla="*/ 786910 w 897195"/>
                  <a:gd name="connsiteY7" fmla="*/ 1494392 h 1494392"/>
                  <a:gd name="connsiteX8" fmla="*/ 188781 w 897195"/>
                  <a:gd name="connsiteY8" fmla="*/ 1494392 h 1494392"/>
                  <a:gd name="connsiteX9" fmla="*/ 188781 w 897195"/>
                  <a:gd name="connsiteY9" fmla="*/ 1320350 h 1494392"/>
                  <a:gd name="connsiteX10" fmla="*/ 300973 w 897195"/>
                  <a:gd name="connsiteY10" fmla="*/ 1159984 h 1494392"/>
                  <a:gd name="connsiteX11" fmla="*/ 352383 w 897195"/>
                  <a:gd name="connsiteY11" fmla="*/ 1150150 h 1494392"/>
                  <a:gd name="connsiteX12" fmla="*/ 363629 w 897195"/>
                  <a:gd name="connsiteY12" fmla="*/ 1040026 h 1494392"/>
                  <a:gd name="connsiteX13" fmla="*/ 358257 w 897195"/>
                  <a:gd name="connsiteY13" fmla="*/ 1039484 h 1494392"/>
                  <a:gd name="connsiteX14" fmla="*/ 113 w 897195"/>
                  <a:gd name="connsiteY14" fmla="*/ 607961 h 1494392"/>
                  <a:gd name="connsiteX15" fmla="*/ 448654 w 897195"/>
                  <a:gd name="connsiteY15" fmla="*/ 3 h 1494392"/>
                  <a:gd name="connsiteX0" fmla="*/ 448644 w 897185"/>
                  <a:gd name="connsiteY0" fmla="*/ 3 h 1494392"/>
                  <a:gd name="connsiteX1" fmla="*/ 897185 w 897185"/>
                  <a:gd name="connsiteY1" fmla="*/ 600056 h 1494392"/>
                  <a:gd name="connsiteX2" fmla="*/ 623236 w 897185"/>
                  <a:gd name="connsiteY2" fmla="*/ 1013348 h 1494392"/>
                  <a:gd name="connsiteX3" fmla="*/ 564222 w 897185"/>
                  <a:gd name="connsiteY3" fmla="*/ 1031668 h 1494392"/>
                  <a:gd name="connsiteX4" fmla="*/ 575930 w 897185"/>
                  <a:gd name="connsiteY4" fmla="*/ 1146307 h 1494392"/>
                  <a:gd name="connsiteX5" fmla="*/ 603208 w 897185"/>
                  <a:gd name="connsiteY5" fmla="*/ 1146307 h 1494392"/>
                  <a:gd name="connsiteX6" fmla="*/ 786901 w 897185"/>
                  <a:gd name="connsiteY6" fmla="*/ 1320350 h 1494392"/>
                  <a:gd name="connsiteX7" fmla="*/ 786900 w 897185"/>
                  <a:gd name="connsiteY7" fmla="*/ 1494392 h 1494392"/>
                  <a:gd name="connsiteX8" fmla="*/ 188771 w 897185"/>
                  <a:gd name="connsiteY8" fmla="*/ 1494392 h 1494392"/>
                  <a:gd name="connsiteX9" fmla="*/ 188771 w 897185"/>
                  <a:gd name="connsiteY9" fmla="*/ 1320350 h 1494392"/>
                  <a:gd name="connsiteX10" fmla="*/ 300963 w 897185"/>
                  <a:gd name="connsiteY10" fmla="*/ 1159984 h 1494392"/>
                  <a:gd name="connsiteX11" fmla="*/ 352373 w 897185"/>
                  <a:gd name="connsiteY11" fmla="*/ 1150150 h 1494392"/>
                  <a:gd name="connsiteX12" fmla="*/ 363619 w 897185"/>
                  <a:gd name="connsiteY12" fmla="*/ 1040026 h 1494392"/>
                  <a:gd name="connsiteX13" fmla="*/ 358247 w 897185"/>
                  <a:gd name="connsiteY13" fmla="*/ 1039484 h 1494392"/>
                  <a:gd name="connsiteX14" fmla="*/ 103 w 897185"/>
                  <a:gd name="connsiteY14" fmla="*/ 607961 h 1494392"/>
                  <a:gd name="connsiteX15" fmla="*/ 448644 w 897185"/>
                  <a:gd name="connsiteY15" fmla="*/ 3 h 1494392"/>
                  <a:gd name="connsiteX0" fmla="*/ 448644 w 897198"/>
                  <a:gd name="connsiteY0" fmla="*/ 3 h 1494392"/>
                  <a:gd name="connsiteX1" fmla="*/ 897185 w 897198"/>
                  <a:gd name="connsiteY1" fmla="*/ 600056 h 1494392"/>
                  <a:gd name="connsiteX2" fmla="*/ 623236 w 897198"/>
                  <a:gd name="connsiteY2" fmla="*/ 1013348 h 1494392"/>
                  <a:gd name="connsiteX3" fmla="*/ 564222 w 897198"/>
                  <a:gd name="connsiteY3" fmla="*/ 1031668 h 1494392"/>
                  <a:gd name="connsiteX4" fmla="*/ 575930 w 897198"/>
                  <a:gd name="connsiteY4" fmla="*/ 1146307 h 1494392"/>
                  <a:gd name="connsiteX5" fmla="*/ 603208 w 897198"/>
                  <a:gd name="connsiteY5" fmla="*/ 1146307 h 1494392"/>
                  <a:gd name="connsiteX6" fmla="*/ 786901 w 897198"/>
                  <a:gd name="connsiteY6" fmla="*/ 1320350 h 1494392"/>
                  <a:gd name="connsiteX7" fmla="*/ 786900 w 897198"/>
                  <a:gd name="connsiteY7" fmla="*/ 1494392 h 1494392"/>
                  <a:gd name="connsiteX8" fmla="*/ 188771 w 897198"/>
                  <a:gd name="connsiteY8" fmla="*/ 1494392 h 1494392"/>
                  <a:gd name="connsiteX9" fmla="*/ 188771 w 897198"/>
                  <a:gd name="connsiteY9" fmla="*/ 1320350 h 1494392"/>
                  <a:gd name="connsiteX10" fmla="*/ 300963 w 897198"/>
                  <a:gd name="connsiteY10" fmla="*/ 1159984 h 1494392"/>
                  <a:gd name="connsiteX11" fmla="*/ 352373 w 897198"/>
                  <a:gd name="connsiteY11" fmla="*/ 1150150 h 1494392"/>
                  <a:gd name="connsiteX12" fmla="*/ 363619 w 897198"/>
                  <a:gd name="connsiteY12" fmla="*/ 1040026 h 1494392"/>
                  <a:gd name="connsiteX13" fmla="*/ 358247 w 897198"/>
                  <a:gd name="connsiteY13" fmla="*/ 1039484 h 1494392"/>
                  <a:gd name="connsiteX14" fmla="*/ 103 w 897198"/>
                  <a:gd name="connsiteY14" fmla="*/ 607961 h 1494392"/>
                  <a:gd name="connsiteX15" fmla="*/ 448644 w 897198"/>
                  <a:gd name="connsiteY15" fmla="*/ 3 h 149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97198" h="1494392">
                    <a:moveTo>
                      <a:pt x="448644" y="3"/>
                    </a:moveTo>
                    <a:cubicBezTo>
                      <a:pt x="748363" y="-1315"/>
                      <a:pt x="895756" y="423918"/>
                      <a:pt x="897185" y="600056"/>
                    </a:cubicBezTo>
                    <a:cubicBezTo>
                      <a:pt x="898614" y="776194"/>
                      <a:pt x="784224" y="945256"/>
                      <a:pt x="623236" y="1013348"/>
                    </a:cubicBezTo>
                    <a:lnTo>
                      <a:pt x="564222" y="1031668"/>
                    </a:lnTo>
                    <a:lnTo>
                      <a:pt x="575930" y="1146307"/>
                    </a:lnTo>
                    <a:lnTo>
                      <a:pt x="603208" y="1146307"/>
                    </a:lnTo>
                    <a:cubicBezTo>
                      <a:pt x="704659" y="1146307"/>
                      <a:pt x="786901" y="1224229"/>
                      <a:pt x="786901" y="1320350"/>
                    </a:cubicBezTo>
                    <a:cubicBezTo>
                      <a:pt x="786901" y="1378364"/>
                      <a:pt x="786900" y="1436378"/>
                      <a:pt x="786900" y="1494392"/>
                    </a:cubicBezTo>
                    <a:lnTo>
                      <a:pt x="188771" y="1494392"/>
                    </a:lnTo>
                    <a:lnTo>
                      <a:pt x="188771" y="1320350"/>
                    </a:lnTo>
                    <a:cubicBezTo>
                      <a:pt x="188771" y="1248259"/>
                      <a:pt x="235032" y="1186406"/>
                      <a:pt x="300963" y="1159984"/>
                    </a:cubicBezTo>
                    <a:lnTo>
                      <a:pt x="352373" y="1150150"/>
                    </a:lnTo>
                    <a:lnTo>
                      <a:pt x="363619" y="1040026"/>
                    </a:lnTo>
                    <a:lnTo>
                      <a:pt x="358247" y="1039484"/>
                    </a:lnTo>
                    <a:cubicBezTo>
                      <a:pt x="153855" y="997660"/>
                      <a:pt x="4747" y="897576"/>
                      <a:pt x="103" y="607961"/>
                    </a:cubicBezTo>
                    <a:cubicBezTo>
                      <a:pt x="-4541" y="318346"/>
                      <a:pt x="148925" y="1321"/>
                      <a:pt x="448644" y="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7319DE3B-DBD4-4FE2-9CE7-E22728D2F846}"/>
                  </a:ext>
                </a:extLst>
              </p:cNvPr>
              <p:cNvSpPr/>
              <p:nvPr/>
            </p:nvSpPr>
            <p:spPr>
              <a:xfrm>
                <a:off x="1765734" y="2180993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52BB0E12-52FC-49FA-A57A-414941E80F2C}"/>
                  </a:ext>
                </a:extLst>
              </p:cNvPr>
              <p:cNvSpPr/>
              <p:nvPr/>
            </p:nvSpPr>
            <p:spPr>
              <a:xfrm>
                <a:off x="1399832" y="2319116"/>
                <a:ext cx="11653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600765 w 966837"/>
                  <a:gd name="connsiteY0" fmla="*/ 0 h 1020925"/>
                  <a:gd name="connsiteX1" fmla="*/ 661420 w 966837"/>
                  <a:gd name="connsiteY1" fmla="*/ 0 h 1020925"/>
                  <a:gd name="connsiteX2" fmla="*/ 966837 w 966837"/>
                  <a:gd name="connsiteY2" fmla="*/ 320391 h 1020925"/>
                  <a:gd name="connsiteX3" fmla="*/ 966837 w 966837"/>
                  <a:gd name="connsiteY3" fmla="*/ 1020925 h 1020925"/>
                  <a:gd name="connsiteX4" fmla="*/ 15142 w 966837"/>
                  <a:gd name="connsiteY4" fmla="*/ 1020925 h 1020925"/>
                  <a:gd name="connsiteX5" fmla="*/ 25741 w 966837"/>
                  <a:gd name="connsiteY5" fmla="*/ 397671 h 1020925"/>
                  <a:gd name="connsiteX6" fmla="*/ 104797 w 966837"/>
                  <a:gd name="connsiteY6" fmla="*/ 143639 h 1020925"/>
                  <a:gd name="connsiteX7" fmla="*/ 270080 w 966837"/>
                  <a:gd name="connsiteY7" fmla="*/ 10385 h 1020925"/>
                  <a:gd name="connsiteX8" fmla="*/ 289285 w 966837"/>
                  <a:gd name="connsiteY8" fmla="*/ 7678 h 1020925"/>
                  <a:gd name="connsiteX9" fmla="*/ 255349 w 966837"/>
                  <a:gd name="connsiteY9" fmla="*/ 72107 h 1020925"/>
                  <a:gd name="connsiteX10" fmla="*/ 261309 w 966837"/>
                  <a:gd name="connsiteY10" fmla="*/ 186423 h 1020925"/>
                  <a:gd name="connsiteX11" fmla="*/ 531333 w 966837"/>
                  <a:gd name="connsiteY11" fmla="*/ 86497 h 1020925"/>
                  <a:gd name="connsiteX12" fmla="*/ 596650 w 966837"/>
                  <a:gd name="connsiteY12" fmla="*/ 7813 h 1020925"/>
                  <a:gd name="connsiteX13" fmla="*/ 600765 w 966837"/>
                  <a:gd name="connsiteY13" fmla="*/ 0 h 1020925"/>
                  <a:gd name="connsiteX0" fmla="*/ 585623 w 951695"/>
                  <a:gd name="connsiteY0" fmla="*/ 0 h 1020925"/>
                  <a:gd name="connsiteX1" fmla="*/ 646278 w 951695"/>
                  <a:gd name="connsiteY1" fmla="*/ 0 h 1020925"/>
                  <a:gd name="connsiteX2" fmla="*/ 951695 w 951695"/>
                  <a:gd name="connsiteY2" fmla="*/ 320391 h 1020925"/>
                  <a:gd name="connsiteX3" fmla="*/ 951695 w 951695"/>
                  <a:gd name="connsiteY3" fmla="*/ 1020925 h 1020925"/>
                  <a:gd name="connsiteX4" fmla="*/ 0 w 951695"/>
                  <a:gd name="connsiteY4" fmla="*/ 1020925 h 1020925"/>
                  <a:gd name="connsiteX5" fmla="*/ 10599 w 951695"/>
                  <a:gd name="connsiteY5" fmla="*/ 397671 h 1020925"/>
                  <a:gd name="connsiteX6" fmla="*/ 89655 w 951695"/>
                  <a:gd name="connsiteY6" fmla="*/ 143639 h 1020925"/>
                  <a:gd name="connsiteX7" fmla="*/ 254938 w 951695"/>
                  <a:gd name="connsiteY7" fmla="*/ 10385 h 1020925"/>
                  <a:gd name="connsiteX8" fmla="*/ 274143 w 951695"/>
                  <a:gd name="connsiteY8" fmla="*/ 7678 h 1020925"/>
                  <a:gd name="connsiteX9" fmla="*/ 240207 w 951695"/>
                  <a:gd name="connsiteY9" fmla="*/ 72107 h 1020925"/>
                  <a:gd name="connsiteX10" fmla="*/ 246167 w 951695"/>
                  <a:gd name="connsiteY10" fmla="*/ 186423 h 1020925"/>
                  <a:gd name="connsiteX11" fmla="*/ 516191 w 951695"/>
                  <a:gd name="connsiteY11" fmla="*/ 86497 h 1020925"/>
                  <a:gd name="connsiteX12" fmla="*/ 581508 w 951695"/>
                  <a:gd name="connsiteY12" fmla="*/ 7813 h 1020925"/>
                  <a:gd name="connsiteX13" fmla="*/ 585623 w 951695"/>
                  <a:gd name="connsiteY13" fmla="*/ 0 h 1020925"/>
                  <a:gd name="connsiteX0" fmla="*/ 581679 w 947751"/>
                  <a:gd name="connsiteY0" fmla="*/ 0 h 1020925"/>
                  <a:gd name="connsiteX1" fmla="*/ 642334 w 947751"/>
                  <a:gd name="connsiteY1" fmla="*/ 0 h 1020925"/>
                  <a:gd name="connsiteX2" fmla="*/ 947751 w 947751"/>
                  <a:gd name="connsiteY2" fmla="*/ 320391 h 1020925"/>
                  <a:gd name="connsiteX3" fmla="*/ 947751 w 947751"/>
                  <a:gd name="connsiteY3" fmla="*/ 1020925 h 1020925"/>
                  <a:gd name="connsiteX4" fmla="*/ 3792 w 947751"/>
                  <a:gd name="connsiteY4" fmla="*/ 1020925 h 1020925"/>
                  <a:gd name="connsiteX5" fmla="*/ 6655 w 947751"/>
                  <a:gd name="connsiteY5" fmla="*/ 397671 h 1020925"/>
                  <a:gd name="connsiteX6" fmla="*/ 85711 w 947751"/>
                  <a:gd name="connsiteY6" fmla="*/ 143639 h 1020925"/>
                  <a:gd name="connsiteX7" fmla="*/ 250994 w 947751"/>
                  <a:gd name="connsiteY7" fmla="*/ 10385 h 1020925"/>
                  <a:gd name="connsiteX8" fmla="*/ 270199 w 947751"/>
                  <a:gd name="connsiteY8" fmla="*/ 7678 h 1020925"/>
                  <a:gd name="connsiteX9" fmla="*/ 236263 w 947751"/>
                  <a:gd name="connsiteY9" fmla="*/ 72107 h 1020925"/>
                  <a:gd name="connsiteX10" fmla="*/ 242223 w 947751"/>
                  <a:gd name="connsiteY10" fmla="*/ 186423 h 1020925"/>
                  <a:gd name="connsiteX11" fmla="*/ 512247 w 947751"/>
                  <a:gd name="connsiteY11" fmla="*/ 86497 h 1020925"/>
                  <a:gd name="connsiteX12" fmla="*/ 577564 w 947751"/>
                  <a:gd name="connsiteY12" fmla="*/ 7813 h 1020925"/>
                  <a:gd name="connsiteX13" fmla="*/ 581679 w 947751"/>
                  <a:gd name="connsiteY13" fmla="*/ 0 h 1020925"/>
                  <a:gd name="connsiteX0" fmla="*/ 580366 w 946438"/>
                  <a:gd name="connsiteY0" fmla="*/ 0 h 1020925"/>
                  <a:gd name="connsiteX1" fmla="*/ 641021 w 946438"/>
                  <a:gd name="connsiteY1" fmla="*/ 0 h 1020925"/>
                  <a:gd name="connsiteX2" fmla="*/ 946438 w 946438"/>
                  <a:gd name="connsiteY2" fmla="*/ 320391 h 1020925"/>
                  <a:gd name="connsiteX3" fmla="*/ 946438 w 946438"/>
                  <a:gd name="connsiteY3" fmla="*/ 1020925 h 1020925"/>
                  <a:gd name="connsiteX4" fmla="*/ 6347 w 946438"/>
                  <a:gd name="connsiteY4" fmla="*/ 1020925 h 1020925"/>
                  <a:gd name="connsiteX5" fmla="*/ 5342 w 946438"/>
                  <a:gd name="connsiteY5" fmla="*/ 397671 h 1020925"/>
                  <a:gd name="connsiteX6" fmla="*/ 84398 w 946438"/>
                  <a:gd name="connsiteY6" fmla="*/ 143639 h 1020925"/>
                  <a:gd name="connsiteX7" fmla="*/ 249681 w 946438"/>
                  <a:gd name="connsiteY7" fmla="*/ 10385 h 1020925"/>
                  <a:gd name="connsiteX8" fmla="*/ 268886 w 946438"/>
                  <a:gd name="connsiteY8" fmla="*/ 7678 h 1020925"/>
                  <a:gd name="connsiteX9" fmla="*/ 234950 w 946438"/>
                  <a:gd name="connsiteY9" fmla="*/ 72107 h 1020925"/>
                  <a:gd name="connsiteX10" fmla="*/ 240910 w 946438"/>
                  <a:gd name="connsiteY10" fmla="*/ 186423 h 1020925"/>
                  <a:gd name="connsiteX11" fmla="*/ 510934 w 946438"/>
                  <a:gd name="connsiteY11" fmla="*/ 86497 h 1020925"/>
                  <a:gd name="connsiteX12" fmla="*/ 576251 w 946438"/>
                  <a:gd name="connsiteY12" fmla="*/ 7813 h 1020925"/>
                  <a:gd name="connsiteX13" fmla="*/ 580366 w 946438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6438" h="1020925">
                    <a:moveTo>
                      <a:pt x="580366" y="0"/>
                    </a:moveTo>
                    <a:lnTo>
                      <a:pt x="641021" y="0"/>
                    </a:lnTo>
                    <a:cubicBezTo>
                      <a:pt x="809698" y="0"/>
                      <a:pt x="946438" y="143444"/>
                      <a:pt x="946438" y="320391"/>
                    </a:cubicBezTo>
                    <a:lnTo>
                      <a:pt x="946438" y="1020925"/>
                    </a:lnTo>
                    <a:lnTo>
                      <a:pt x="6347" y="1020925"/>
                    </a:lnTo>
                    <a:cubicBezTo>
                      <a:pt x="7301" y="813174"/>
                      <a:pt x="-7667" y="543885"/>
                      <a:pt x="5342" y="397671"/>
                    </a:cubicBezTo>
                    <a:cubicBezTo>
                      <a:pt x="18351" y="251457"/>
                      <a:pt x="46056" y="215331"/>
                      <a:pt x="84398" y="143639"/>
                    </a:cubicBezTo>
                    <a:cubicBezTo>
                      <a:pt x="120391" y="76339"/>
                      <a:pt x="180844" y="30585"/>
                      <a:pt x="249681" y="10385"/>
                    </a:cubicBezTo>
                    <a:lnTo>
                      <a:pt x="268886" y="7678"/>
                    </a:lnTo>
                    <a:lnTo>
                      <a:pt x="234950" y="72107"/>
                    </a:lnTo>
                    <a:cubicBezTo>
                      <a:pt x="216867" y="120971"/>
                      <a:pt x="217425" y="162938"/>
                      <a:pt x="240910" y="186423"/>
                    </a:cubicBezTo>
                    <a:cubicBezTo>
                      <a:pt x="287881" y="233394"/>
                      <a:pt x="408775" y="188655"/>
                      <a:pt x="510934" y="86497"/>
                    </a:cubicBezTo>
                    <a:cubicBezTo>
                      <a:pt x="536473" y="60957"/>
                      <a:pt x="558424" y="34247"/>
                      <a:pt x="576251" y="7813"/>
                    </a:cubicBezTo>
                    <a:lnTo>
                      <a:pt x="5803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円/楕円 368">
                <a:extLst>
                  <a:ext uri="{FF2B5EF4-FFF2-40B4-BE49-F238E27FC236}">
                    <a16:creationId xmlns:a16="http://schemas.microsoft.com/office/drawing/2014/main" id="{BB61FD7C-09DC-454D-BC2B-7DEC02075B28}"/>
                  </a:ext>
                </a:extLst>
              </p:cNvPr>
              <p:cNvSpPr/>
              <p:nvPr/>
            </p:nvSpPr>
            <p:spPr>
              <a:xfrm rot="900000" flipH="1">
                <a:off x="2256247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369">
                <a:extLst>
                  <a:ext uri="{FF2B5EF4-FFF2-40B4-BE49-F238E27FC236}">
                    <a16:creationId xmlns:a16="http://schemas.microsoft.com/office/drawing/2014/main" id="{7D06BA2B-31B5-405D-B098-2AE943E73E5F}"/>
                  </a:ext>
                </a:extLst>
              </p:cNvPr>
              <p:cNvSpPr/>
              <p:nvPr/>
            </p:nvSpPr>
            <p:spPr>
              <a:xfrm rot="900000" flipH="1">
                <a:off x="2309230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62DC623-ECD0-4FBD-B22E-2B8A059AE8EC}"/>
                  </a:ext>
                </a:extLst>
              </p:cNvPr>
              <p:cNvSpPr/>
              <p:nvPr/>
            </p:nvSpPr>
            <p:spPr>
              <a:xfrm>
                <a:off x="1495347" y="1958437"/>
                <a:ext cx="831210" cy="308522"/>
              </a:xfrm>
              <a:custGeom>
                <a:avLst/>
                <a:gdLst>
                  <a:gd name="connsiteX0" fmla="*/ 858141 w 858141"/>
                  <a:gd name="connsiteY0" fmla="*/ 0 h 309197"/>
                  <a:gd name="connsiteX1" fmla="*/ 837689 w 858141"/>
                  <a:gd name="connsiteY1" fmla="*/ 42220 h 309197"/>
                  <a:gd name="connsiteX2" fmla="*/ 389558 w 858141"/>
                  <a:gd name="connsiteY2" fmla="*/ 309197 h 309197"/>
                  <a:gd name="connsiteX3" fmla="*/ 7418 w 858141"/>
                  <a:gd name="connsiteY3" fmla="*/ 131838 h 309197"/>
                  <a:gd name="connsiteX4" fmla="*/ 0 w 858141"/>
                  <a:gd name="connsiteY4" fmla="*/ 121764 h 309197"/>
                  <a:gd name="connsiteX5" fmla="*/ 106698 w 858141"/>
                  <a:gd name="connsiteY5" fmla="*/ 181691 h 309197"/>
                  <a:gd name="connsiteX6" fmla="*/ 363464 w 858141"/>
                  <a:gd name="connsiteY6" fmla="*/ 235331 h 309197"/>
                  <a:gd name="connsiteX7" fmla="*/ 829907 w 858141"/>
                  <a:gd name="connsiteY7" fmla="*/ 35408 h 309197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82"/>
                  <a:gd name="connsiteX1" fmla="*/ 837689 w 858141"/>
                  <a:gd name="connsiteY1" fmla="*/ 42220 h 316582"/>
                  <a:gd name="connsiteX2" fmla="*/ 359721 w 858141"/>
                  <a:gd name="connsiteY2" fmla="*/ 316526 h 316582"/>
                  <a:gd name="connsiteX3" fmla="*/ 7418 w 858141"/>
                  <a:gd name="connsiteY3" fmla="*/ 131838 h 316582"/>
                  <a:gd name="connsiteX4" fmla="*/ 0 w 858141"/>
                  <a:gd name="connsiteY4" fmla="*/ 121764 h 316582"/>
                  <a:gd name="connsiteX5" fmla="*/ 106698 w 858141"/>
                  <a:gd name="connsiteY5" fmla="*/ 181691 h 316582"/>
                  <a:gd name="connsiteX6" fmla="*/ 363464 w 858141"/>
                  <a:gd name="connsiteY6" fmla="*/ 235331 h 316582"/>
                  <a:gd name="connsiteX7" fmla="*/ 829907 w 858141"/>
                  <a:gd name="connsiteY7" fmla="*/ 35408 h 316582"/>
                  <a:gd name="connsiteX8" fmla="*/ 858141 w 858141"/>
                  <a:gd name="connsiteY8" fmla="*/ 0 h 316582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41" h="316526">
                    <a:moveTo>
                      <a:pt x="858141" y="0"/>
                    </a:moveTo>
                    <a:lnTo>
                      <a:pt x="837689" y="42220"/>
                    </a:lnTo>
                    <a:cubicBezTo>
                      <a:pt x="740570" y="203295"/>
                      <a:pt x="513942" y="316524"/>
                      <a:pt x="359721" y="316526"/>
                    </a:cubicBezTo>
                    <a:cubicBezTo>
                      <a:pt x="205500" y="316528"/>
                      <a:pt x="105216" y="241420"/>
                      <a:pt x="7418" y="131838"/>
                    </a:cubicBezTo>
                    <a:lnTo>
                      <a:pt x="0" y="121764"/>
                    </a:lnTo>
                    <a:lnTo>
                      <a:pt x="106698" y="181691"/>
                    </a:lnTo>
                    <a:cubicBezTo>
                      <a:pt x="185618" y="216231"/>
                      <a:pt x="272385" y="235331"/>
                      <a:pt x="363464" y="235331"/>
                    </a:cubicBezTo>
                    <a:cubicBezTo>
                      <a:pt x="545622" y="235331"/>
                      <a:pt x="710534" y="158931"/>
                      <a:pt x="829907" y="35408"/>
                    </a:cubicBezTo>
                    <a:lnTo>
                      <a:pt x="858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D513D5BB-561B-49F8-A361-CC682B814D25}"/>
                  </a:ext>
                </a:extLst>
              </p:cNvPr>
              <p:cNvSpPr/>
              <p:nvPr/>
            </p:nvSpPr>
            <p:spPr>
              <a:xfrm>
                <a:off x="1729093" y="2407822"/>
                <a:ext cx="326003" cy="503173"/>
              </a:xfrm>
              <a:custGeom>
                <a:avLst/>
                <a:gdLst>
                  <a:gd name="connsiteX0" fmla="*/ 82456 w 403053"/>
                  <a:gd name="connsiteY0" fmla="*/ 0 h 620043"/>
                  <a:gd name="connsiteX1" fmla="*/ 403053 w 403053"/>
                  <a:gd name="connsiteY1" fmla="*/ 13574 h 620043"/>
                  <a:gd name="connsiteX2" fmla="*/ 0 w 403053"/>
                  <a:gd name="connsiteY2" fmla="*/ 620043 h 620043"/>
                  <a:gd name="connsiteX0" fmla="*/ 5927 w 326524"/>
                  <a:gd name="connsiteY0" fmla="*/ 0 h 483914"/>
                  <a:gd name="connsiteX1" fmla="*/ 326524 w 326524"/>
                  <a:gd name="connsiteY1" fmla="*/ 13574 h 483914"/>
                  <a:gd name="connsiteX2" fmla="*/ 29537 w 326524"/>
                  <a:gd name="connsiteY2" fmla="*/ 483914 h 483914"/>
                  <a:gd name="connsiteX3" fmla="*/ 5927 w 326524"/>
                  <a:gd name="connsiteY3" fmla="*/ 0 h 483914"/>
                  <a:gd name="connsiteX0" fmla="*/ 0 w 320597"/>
                  <a:gd name="connsiteY0" fmla="*/ 0 h 483914"/>
                  <a:gd name="connsiteX1" fmla="*/ 320597 w 320597"/>
                  <a:gd name="connsiteY1" fmla="*/ 13574 h 483914"/>
                  <a:gd name="connsiteX2" fmla="*/ 23610 w 320597"/>
                  <a:gd name="connsiteY2" fmla="*/ 483914 h 483914"/>
                  <a:gd name="connsiteX3" fmla="*/ 0 w 320597"/>
                  <a:gd name="connsiteY3" fmla="*/ 0 h 483914"/>
                  <a:gd name="connsiteX0" fmla="*/ 0 w 355068"/>
                  <a:gd name="connsiteY0" fmla="*/ 0 h 477107"/>
                  <a:gd name="connsiteX1" fmla="*/ 355068 w 355068"/>
                  <a:gd name="connsiteY1" fmla="*/ 6767 h 477107"/>
                  <a:gd name="connsiteX2" fmla="*/ 58081 w 355068"/>
                  <a:gd name="connsiteY2" fmla="*/ 477107 h 477107"/>
                  <a:gd name="connsiteX3" fmla="*/ 0 w 355068"/>
                  <a:gd name="connsiteY3" fmla="*/ 0 h 477107"/>
                  <a:gd name="connsiteX0" fmla="*/ 0 w 363023"/>
                  <a:gd name="connsiteY0" fmla="*/ 2309 h 479416"/>
                  <a:gd name="connsiteX1" fmla="*/ 363023 w 363023"/>
                  <a:gd name="connsiteY1" fmla="*/ 0 h 479416"/>
                  <a:gd name="connsiteX2" fmla="*/ 58081 w 363023"/>
                  <a:gd name="connsiteY2" fmla="*/ 479416 h 479416"/>
                  <a:gd name="connsiteX3" fmla="*/ 0 w 363023"/>
                  <a:gd name="connsiteY3" fmla="*/ 2309 h 47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023" h="479416">
                    <a:moveTo>
                      <a:pt x="0" y="2309"/>
                    </a:moveTo>
                    <a:lnTo>
                      <a:pt x="363023" y="0"/>
                    </a:lnTo>
                    <a:lnTo>
                      <a:pt x="58081" y="479416"/>
                    </a:lnTo>
                    <a:lnTo>
                      <a:pt x="0" y="230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平行四辺形 833">
                <a:extLst>
                  <a:ext uri="{FF2B5EF4-FFF2-40B4-BE49-F238E27FC236}">
                    <a16:creationId xmlns:a16="http://schemas.microsoft.com/office/drawing/2014/main" id="{C030AD03-77E7-4964-A1D0-BFE182C9774E}"/>
                  </a:ext>
                </a:extLst>
              </p:cNvPr>
              <p:cNvSpPr/>
              <p:nvPr/>
            </p:nvSpPr>
            <p:spPr>
              <a:xfrm flipH="1">
                <a:off x="1569265" y="2320775"/>
                <a:ext cx="297656" cy="734369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802362"/>
                  <a:gd name="connsiteX1" fmla="*/ 171231 w 343826"/>
                  <a:gd name="connsiteY1" fmla="*/ 0 h 802362"/>
                  <a:gd name="connsiteX2" fmla="*/ 343826 w 343826"/>
                  <a:gd name="connsiteY2" fmla="*/ 91059 h 802362"/>
                  <a:gd name="connsiteX3" fmla="*/ 187695 w 343826"/>
                  <a:gd name="connsiteY3" fmla="*/ 802362 h 802362"/>
                  <a:gd name="connsiteX4" fmla="*/ 130922 w 343826"/>
                  <a:gd name="connsiteY4" fmla="*/ 786809 h 802362"/>
                  <a:gd name="connsiteX5" fmla="*/ 0 w 343826"/>
                  <a:gd name="connsiteY5" fmla="*/ 539160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69847 w 282751"/>
                  <a:gd name="connsiteY4" fmla="*/ 786809 h 802362"/>
                  <a:gd name="connsiteX5" fmla="*/ 0 w 282751"/>
                  <a:gd name="connsiteY5" fmla="*/ 604203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0 w 282751"/>
                  <a:gd name="connsiteY4" fmla="*/ 604203 h 80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751" h="802362">
                    <a:moveTo>
                      <a:pt x="0" y="604203"/>
                    </a:moveTo>
                    <a:lnTo>
                      <a:pt x="110156" y="0"/>
                    </a:lnTo>
                    <a:cubicBezTo>
                      <a:pt x="174475" y="19946"/>
                      <a:pt x="232005" y="34690"/>
                      <a:pt x="282751" y="91059"/>
                    </a:cubicBezTo>
                    <a:cubicBezTo>
                      <a:pt x="212611" y="315151"/>
                      <a:pt x="196760" y="578270"/>
                      <a:pt x="126620" y="802362"/>
                    </a:cubicBezTo>
                    <a:lnTo>
                      <a:pt x="0" y="60420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F7309BD-D7EC-4346-BBB5-9652B76229A8}"/>
                  </a:ext>
                </a:extLst>
              </p:cNvPr>
              <p:cNvSpPr/>
              <p:nvPr/>
            </p:nvSpPr>
            <p:spPr>
              <a:xfrm>
                <a:off x="1494720" y="2314088"/>
                <a:ext cx="760443" cy="924160"/>
              </a:xfrm>
              <a:custGeom>
                <a:avLst/>
                <a:gdLst>
                  <a:gd name="connsiteX0" fmla="*/ 555341 w 771241"/>
                  <a:gd name="connsiteY0" fmla="*/ 0 h 924160"/>
                  <a:gd name="connsiteX1" fmla="*/ 771241 w 771241"/>
                  <a:gd name="connsiteY1" fmla="*/ 0 h 924160"/>
                  <a:gd name="connsiteX2" fmla="*/ 215900 w 771241"/>
                  <a:gd name="connsiteY2" fmla="*/ 924160 h 924160"/>
                  <a:gd name="connsiteX3" fmla="*/ 0 w 771241"/>
                  <a:gd name="connsiteY3" fmla="*/ 924160 h 924160"/>
                  <a:gd name="connsiteX0" fmla="*/ 555341 w 772317"/>
                  <a:gd name="connsiteY0" fmla="*/ 4233 h 928393"/>
                  <a:gd name="connsiteX1" fmla="*/ 771241 w 772317"/>
                  <a:gd name="connsiteY1" fmla="*/ 4233 h 928393"/>
                  <a:gd name="connsiteX2" fmla="*/ 215900 w 772317"/>
                  <a:gd name="connsiteY2" fmla="*/ 928393 h 928393"/>
                  <a:gd name="connsiteX3" fmla="*/ 0 w 772317"/>
                  <a:gd name="connsiteY3" fmla="*/ 928393 h 928393"/>
                  <a:gd name="connsiteX4" fmla="*/ 555341 w 772317"/>
                  <a:gd name="connsiteY4" fmla="*/ 4233 h 928393"/>
                  <a:gd name="connsiteX0" fmla="*/ 555341 w 760443"/>
                  <a:gd name="connsiteY0" fmla="*/ 0 h 924160"/>
                  <a:gd name="connsiteX1" fmla="*/ 759335 w 760443"/>
                  <a:gd name="connsiteY1" fmla="*/ 11906 h 924160"/>
                  <a:gd name="connsiteX2" fmla="*/ 215900 w 760443"/>
                  <a:gd name="connsiteY2" fmla="*/ 924160 h 924160"/>
                  <a:gd name="connsiteX3" fmla="*/ 0 w 760443"/>
                  <a:gd name="connsiteY3" fmla="*/ 924160 h 924160"/>
                  <a:gd name="connsiteX4" fmla="*/ 555341 w 760443"/>
                  <a:gd name="connsiteY4" fmla="*/ 0 h 92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443" h="924160">
                    <a:moveTo>
                      <a:pt x="555341" y="0"/>
                    </a:moveTo>
                    <a:cubicBezTo>
                      <a:pt x="627308" y="0"/>
                      <a:pt x="734993" y="2381"/>
                      <a:pt x="759335" y="11906"/>
                    </a:cubicBezTo>
                    <a:cubicBezTo>
                      <a:pt x="783677" y="21431"/>
                      <a:pt x="401014" y="616107"/>
                      <a:pt x="215900" y="924160"/>
                    </a:cubicBezTo>
                    <a:lnTo>
                      <a:pt x="0" y="924160"/>
                    </a:lnTo>
                    <a:lnTo>
                      <a:pt x="55534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D091F72F-0AC8-4A46-A656-D43D6526F8E4}"/>
                  </a:ext>
                </a:extLst>
              </p:cNvPr>
              <p:cNvSpPr/>
              <p:nvPr/>
            </p:nvSpPr>
            <p:spPr>
              <a:xfrm>
                <a:off x="1379495" y="3199162"/>
                <a:ext cx="1198681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998EE667-2448-4E9E-BC42-725AA9B9E258}"/>
                  </a:ext>
                </a:extLst>
              </p:cNvPr>
              <p:cNvSpPr/>
              <p:nvPr/>
            </p:nvSpPr>
            <p:spPr>
              <a:xfrm>
                <a:off x="2220282" y="2425212"/>
                <a:ext cx="505530" cy="1132478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530" h="1132478">
                    <a:moveTo>
                      <a:pt x="66996" y="349106"/>
                    </a:moveTo>
                    <a:cubicBezTo>
                      <a:pt x="105058" y="160360"/>
                      <a:pt x="171950" y="0"/>
                      <a:pt x="228370" y="0"/>
                    </a:cubicBezTo>
                    <a:cubicBezTo>
                      <a:pt x="337822" y="89344"/>
                      <a:pt x="405519" y="212772"/>
                      <a:pt x="405519" y="349106"/>
                    </a:cubicBezTo>
                    <a:cubicBezTo>
                      <a:pt x="453144" y="618168"/>
                      <a:pt x="505530" y="872941"/>
                      <a:pt x="505530" y="1132478"/>
                    </a:cubicBezTo>
                    <a:lnTo>
                      <a:pt x="0" y="1132478"/>
                    </a:lnTo>
                    <a:cubicBezTo>
                      <a:pt x="0" y="872941"/>
                      <a:pt x="35093" y="618168"/>
                      <a:pt x="66996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D7EC193D-7541-4CEB-A717-558E1613E868}"/>
                  </a:ext>
                </a:extLst>
              </p:cNvPr>
              <p:cNvGrpSpPr/>
              <p:nvPr/>
            </p:nvGrpSpPr>
            <p:grpSpPr>
              <a:xfrm>
                <a:off x="1782274" y="1349618"/>
                <a:ext cx="327782" cy="295447"/>
                <a:chOff x="3161482" y="1349618"/>
                <a:chExt cx="327782" cy="295447"/>
              </a:xfrm>
            </p:grpSpPr>
            <p:sp>
              <p:nvSpPr>
                <p:cNvPr id="361" name="月 360">
                  <a:extLst>
                    <a:ext uri="{FF2B5EF4-FFF2-40B4-BE49-F238E27FC236}">
                      <a16:creationId xmlns:a16="http://schemas.microsoft.com/office/drawing/2014/main" id="{3FC4F5A9-121F-4E3C-8D01-C5EAECE95936}"/>
                    </a:ext>
                  </a:extLst>
                </p:cNvPr>
                <p:cNvSpPr/>
                <p:nvPr/>
              </p:nvSpPr>
              <p:spPr>
                <a:xfrm rot="5400000">
                  <a:off x="3228938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CBF6FD73-6A62-45E6-B8BC-0AF634E291C6}"/>
                    </a:ext>
                  </a:extLst>
                </p:cNvPr>
                <p:cNvGrpSpPr/>
                <p:nvPr/>
              </p:nvGrpSpPr>
              <p:grpSpPr>
                <a:xfrm flipH="1">
                  <a:off x="3354262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2DC9945B-973C-4648-8E80-88D82758789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25EB61CC-52A5-4E12-A859-26F0C77405B8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DB800059-2E2E-43CC-A49F-C1054D754428}"/>
                  </a:ext>
                </a:extLst>
              </p:cNvPr>
              <p:cNvGrpSpPr/>
              <p:nvPr/>
            </p:nvGrpSpPr>
            <p:grpSpPr>
              <a:xfrm>
                <a:off x="1364238" y="1362076"/>
                <a:ext cx="214088" cy="283079"/>
                <a:chOff x="2588169" y="1349617"/>
                <a:chExt cx="309048" cy="295448"/>
              </a:xfrm>
            </p:grpSpPr>
            <p:sp>
              <p:nvSpPr>
                <p:cNvPr id="367" name="月 366">
                  <a:extLst>
                    <a:ext uri="{FF2B5EF4-FFF2-40B4-BE49-F238E27FC236}">
                      <a16:creationId xmlns:a16="http://schemas.microsoft.com/office/drawing/2014/main" id="{FF0D8BF2-D1F3-4AB6-A819-CB88573B2AE7}"/>
                    </a:ext>
                  </a:extLst>
                </p:cNvPr>
                <p:cNvSpPr/>
                <p:nvPr/>
              </p:nvSpPr>
              <p:spPr>
                <a:xfrm rot="5400000">
                  <a:off x="2763400" y="128216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2A9ADE09-F72A-454C-8F7C-852552801ADD}"/>
                    </a:ext>
                  </a:extLst>
                </p:cNvPr>
                <p:cNvGrpSpPr/>
                <p:nvPr/>
              </p:nvGrpSpPr>
              <p:grpSpPr>
                <a:xfrm>
                  <a:off x="2588169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53AB2A81-5A9E-4567-96FA-A3C2C2B36FA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6D170840-2E4A-4F03-9896-973FC131D2B0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71" name="円/楕円 27">
                <a:extLst>
                  <a:ext uri="{FF2B5EF4-FFF2-40B4-BE49-F238E27FC236}">
                    <a16:creationId xmlns:a16="http://schemas.microsoft.com/office/drawing/2014/main" id="{D380837C-29A8-4BFD-B704-1F99614189A1}"/>
                  </a:ext>
                </a:extLst>
              </p:cNvPr>
              <p:cNvSpPr/>
              <p:nvPr/>
            </p:nvSpPr>
            <p:spPr>
              <a:xfrm rot="8100000">
                <a:off x="1454121" y="1894606"/>
                <a:ext cx="172917" cy="521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円/楕円 27">
                <a:extLst>
                  <a:ext uri="{FF2B5EF4-FFF2-40B4-BE49-F238E27FC236}">
                    <a16:creationId xmlns:a16="http://schemas.microsoft.com/office/drawing/2014/main" id="{F17352C6-E103-41E8-A3FF-5BB588BFEC1C}"/>
                  </a:ext>
                </a:extLst>
              </p:cNvPr>
              <p:cNvSpPr/>
              <p:nvPr/>
            </p:nvSpPr>
            <p:spPr>
              <a:xfrm rot="13500000" flipH="1">
                <a:off x="1706933" y="1918204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FAF14E6D-3D30-4F2F-8C30-F0977546F412}"/>
                  </a:ext>
                </a:extLst>
              </p:cNvPr>
              <p:cNvGrpSpPr/>
              <p:nvPr/>
            </p:nvGrpSpPr>
            <p:grpSpPr>
              <a:xfrm>
                <a:off x="1556844" y="1745472"/>
                <a:ext cx="177418" cy="168405"/>
                <a:chOff x="553933" y="1745472"/>
                <a:chExt cx="177418" cy="168405"/>
              </a:xfrm>
            </p:grpSpPr>
            <p:sp>
              <p:nvSpPr>
                <p:cNvPr id="374" name="円/楕円 662">
                  <a:extLst>
                    <a:ext uri="{FF2B5EF4-FFF2-40B4-BE49-F238E27FC236}">
                      <a16:creationId xmlns:a16="http://schemas.microsoft.com/office/drawing/2014/main" id="{E8603187-1679-463E-B412-BDF56A85669A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F30271D0-6EDF-4198-8D53-57AAB553C2A9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円/楕円 662">
                  <a:extLst>
                    <a:ext uri="{FF2B5EF4-FFF2-40B4-BE49-F238E27FC236}">
                      <a16:creationId xmlns:a16="http://schemas.microsoft.com/office/drawing/2014/main" id="{9F441698-5C57-4306-BB4B-BBF0EF5CD536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7905F14B-6E79-4531-AEA7-D140F07250FF}"/>
                </a:ext>
              </a:extLst>
            </p:cNvPr>
            <p:cNvGrpSpPr/>
            <p:nvPr/>
          </p:nvGrpSpPr>
          <p:grpSpPr>
            <a:xfrm>
              <a:off x="1639143" y="1996607"/>
              <a:ext cx="233862" cy="111035"/>
              <a:chOff x="1742573" y="2194321"/>
              <a:chExt cx="318478" cy="151210"/>
            </a:xfrm>
          </p:grpSpPr>
          <p:sp>
            <p:nvSpPr>
              <p:cNvPr id="175" name="円/楕円 27">
                <a:extLst>
                  <a:ext uri="{FF2B5EF4-FFF2-40B4-BE49-F238E27FC236}">
                    <a16:creationId xmlns:a16="http://schemas.microsoft.com/office/drawing/2014/main" id="{A7E8912E-4447-4BF7-BFCB-9D4C06921E76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2EB838B-B8CA-400B-BE7D-8120C552B477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6F6343EF-AB67-4824-A6D1-A948DCBD0967}"/>
                </a:ext>
              </a:extLst>
            </p:cNvPr>
            <p:cNvSpPr/>
            <p:nvPr/>
          </p:nvSpPr>
          <p:spPr>
            <a:xfrm>
              <a:off x="1844353" y="1546017"/>
              <a:ext cx="165053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192C5CE-6041-4715-8788-3CC70A390AD8}"/>
                </a:ext>
              </a:extLst>
            </p:cNvPr>
            <p:cNvSpPr/>
            <p:nvPr/>
          </p:nvSpPr>
          <p:spPr>
            <a:xfrm>
              <a:off x="1522629" y="1546017"/>
              <a:ext cx="106080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133A693-77BC-4E2E-8A76-D757F66E2CE4}"/>
              </a:ext>
            </a:extLst>
          </p:cNvPr>
          <p:cNvGrpSpPr/>
          <p:nvPr/>
        </p:nvGrpSpPr>
        <p:grpSpPr>
          <a:xfrm>
            <a:off x="3689566" y="3589515"/>
            <a:ext cx="2396934" cy="2846464"/>
            <a:chOff x="3266872" y="3589515"/>
            <a:chExt cx="2396934" cy="2846464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389D79A-279F-4638-8D5E-748E8D051735}"/>
                </a:ext>
              </a:extLst>
            </p:cNvPr>
            <p:cNvGrpSpPr/>
            <p:nvPr/>
          </p:nvGrpSpPr>
          <p:grpSpPr>
            <a:xfrm rot="900000">
              <a:off x="3266872" y="5631353"/>
              <a:ext cx="1763648" cy="563161"/>
              <a:chOff x="3304254" y="2532468"/>
              <a:chExt cx="1763648" cy="563161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5D33161B-7C76-40B6-801B-2E1D7725DFCE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547D2C9-99A2-486C-AA6F-A8F151570831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44E2FA5B-29A3-44E8-9211-0A53317B7757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9478D176-22E6-4332-B03B-478A98C38F23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86315EF5-EB4F-41C8-849A-67C80E359BA6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上の 2 つの角を丸める 92">
                  <a:extLst>
                    <a:ext uri="{FF2B5EF4-FFF2-40B4-BE49-F238E27FC236}">
                      <a16:creationId xmlns:a16="http://schemas.microsoft.com/office/drawing/2014/main" id="{7B46E2FB-9020-4AB2-B4FB-89C64B079891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月 90">
                  <a:extLst>
                    <a:ext uri="{FF2B5EF4-FFF2-40B4-BE49-F238E27FC236}">
                      <a16:creationId xmlns:a16="http://schemas.microsoft.com/office/drawing/2014/main" id="{1EA990FD-57A8-4327-B771-B1A03C2B1D16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9127F329-2C8F-4551-B077-4B966549F7BA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DF650252-6C8F-4D24-9E3C-8030DD514360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B74C7D72-CA58-46B5-B8FC-242ED42366A5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CFF96ECB-F191-42DE-8A4F-6FE16113FCC3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C5BC3B1-F66A-49B6-ADDE-9889765D7EC3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46464"/>
              <a:chOff x="2403078" y="3589515"/>
              <a:chExt cx="1397778" cy="2846464"/>
            </a:xfrm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97045C79-A9FF-4836-8B32-71B73B8A560D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BDD04DF-2EB5-4EF8-8C60-DBF2403C5891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37F5EB10-E497-4FDF-80A6-0B225EE5920D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666C7661-D55A-4A6B-95B4-C064616CBAE9}"/>
                  </a:ext>
                </a:extLst>
              </p:cNvPr>
              <p:cNvGrpSpPr/>
              <p:nvPr/>
            </p:nvGrpSpPr>
            <p:grpSpPr>
              <a:xfrm>
                <a:off x="2619544" y="4572810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63" name="円/楕円 662">
                  <a:extLst>
                    <a:ext uri="{FF2B5EF4-FFF2-40B4-BE49-F238E27FC236}">
                      <a16:creationId xmlns:a16="http://schemas.microsoft.com/office/drawing/2014/main" id="{5DFB65C1-2132-4095-89D5-DB43198CA694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A78B7A27-BFE2-4E8E-B80E-08AFBD4B984E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5" name="円/楕円 662">
                  <a:extLst>
                    <a:ext uri="{FF2B5EF4-FFF2-40B4-BE49-F238E27FC236}">
                      <a16:creationId xmlns:a16="http://schemas.microsoft.com/office/drawing/2014/main" id="{800BAADD-176D-4416-BAE8-30EB1622E022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69" name="円/楕円 473">
                <a:extLst>
                  <a:ext uri="{FF2B5EF4-FFF2-40B4-BE49-F238E27FC236}">
                    <a16:creationId xmlns:a16="http://schemas.microsoft.com/office/drawing/2014/main" id="{7565BF7A-D989-48E4-BD23-48587B8458D2}"/>
                  </a:ext>
                </a:extLst>
              </p:cNvPr>
              <p:cNvSpPr/>
              <p:nvPr/>
            </p:nvSpPr>
            <p:spPr>
              <a:xfrm>
                <a:off x="291175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円/楕円 473">
                <a:extLst>
                  <a:ext uri="{FF2B5EF4-FFF2-40B4-BE49-F238E27FC236}">
                    <a16:creationId xmlns:a16="http://schemas.microsoft.com/office/drawing/2014/main" id="{E1BBBF75-6D50-4C3D-A0E9-ABFE9785BA6B}"/>
                  </a:ext>
                </a:extLst>
              </p:cNvPr>
              <p:cNvSpPr/>
              <p:nvPr/>
            </p:nvSpPr>
            <p:spPr>
              <a:xfrm>
                <a:off x="2525988" y="4242385"/>
                <a:ext cx="192632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EC9D4E5C-B827-4055-A0DB-672D182EC3CB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3C246011-F9D4-43DB-8EB0-766F90219F8C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月 400">
                  <a:extLst>
                    <a:ext uri="{FF2B5EF4-FFF2-40B4-BE49-F238E27FC236}">
                      <a16:creationId xmlns:a16="http://schemas.microsoft.com/office/drawing/2014/main" id="{A9C9D184-BB4F-462F-95E8-130C1731FE35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7" name="円/楕円 368">
                <a:extLst>
                  <a:ext uri="{FF2B5EF4-FFF2-40B4-BE49-F238E27FC236}">
                    <a16:creationId xmlns:a16="http://schemas.microsoft.com/office/drawing/2014/main" id="{EB4635C9-A80F-4C62-BCF4-8DA49C270CEF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円/楕円 369">
                <a:extLst>
                  <a:ext uri="{FF2B5EF4-FFF2-40B4-BE49-F238E27FC236}">
                    <a16:creationId xmlns:a16="http://schemas.microsoft.com/office/drawing/2014/main" id="{B5E8E2B4-DFF0-4548-8E86-B137318511F8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平行四辺形 13">
                <a:extLst>
                  <a:ext uri="{FF2B5EF4-FFF2-40B4-BE49-F238E27FC236}">
                    <a16:creationId xmlns:a16="http://schemas.microsoft.com/office/drawing/2014/main" id="{23A4155A-C54F-4705-AFC1-2A4E1EF24A51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7584BB96-D107-440B-A18F-2FA06FB50AF3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CB54B071-9A53-48B8-B062-467347D5ABB2}"/>
                  </a:ext>
                </a:extLst>
              </p:cNvPr>
              <p:cNvSpPr/>
              <p:nvPr/>
            </p:nvSpPr>
            <p:spPr>
              <a:xfrm>
                <a:off x="3365242" y="5336728"/>
                <a:ext cx="396932" cy="10974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BEB4504A-AFD8-4170-9586-43E02E1AB273}"/>
                </a:ext>
              </a:extLst>
            </p:cNvPr>
            <p:cNvGrpSpPr/>
            <p:nvPr/>
          </p:nvGrpSpPr>
          <p:grpSpPr>
            <a:xfrm>
              <a:off x="4575135" y="4854942"/>
              <a:ext cx="296123" cy="152940"/>
              <a:chOff x="1742573" y="2194321"/>
              <a:chExt cx="318478" cy="151210"/>
            </a:xfrm>
          </p:grpSpPr>
          <p:sp>
            <p:nvSpPr>
              <p:cNvPr id="187" name="円/楕円 27">
                <a:extLst>
                  <a:ext uri="{FF2B5EF4-FFF2-40B4-BE49-F238E27FC236}">
                    <a16:creationId xmlns:a16="http://schemas.microsoft.com/office/drawing/2014/main" id="{3E0072F5-AC92-40C5-9FED-92151EB015B4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27118C9-1504-4176-B220-C8FE0C05F925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月 1">
              <a:extLst>
                <a:ext uri="{FF2B5EF4-FFF2-40B4-BE49-F238E27FC236}">
                  <a16:creationId xmlns:a16="http://schemas.microsoft.com/office/drawing/2014/main" id="{2B3063C5-7E1F-4E7D-A616-A3B82FDEACCF}"/>
                </a:ext>
              </a:extLst>
            </p:cNvPr>
            <p:cNvSpPr/>
            <p:nvPr/>
          </p:nvSpPr>
          <p:spPr>
            <a:xfrm rot="5400000">
              <a:off x="4448731" y="4361785"/>
              <a:ext cx="69056" cy="154515"/>
            </a:xfrm>
            <a:prstGeom prst="moon">
              <a:avLst>
                <a:gd name="adj" fmla="val 5689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F57E1B5B-7B39-4A05-9349-CFA94EAF32D0}"/>
                </a:ext>
              </a:extLst>
            </p:cNvPr>
            <p:cNvSpPr/>
            <p:nvPr/>
          </p:nvSpPr>
          <p:spPr>
            <a:xfrm rot="5400000">
              <a:off x="4886648" y="4320326"/>
              <a:ext cx="69056" cy="237436"/>
            </a:xfrm>
            <a:prstGeom prst="moon">
              <a:avLst>
                <a:gd name="adj" fmla="val 5689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910B2D1-9579-430D-8813-2C35354B8DAA}"/>
              </a:ext>
            </a:extLst>
          </p:cNvPr>
          <p:cNvGrpSpPr/>
          <p:nvPr/>
        </p:nvGrpSpPr>
        <p:grpSpPr>
          <a:xfrm>
            <a:off x="6571389" y="3588871"/>
            <a:ext cx="2467552" cy="2855267"/>
            <a:chOff x="6148695" y="3588871"/>
            <a:chExt cx="2467552" cy="2855267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C5BA7060-2A50-4ACB-AEDE-3C098BA49322}"/>
                </a:ext>
              </a:extLst>
            </p:cNvPr>
            <p:cNvGrpSpPr/>
            <p:nvPr/>
          </p:nvGrpSpPr>
          <p:grpSpPr>
            <a:xfrm rot="900000">
              <a:off x="6148695" y="5547530"/>
              <a:ext cx="1817944" cy="612909"/>
              <a:chOff x="6359874" y="2532469"/>
              <a:chExt cx="1817944" cy="612909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6E229366-DC42-4C17-90B4-3F761F6141C1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21037F2E-E8FA-42A1-831D-8F25CCD958F0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F7A6378F-6990-4A65-903A-E6617AE181F8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B58C99B1-5519-459A-AEA7-D4A2A64D715A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3423438B-03D6-4B6D-BE59-CEEF2334C09E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上の 2 つの角を丸める 92">
                  <a:extLst>
                    <a:ext uri="{FF2B5EF4-FFF2-40B4-BE49-F238E27FC236}">
                      <a16:creationId xmlns:a16="http://schemas.microsoft.com/office/drawing/2014/main" id="{409ED88B-8AB0-407C-B3E1-F5AB12A051D0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月 90">
                  <a:extLst>
                    <a:ext uri="{FF2B5EF4-FFF2-40B4-BE49-F238E27FC236}">
                      <a16:creationId xmlns:a16="http://schemas.microsoft.com/office/drawing/2014/main" id="{A6F714D9-8947-4214-9536-68ADDD132FBE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D65E534A-DDBB-4385-BE81-F106E333EDEA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D3F84FC1-5A3F-40AC-8E97-C1C42F276F45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0FA600E0-80AA-44B0-9A16-93E282F4A6B1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A1A226F6-BBCE-4592-A2CA-8D8F0570585D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AFB0A020-B72A-4764-A576-B490A78B03B3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79ABAF1-524F-42A1-8D39-D33FF9B48270}"/>
                </a:ext>
              </a:extLst>
            </p:cNvPr>
            <p:cNvGrpSpPr/>
            <p:nvPr/>
          </p:nvGrpSpPr>
          <p:grpSpPr>
            <a:xfrm>
              <a:off x="7262001" y="3588871"/>
              <a:ext cx="1354246" cy="2855267"/>
              <a:chOff x="5045597" y="3588871"/>
              <a:chExt cx="1354246" cy="2855267"/>
            </a:xfrm>
          </p:grpSpPr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7F6674BF-EDFA-4F1F-AB79-3F623ED98863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BDB8909-E385-4452-AA53-453E17A8B1F5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80BEF58F-B444-4444-B1A5-992A65ABAA73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CB91E539-2397-4E81-9630-558631C9EDD0}"/>
                  </a:ext>
                </a:extLst>
              </p:cNvPr>
              <p:cNvSpPr/>
              <p:nvPr/>
            </p:nvSpPr>
            <p:spPr>
              <a:xfrm>
                <a:off x="6002911" y="5344347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4D66C69-C0ED-4B16-B5DC-54ADFC89A70E}"/>
                  </a:ext>
                </a:extLst>
              </p:cNvPr>
              <p:cNvSpPr/>
              <p:nvPr/>
            </p:nvSpPr>
            <p:spPr>
              <a:xfrm>
                <a:off x="5343969" y="452940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8340967D-F4DD-4838-8646-DD92FDDE2B45}"/>
                  </a:ext>
                </a:extLst>
              </p:cNvPr>
              <p:cNvSpPr/>
              <p:nvPr/>
            </p:nvSpPr>
            <p:spPr>
              <a:xfrm>
                <a:off x="5457627" y="6254749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台形 582">
                <a:extLst>
                  <a:ext uri="{FF2B5EF4-FFF2-40B4-BE49-F238E27FC236}">
                    <a16:creationId xmlns:a16="http://schemas.microsoft.com/office/drawing/2014/main" id="{0AE8809E-0397-4D21-979F-40CE446C8C0A}"/>
                  </a:ext>
                </a:extLst>
              </p:cNvPr>
              <p:cNvSpPr/>
              <p:nvPr/>
            </p:nvSpPr>
            <p:spPr>
              <a:xfrm rot="10800000">
                <a:off x="5414767" y="5225160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台形 731">
                <a:extLst>
                  <a:ext uri="{FF2B5EF4-FFF2-40B4-BE49-F238E27FC236}">
                    <a16:creationId xmlns:a16="http://schemas.microsoft.com/office/drawing/2014/main" id="{9B074AC4-AE40-4709-9014-64B282EBB734}"/>
                  </a:ext>
                </a:extLst>
              </p:cNvPr>
              <p:cNvSpPr/>
              <p:nvPr/>
            </p:nvSpPr>
            <p:spPr>
              <a:xfrm rot="10800000" flipV="1">
                <a:off x="5434012" y="5352256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平行四辺形 659">
                <a:extLst>
                  <a:ext uri="{FF2B5EF4-FFF2-40B4-BE49-F238E27FC236}">
                    <a16:creationId xmlns:a16="http://schemas.microsoft.com/office/drawing/2014/main" id="{F7123254-B22C-4022-9BF6-629FC17B1C27}"/>
                  </a:ext>
                </a:extLst>
              </p:cNvPr>
              <p:cNvSpPr/>
              <p:nvPr/>
            </p:nvSpPr>
            <p:spPr>
              <a:xfrm>
                <a:off x="5313617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701B0D31-A07C-4894-8FEC-49D0F4BAB56B}"/>
                  </a:ext>
                </a:extLst>
              </p:cNvPr>
              <p:cNvSpPr/>
              <p:nvPr/>
            </p:nvSpPr>
            <p:spPr>
              <a:xfrm rot="10800000">
                <a:off x="5438564" y="5217918"/>
                <a:ext cx="238930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平行四辺形 661">
                <a:extLst>
                  <a:ext uri="{FF2B5EF4-FFF2-40B4-BE49-F238E27FC236}">
                    <a16:creationId xmlns:a16="http://schemas.microsoft.com/office/drawing/2014/main" id="{1B6D35AA-B6EB-4795-B886-33009768F023}"/>
                  </a:ext>
                </a:extLst>
              </p:cNvPr>
              <p:cNvSpPr/>
              <p:nvPr/>
            </p:nvSpPr>
            <p:spPr>
              <a:xfrm>
                <a:off x="5311675" y="5217920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平行四辺形 662">
                <a:extLst>
                  <a:ext uri="{FF2B5EF4-FFF2-40B4-BE49-F238E27FC236}">
                    <a16:creationId xmlns:a16="http://schemas.microsoft.com/office/drawing/2014/main" id="{1D4236B2-C71A-4CD2-9CAD-C3F49DBE04D0}"/>
                  </a:ext>
                </a:extLst>
              </p:cNvPr>
              <p:cNvSpPr/>
              <p:nvPr/>
            </p:nvSpPr>
            <p:spPr>
              <a:xfrm flipH="1">
                <a:off x="5571899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平行四辺形 663">
                <a:extLst>
                  <a:ext uri="{FF2B5EF4-FFF2-40B4-BE49-F238E27FC236}">
                    <a16:creationId xmlns:a16="http://schemas.microsoft.com/office/drawing/2014/main" id="{9E9F4F58-B330-4CA7-B070-CDCB41C5D5BD}"/>
                  </a:ext>
                </a:extLst>
              </p:cNvPr>
              <p:cNvSpPr/>
              <p:nvPr/>
            </p:nvSpPr>
            <p:spPr>
              <a:xfrm flipH="1">
                <a:off x="5561811" y="5217920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月 674">
                <a:extLst>
                  <a:ext uri="{FF2B5EF4-FFF2-40B4-BE49-F238E27FC236}">
                    <a16:creationId xmlns:a16="http://schemas.microsoft.com/office/drawing/2014/main" id="{8B64F3B7-A50A-4B6E-BC57-8AA60A889E24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円/楕円 368">
                <a:extLst>
                  <a:ext uri="{FF2B5EF4-FFF2-40B4-BE49-F238E27FC236}">
                    <a16:creationId xmlns:a16="http://schemas.microsoft.com/office/drawing/2014/main" id="{1FAD23C1-9939-4772-AC01-957B557FC0BA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円/楕円 369">
                <a:extLst>
                  <a:ext uri="{FF2B5EF4-FFF2-40B4-BE49-F238E27FC236}">
                    <a16:creationId xmlns:a16="http://schemas.microsoft.com/office/drawing/2014/main" id="{CA4B8CEF-F466-4338-B360-898FF0E0EFCD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7AFB200A-561B-440B-B672-A25BCC6DA94B}"/>
                  </a:ext>
                </a:extLst>
              </p:cNvPr>
              <p:cNvSpPr/>
              <p:nvPr/>
            </p:nvSpPr>
            <p:spPr>
              <a:xfrm>
                <a:off x="5302051" y="5214582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4056A61C-3D68-4D9E-BD63-42F5DD2A7A9F}"/>
                  </a:ext>
                </a:extLst>
              </p:cNvPr>
              <p:cNvSpPr/>
              <p:nvPr/>
            </p:nvSpPr>
            <p:spPr>
              <a:xfrm>
                <a:off x="5275399" y="5216119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91D9A518-8201-48B2-A55A-61296F346A7C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1C51DAE-F2E0-46A8-BFB1-AF9097BB3EBE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95266"/>
                <a:chOff x="5151990" y="4140368"/>
                <a:chExt cx="736808" cy="95266"/>
              </a:xfrm>
            </p:grpSpPr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8D6CA24C-64DC-44C3-9B3D-611AECB2517A}"/>
                    </a:ext>
                  </a:extLst>
                </p:cNvPr>
                <p:cNvSpPr/>
                <p:nvPr/>
              </p:nvSpPr>
              <p:spPr>
                <a:xfrm rot="5400000">
                  <a:off x="56870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5" name="月 684">
                  <a:extLst>
                    <a:ext uri="{FF2B5EF4-FFF2-40B4-BE49-F238E27FC236}">
                      <a16:creationId xmlns:a16="http://schemas.microsoft.com/office/drawing/2014/main" id="{795D5E57-D9AD-441D-9AA0-B7580763EF9D}"/>
                    </a:ext>
                  </a:extLst>
                </p:cNvPr>
                <p:cNvSpPr/>
                <p:nvPr/>
              </p:nvSpPr>
              <p:spPr>
                <a:xfrm rot="5400000">
                  <a:off x="5219132" y="4073226"/>
                  <a:ext cx="95266" cy="22954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B54DEB6A-8F48-4010-8319-F2A4D712589E}"/>
                </a:ext>
              </a:extLst>
            </p:cNvPr>
            <p:cNvGrpSpPr/>
            <p:nvPr/>
          </p:nvGrpSpPr>
          <p:grpSpPr>
            <a:xfrm>
              <a:off x="7551215" y="4830221"/>
              <a:ext cx="318478" cy="151210"/>
              <a:chOff x="1742573" y="2194321"/>
              <a:chExt cx="318478" cy="151210"/>
            </a:xfrm>
          </p:grpSpPr>
          <p:sp>
            <p:nvSpPr>
              <p:cNvPr id="184" name="円/楕円 27">
                <a:extLst>
                  <a:ext uri="{FF2B5EF4-FFF2-40B4-BE49-F238E27FC236}">
                    <a16:creationId xmlns:a16="http://schemas.microsoft.com/office/drawing/2014/main" id="{A796658D-6475-4C11-B8A4-04804621E4AE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3FE3EA9-0220-4401-8172-CE3A88732013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39B6F039-AC79-49F1-90C7-CDBF13938749}"/>
                </a:ext>
              </a:extLst>
            </p:cNvPr>
            <p:cNvSpPr/>
            <p:nvPr/>
          </p:nvSpPr>
          <p:spPr>
            <a:xfrm>
              <a:off x="7837233" y="4354960"/>
              <a:ext cx="222096" cy="108150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73860BC-A8CC-46DA-B211-FADB68B25F4A}"/>
                </a:ext>
              </a:extLst>
            </p:cNvPr>
            <p:cNvSpPr/>
            <p:nvPr/>
          </p:nvSpPr>
          <p:spPr>
            <a:xfrm>
              <a:off x="7410699" y="4354960"/>
              <a:ext cx="142742" cy="108150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30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320DEA6-EAAE-4F3A-ADEA-5B533A3868EF}"/>
              </a:ext>
            </a:extLst>
          </p:cNvPr>
          <p:cNvGrpSpPr/>
          <p:nvPr/>
        </p:nvGrpSpPr>
        <p:grpSpPr>
          <a:xfrm>
            <a:off x="3689565" y="962520"/>
            <a:ext cx="2305455" cy="2578399"/>
            <a:chOff x="3266871" y="962520"/>
            <a:chExt cx="2305455" cy="25783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0791190-80F8-4153-82FF-D99B0E0CD461}"/>
                </a:ext>
              </a:extLst>
            </p:cNvPr>
            <p:cNvGrpSpPr/>
            <p:nvPr/>
          </p:nvGrpSpPr>
          <p:grpSpPr>
            <a:xfrm rot="900000">
              <a:off x="3266871" y="2767384"/>
              <a:ext cx="1763650" cy="563159"/>
              <a:chOff x="3304254" y="2532469"/>
              <a:chExt cx="1763650" cy="56315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490F9EA0-5033-4041-89D6-CF528B8CB2D3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233CA2A-BAD2-4649-98CC-8928A07C6B16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02EC6243-503F-4918-8952-FE7087CADFE4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1CEB46F4-8F45-4189-9F95-4E719C19D0D0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65754C4E-570A-41E7-B69C-0FD386D2D721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上の 2 つの角を丸める 92">
                  <a:extLst>
                    <a:ext uri="{FF2B5EF4-FFF2-40B4-BE49-F238E27FC236}">
                      <a16:creationId xmlns:a16="http://schemas.microsoft.com/office/drawing/2014/main" id="{1E696B4F-70D6-4CCE-B5BD-D8F986BF84D5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月 90">
                  <a:extLst>
                    <a:ext uri="{FF2B5EF4-FFF2-40B4-BE49-F238E27FC236}">
                      <a16:creationId xmlns:a16="http://schemas.microsoft.com/office/drawing/2014/main" id="{CA31E053-3E5E-4EBD-9F96-07590CE96666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08C7808E-0F73-4DD1-8365-56E34D8B75FE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E24C388D-195B-4432-8D4B-DE8FBB23E4D7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4D9890C5-ABF5-4760-9FFD-B43AB1EAF654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4121FDEB-14DF-45FE-A06B-04627BC3CD63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155AE6C-5D66-4EB9-81A6-3DEE8D48C3CE}"/>
                </a:ext>
              </a:extLst>
            </p:cNvPr>
            <p:cNvGrpSpPr/>
            <p:nvPr/>
          </p:nvGrpSpPr>
          <p:grpSpPr>
            <a:xfrm>
              <a:off x="4297886" y="962520"/>
              <a:ext cx="1274440" cy="2578399"/>
              <a:chOff x="3358824" y="962520"/>
              <a:chExt cx="1274440" cy="257839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2225CA3-86EA-4FD4-95A8-A66E82B6245B}"/>
                  </a:ext>
                </a:extLst>
              </p:cNvPr>
              <p:cNvSpPr/>
              <p:nvPr/>
            </p:nvSpPr>
            <p:spPr>
              <a:xfrm>
                <a:off x="335882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C59B6B5-E369-4BDF-B524-E10A5D7E52B7}"/>
                  </a:ext>
                </a:extLst>
              </p:cNvPr>
              <p:cNvSpPr/>
              <p:nvPr/>
            </p:nvSpPr>
            <p:spPr>
              <a:xfrm>
                <a:off x="378413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7E5D6FB-D206-48FA-A93B-BFA1A9AA5D32}"/>
                  </a:ext>
                </a:extLst>
              </p:cNvPr>
              <p:cNvSpPr/>
              <p:nvPr/>
            </p:nvSpPr>
            <p:spPr>
              <a:xfrm>
                <a:off x="3424862" y="23103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1264" h="1020925">
                    <a:moveTo>
                      <a:pt x="273712" y="7678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6319B719-EA4B-4792-A295-2A24443D63ED}"/>
                  </a:ext>
                </a:extLst>
              </p:cNvPr>
              <p:cNvSpPr/>
              <p:nvPr/>
            </p:nvSpPr>
            <p:spPr>
              <a:xfrm>
                <a:off x="4236332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C44C9B7-1FD8-46A7-98C9-3DD1514308EC}"/>
                  </a:ext>
                </a:extLst>
              </p:cNvPr>
              <p:cNvSpPr/>
              <p:nvPr/>
            </p:nvSpPr>
            <p:spPr>
              <a:xfrm>
                <a:off x="3945903" y="966788"/>
                <a:ext cx="619936" cy="773732"/>
              </a:xfrm>
              <a:custGeom>
                <a:avLst/>
                <a:gdLst>
                  <a:gd name="connsiteX0" fmla="*/ 0 w 636127"/>
                  <a:gd name="connsiteY0" fmla="*/ 0 h 770106"/>
                  <a:gd name="connsiteX1" fmla="*/ 95674 w 636127"/>
                  <a:gd name="connsiteY1" fmla="*/ 7560 h 770106"/>
                  <a:gd name="connsiteX2" fmla="*/ 636127 w 636127"/>
                  <a:gd name="connsiteY2" fmla="*/ 527355 h 770106"/>
                  <a:gd name="connsiteX3" fmla="*/ 582936 w 636127"/>
                  <a:gd name="connsiteY3" fmla="*/ 733879 h 770106"/>
                  <a:gd name="connsiteX4" fmla="*/ 557851 w 636127"/>
                  <a:gd name="connsiteY4" fmla="*/ 770106 h 770106"/>
                  <a:gd name="connsiteX5" fmla="*/ 398271 w 636127"/>
                  <a:gd name="connsiteY5" fmla="*/ 770106 h 770106"/>
                  <a:gd name="connsiteX6" fmla="*/ 404750 w 636127"/>
                  <a:gd name="connsiteY6" fmla="*/ 697670 h 770106"/>
                  <a:gd name="connsiteX7" fmla="*/ 106327 w 636127"/>
                  <a:gd name="connsiteY7" fmla="*/ 65049 h 77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127" h="770106">
                    <a:moveTo>
                      <a:pt x="0" y="0"/>
                    </a:moveTo>
                    <a:lnTo>
                      <a:pt x="95674" y="7560"/>
                    </a:lnTo>
                    <a:cubicBezTo>
                      <a:pt x="404110" y="57034"/>
                      <a:pt x="636127" y="270956"/>
                      <a:pt x="636127" y="527355"/>
                    </a:cubicBezTo>
                    <a:cubicBezTo>
                      <a:pt x="636127" y="600612"/>
                      <a:pt x="617187" y="670402"/>
                      <a:pt x="582936" y="733879"/>
                    </a:cubicBezTo>
                    <a:lnTo>
                      <a:pt x="557851" y="770106"/>
                    </a:lnTo>
                    <a:lnTo>
                      <a:pt x="398271" y="770106"/>
                    </a:lnTo>
                    <a:lnTo>
                      <a:pt x="404750" y="697670"/>
                    </a:lnTo>
                    <a:cubicBezTo>
                      <a:pt x="404750" y="434329"/>
                      <a:pt x="286374" y="202150"/>
                      <a:pt x="106327" y="65049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円/楕円 368">
                <a:extLst>
                  <a:ext uri="{FF2B5EF4-FFF2-40B4-BE49-F238E27FC236}">
                    <a16:creationId xmlns:a16="http://schemas.microsoft.com/office/drawing/2014/main" id="{FAC80761-21B7-4BD9-96B5-7E20E7394D08}"/>
                  </a:ext>
                </a:extLst>
              </p:cNvPr>
              <p:cNvSpPr/>
              <p:nvPr/>
            </p:nvSpPr>
            <p:spPr>
              <a:xfrm rot="900000" flipH="1">
                <a:off x="427464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円/楕円 369">
                <a:extLst>
                  <a:ext uri="{FF2B5EF4-FFF2-40B4-BE49-F238E27FC236}">
                    <a16:creationId xmlns:a16="http://schemas.microsoft.com/office/drawing/2014/main" id="{974A82BE-5B2F-477B-A687-46CDF18CFA65}"/>
                  </a:ext>
                </a:extLst>
              </p:cNvPr>
              <p:cNvSpPr/>
              <p:nvPr/>
            </p:nvSpPr>
            <p:spPr>
              <a:xfrm rot="900000" flipH="1">
                <a:off x="432763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1F3C07F-9988-40B2-94CB-44C046165E3C}"/>
                  </a:ext>
                </a:extLst>
              </p:cNvPr>
              <p:cNvSpPr/>
              <p:nvPr/>
            </p:nvSpPr>
            <p:spPr>
              <a:xfrm>
                <a:off x="3572439" y="1656537"/>
                <a:ext cx="160392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6CCA04F4-AE40-49F1-9D0E-E721C7AD74DC}"/>
                  </a:ext>
                </a:extLst>
              </p:cNvPr>
              <p:cNvSpPr/>
              <p:nvPr/>
            </p:nvSpPr>
            <p:spPr>
              <a:xfrm>
                <a:off x="3891906" y="2640843"/>
                <a:ext cx="239090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円/楕円 27">
                <a:extLst>
                  <a:ext uri="{FF2B5EF4-FFF2-40B4-BE49-F238E27FC236}">
                    <a16:creationId xmlns:a16="http://schemas.microsoft.com/office/drawing/2014/main" id="{0A17336D-47D3-4DC9-BA34-F36B0C93E87D}"/>
                  </a:ext>
                </a:extLst>
              </p:cNvPr>
              <p:cNvSpPr/>
              <p:nvPr/>
            </p:nvSpPr>
            <p:spPr>
              <a:xfrm rot="13500000" flipH="1">
                <a:off x="3737647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円/楕円 27">
                <a:extLst>
                  <a:ext uri="{FF2B5EF4-FFF2-40B4-BE49-F238E27FC236}">
                    <a16:creationId xmlns:a16="http://schemas.microsoft.com/office/drawing/2014/main" id="{50A36E9B-F644-49D6-9620-CD1FA2170C0F}"/>
                  </a:ext>
                </a:extLst>
              </p:cNvPr>
              <p:cNvSpPr/>
              <p:nvPr/>
            </p:nvSpPr>
            <p:spPr>
              <a:xfrm rot="8100000">
                <a:off x="3428318" y="1867495"/>
                <a:ext cx="155903" cy="4593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15EAE5FF-BFED-4BFE-9FF2-365BECA13BD9}"/>
                  </a:ext>
                </a:extLst>
              </p:cNvPr>
              <p:cNvSpPr/>
              <p:nvPr/>
            </p:nvSpPr>
            <p:spPr>
              <a:xfrm rot="5400000">
                <a:off x="3951005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C39BC90-842A-40D6-9538-70859A6BB703}"/>
                  </a:ext>
                </a:extLst>
              </p:cNvPr>
              <p:cNvSpPr/>
              <p:nvPr/>
            </p:nvSpPr>
            <p:spPr>
              <a:xfrm>
                <a:off x="3845061" y="1464509"/>
                <a:ext cx="252822" cy="91054"/>
              </a:xfrm>
              <a:custGeom>
                <a:avLst/>
                <a:gdLst>
                  <a:gd name="connsiteX0" fmla="*/ 193372 w 386744"/>
                  <a:gd name="connsiteY0" fmla="*/ 0 h 153095"/>
                  <a:gd name="connsiteX1" fmla="*/ 385763 w 386744"/>
                  <a:gd name="connsiteY1" fmla="*/ 125092 h 153095"/>
                  <a:gd name="connsiteX2" fmla="*/ 386744 w 386744"/>
                  <a:gd name="connsiteY2" fmla="*/ 132854 h 153095"/>
                  <a:gd name="connsiteX3" fmla="*/ 385763 w 386744"/>
                  <a:gd name="connsiteY3" fmla="*/ 140615 h 153095"/>
                  <a:gd name="connsiteX4" fmla="*/ 379622 w 386744"/>
                  <a:gd name="connsiteY4" fmla="*/ 153095 h 153095"/>
                  <a:gd name="connsiteX5" fmla="*/ 361323 w 386744"/>
                  <a:gd name="connsiteY5" fmla="*/ 115911 h 153095"/>
                  <a:gd name="connsiteX6" fmla="*/ 193372 w 386744"/>
                  <a:gd name="connsiteY6" fmla="*/ 40482 h 153095"/>
                  <a:gd name="connsiteX7" fmla="*/ 25422 w 386744"/>
                  <a:gd name="connsiteY7" fmla="*/ 115911 h 153095"/>
                  <a:gd name="connsiteX8" fmla="*/ 7123 w 386744"/>
                  <a:gd name="connsiteY8" fmla="*/ 153095 h 153095"/>
                  <a:gd name="connsiteX9" fmla="*/ 981 w 386744"/>
                  <a:gd name="connsiteY9" fmla="*/ 140615 h 153095"/>
                  <a:gd name="connsiteX10" fmla="*/ 0 w 386744"/>
                  <a:gd name="connsiteY10" fmla="*/ 132854 h 153095"/>
                  <a:gd name="connsiteX11" fmla="*/ 981 w 386744"/>
                  <a:gd name="connsiteY11" fmla="*/ 125092 h 153095"/>
                  <a:gd name="connsiteX12" fmla="*/ 193372 w 386744"/>
                  <a:gd name="connsiteY12" fmla="*/ 0 h 153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6744" h="153095">
                    <a:moveTo>
                      <a:pt x="193372" y="0"/>
                    </a:moveTo>
                    <a:cubicBezTo>
                      <a:pt x="288273" y="0"/>
                      <a:pt x="367452" y="53703"/>
                      <a:pt x="385763" y="125092"/>
                    </a:cubicBezTo>
                    <a:lnTo>
                      <a:pt x="386744" y="132854"/>
                    </a:lnTo>
                    <a:lnTo>
                      <a:pt x="385763" y="140615"/>
                    </a:lnTo>
                    <a:lnTo>
                      <a:pt x="379622" y="153095"/>
                    </a:lnTo>
                    <a:lnTo>
                      <a:pt x="361323" y="115911"/>
                    </a:lnTo>
                    <a:cubicBezTo>
                      <a:pt x="326880" y="70690"/>
                      <a:pt x="264548" y="40482"/>
                      <a:pt x="193372" y="40482"/>
                    </a:cubicBezTo>
                    <a:cubicBezTo>
                      <a:pt x="122197" y="40482"/>
                      <a:pt x="59865" y="70690"/>
                      <a:pt x="25422" y="115911"/>
                    </a:cubicBezTo>
                    <a:lnTo>
                      <a:pt x="7123" y="153095"/>
                    </a:lnTo>
                    <a:lnTo>
                      <a:pt x="981" y="140615"/>
                    </a:lnTo>
                    <a:lnTo>
                      <a:pt x="0" y="132854"/>
                    </a:lnTo>
                    <a:lnTo>
                      <a:pt x="981" y="125092"/>
                    </a:lnTo>
                    <a:cubicBezTo>
                      <a:pt x="19293" y="53703"/>
                      <a:pt x="98472" y="0"/>
                      <a:pt x="1933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ED178E6E-B108-4E27-AA11-41FF4F6D0F1D}"/>
                  </a:ext>
                </a:extLst>
              </p:cNvPr>
              <p:cNvGrpSpPr/>
              <p:nvPr/>
            </p:nvGrpSpPr>
            <p:grpSpPr>
              <a:xfrm>
                <a:off x="3404581" y="1313807"/>
                <a:ext cx="214828" cy="241756"/>
                <a:chOff x="2480934" y="1313807"/>
                <a:chExt cx="281131" cy="241756"/>
              </a:xfrm>
            </p:grpSpPr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33E7BE10-CD64-46DD-A973-30AB86CE788D}"/>
                    </a:ext>
                  </a:extLst>
                </p:cNvPr>
                <p:cNvSpPr/>
                <p:nvPr/>
              </p:nvSpPr>
              <p:spPr>
                <a:xfrm rot="5400000">
                  <a:off x="2595092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829C17EF-7C4C-4A77-A10B-4610D1202F6C}"/>
                    </a:ext>
                  </a:extLst>
                </p:cNvPr>
                <p:cNvSpPr/>
                <p:nvPr/>
              </p:nvSpPr>
              <p:spPr>
                <a:xfrm>
                  <a:off x="2489148" y="1464509"/>
                  <a:ext cx="252823" cy="91054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8A01DBB-C496-42D1-A98D-48531981AECF}"/>
                  </a:ext>
                </a:extLst>
              </p:cNvPr>
              <p:cNvSpPr/>
              <p:nvPr/>
            </p:nvSpPr>
            <p:spPr>
              <a:xfrm>
                <a:off x="3580252" y="2310314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E596012D-24A8-4206-87B4-0126C742C3C3}"/>
                  </a:ext>
                </a:extLst>
              </p:cNvPr>
              <p:cNvSpPr/>
              <p:nvPr/>
            </p:nvSpPr>
            <p:spPr>
              <a:xfrm>
                <a:off x="3773157" y="2394150"/>
                <a:ext cx="71904" cy="788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72246A4-8872-40F5-A3E4-EA2801D2D868}"/>
                </a:ext>
              </a:extLst>
            </p:cNvPr>
            <p:cNvGrpSpPr/>
            <p:nvPr/>
          </p:nvGrpSpPr>
          <p:grpSpPr>
            <a:xfrm>
              <a:off x="4553779" y="1966578"/>
              <a:ext cx="233862" cy="111035"/>
              <a:chOff x="1742573" y="2194321"/>
              <a:chExt cx="318478" cy="151210"/>
            </a:xfrm>
          </p:grpSpPr>
          <p:sp>
            <p:nvSpPr>
              <p:cNvPr id="6" name="円/楕円 27">
                <a:extLst>
                  <a:ext uri="{FF2B5EF4-FFF2-40B4-BE49-F238E27FC236}">
                    <a16:creationId xmlns:a16="http://schemas.microsoft.com/office/drawing/2014/main" id="{C5A427A4-8894-454F-808E-37E6F6D5A468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148857F-6F64-4237-A740-66245EABE25A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CCC7FC3-A6BE-4D74-A7AC-DF114893293F}"/>
              </a:ext>
            </a:extLst>
          </p:cNvPr>
          <p:cNvGrpSpPr/>
          <p:nvPr/>
        </p:nvGrpSpPr>
        <p:grpSpPr>
          <a:xfrm>
            <a:off x="786254" y="3694919"/>
            <a:ext cx="2308196" cy="2756157"/>
            <a:chOff x="363560" y="3694919"/>
            <a:chExt cx="2308196" cy="2756157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378C066-4C29-40F5-A1EC-6E9F8652EA0D}"/>
                </a:ext>
              </a:extLst>
            </p:cNvPr>
            <p:cNvGrpSpPr/>
            <p:nvPr/>
          </p:nvGrpSpPr>
          <p:grpSpPr>
            <a:xfrm rot="900000">
              <a:off x="363560" y="5707778"/>
              <a:ext cx="1808084" cy="582037"/>
              <a:chOff x="3942257" y="6096918"/>
              <a:chExt cx="1422699" cy="45797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C9AD849-1C97-4F57-B24F-40E5D6A1BD69}"/>
                  </a:ext>
                </a:extLst>
              </p:cNvPr>
              <p:cNvSpPr/>
              <p:nvPr/>
            </p:nvSpPr>
            <p:spPr>
              <a:xfrm>
                <a:off x="3942257" y="6271507"/>
                <a:ext cx="1422699" cy="277425"/>
              </a:xfrm>
              <a:custGeom>
                <a:avLst/>
                <a:gdLst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60985 w 1422699"/>
                  <a:gd name="connsiteY10" fmla="*/ 212165 h 277425"/>
                  <a:gd name="connsiteX11" fmla="*/ 541773 w 1422699"/>
                  <a:gd name="connsiteY11" fmla="*/ 240660 h 277425"/>
                  <a:gd name="connsiteX12" fmla="*/ 453015 w 1422699"/>
                  <a:gd name="connsiteY12" fmla="*/ 277425 h 277425"/>
                  <a:gd name="connsiteX13" fmla="*/ 327492 w 1422699"/>
                  <a:gd name="connsiteY13" fmla="*/ 277424 h 277425"/>
                  <a:gd name="connsiteX14" fmla="*/ 327492 w 1422699"/>
                  <a:gd name="connsiteY14" fmla="*/ 78602 h 277425"/>
                  <a:gd name="connsiteX15" fmla="*/ 39300 w 1422699"/>
                  <a:gd name="connsiteY15" fmla="*/ 78602 h 277425"/>
                  <a:gd name="connsiteX16" fmla="*/ 0 w 1422699"/>
                  <a:gd name="connsiteY16" fmla="*/ 39301 h 277425"/>
                  <a:gd name="connsiteX17" fmla="*/ 39300 w 1422699"/>
                  <a:gd name="connsiteY17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563655 w 1422699"/>
                  <a:gd name="connsiteY5" fmla="*/ 69222 h 277425"/>
                  <a:gd name="connsiteX6" fmla="*/ 715463 w 1422699"/>
                  <a:gd name="connsiteY6" fmla="*/ 65801 h 277425"/>
                  <a:gd name="connsiteX7" fmla="*/ 1320320 w 1422699"/>
                  <a:gd name="connsiteY7" fmla="*/ 41187 h 277425"/>
                  <a:gd name="connsiteX8" fmla="*/ 1422699 w 1422699"/>
                  <a:gd name="connsiteY8" fmla="*/ 139176 h 277425"/>
                  <a:gd name="connsiteX9" fmla="*/ 1320320 w 1422699"/>
                  <a:gd name="connsiteY9" fmla="*/ 237165 h 277425"/>
                  <a:gd name="connsiteX10" fmla="*/ 541773 w 1422699"/>
                  <a:gd name="connsiteY10" fmla="*/ 240660 h 277425"/>
                  <a:gd name="connsiteX11" fmla="*/ 453015 w 1422699"/>
                  <a:gd name="connsiteY11" fmla="*/ 277425 h 277425"/>
                  <a:gd name="connsiteX12" fmla="*/ 327492 w 1422699"/>
                  <a:gd name="connsiteY12" fmla="*/ 277424 h 277425"/>
                  <a:gd name="connsiteX13" fmla="*/ 327492 w 1422699"/>
                  <a:gd name="connsiteY13" fmla="*/ 78602 h 277425"/>
                  <a:gd name="connsiteX14" fmla="*/ 39300 w 1422699"/>
                  <a:gd name="connsiteY14" fmla="*/ 78602 h 277425"/>
                  <a:gd name="connsiteX15" fmla="*/ 0 w 1422699"/>
                  <a:gd name="connsiteY15" fmla="*/ 39301 h 277425"/>
                  <a:gd name="connsiteX16" fmla="*/ 39300 w 1422699"/>
                  <a:gd name="connsiteY16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715463 w 1422699"/>
                  <a:gd name="connsiteY5" fmla="*/ 65801 h 277425"/>
                  <a:gd name="connsiteX6" fmla="*/ 1320320 w 1422699"/>
                  <a:gd name="connsiteY6" fmla="*/ 41187 h 277425"/>
                  <a:gd name="connsiteX7" fmla="*/ 1422699 w 1422699"/>
                  <a:gd name="connsiteY7" fmla="*/ 139176 h 277425"/>
                  <a:gd name="connsiteX8" fmla="*/ 1320320 w 1422699"/>
                  <a:gd name="connsiteY8" fmla="*/ 237165 h 277425"/>
                  <a:gd name="connsiteX9" fmla="*/ 541773 w 1422699"/>
                  <a:gd name="connsiteY9" fmla="*/ 240660 h 277425"/>
                  <a:gd name="connsiteX10" fmla="*/ 453015 w 1422699"/>
                  <a:gd name="connsiteY10" fmla="*/ 277425 h 277425"/>
                  <a:gd name="connsiteX11" fmla="*/ 327492 w 1422699"/>
                  <a:gd name="connsiteY11" fmla="*/ 277424 h 277425"/>
                  <a:gd name="connsiteX12" fmla="*/ 327492 w 1422699"/>
                  <a:gd name="connsiteY12" fmla="*/ 78602 h 277425"/>
                  <a:gd name="connsiteX13" fmla="*/ 39300 w 1422699"/>
                  <a:gd name="connsiteY13" fmla="*/ 78602 h 277425"/>
                  <a:gd name="connsiteX14" fmla="*/ 0 w 1422699"/>
                  <a:gd name="connsiteY14" fmla="*/ 39301 h 277425"/>
                  <a:gd name="connsiteX15" fmla="*/ 39300 w 1422699"/>
                  <a:gd name="connsiteY15" fmla="*/ 0 h 277425"/>
                  <a:gd name="connsiteX0" fmla="*/ 39300 w 1422699"/>
                  <a:gd name="connsiteY0" fmla="*/ 0 h 277425"/>
                  <a:gd name="connsiteX1" fmla="*/ 374452 w 1422699"/>
                  <a:gd name="connsiteY1" fmla="*/ 0 h 277425"/>
                  <a:gd name="connsiteX2" fmla="*/ 374453 w 1422699"/>
                  <a:gd name="connsiteY2" fmla="*/ 1 h 277425"/>
                  <a:gd name="connsiteX3" fmla="*/ 453015 w 1422699"/>
                  <a:gd name="connsiteY3" fmla="*/ 1 h 277425"/>
                  <a:gd name="connsiteX4" fmla="*/ 541773 w 1422699"/>
                  <a:gd name="connsiteY4" fmla="*/ 36766 h 277425"/>
                  <a:gd name="connsiteX5" fmla="*/ 1320320 w 1422699"/>
                  <a:gd name="connsiteY5" fmla="*/ 41187 h 277425"/>
                  <a:gd name="connsiteX6" fmla="*/ 1422699 w 1422699"/>
                  <a:gd name="connsiteY6" fmla="*/ 139176 h 277425"/>
                  <a:gd name="connsiteX7" fmla="*/ 1320320 w 1422699"/>
                  <a:gd name="connsiteY7" fmla="*/ 237165 h 277425"/>
                  <a:gd name="connsiteX8" fmla="*/ 541773 w 1422699"/>
                  <a:gd name="connsiteY8" fmla="*/ 240660 h 277425"/>
                  <a:gd name="connsiteX9" fmla="*/ 453015 w 1422699"/>
                  <a:gd name="connsiteY9" fmla="*/ 277425 h 277425"/>
                  <a:gd name="connsiteX10" fmla="*/ 327492 w 1422699"/>
                  <a:gd name="connsiteY10" fmla="*/ 277424 h 277425"/>
                  <a:gd name="connsiteX11" fmla="*/ 327492 w 1422699"/>
                  <a:gd name="connsiteY11" fmla="*/ 78602 h 277425"/>
                  <a:gd name="connsiteX12" fmla="*/ 39300 w 1422699"/>
                  <a:gd name="connsiteY12" fmla="*/ 78602 h 277425"/>
                  <a:gd name="connsiteX13" fmla="*/ 0 w 1422699"/>
                  <a:gd name="connsiteY13" fmla="*/ 39301 h 277425"/>
                  <a:gd name="connsiteX14" fmla="*/ 39300 w 1422699"/>
                  <a:gd name="connsiteY14" fmla="*/ 0 h 2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2699" h="277425">
                    <a:moveTo>
                      <a:pt x="39300" y="0"/>
                    </a:moveTo>
                    <a:lnTo>
                      <a:pt x="374452" y="0"/>
                    </a:lnTo>
                    <a:lnTo>
                      <a:pt x="374453" y="1"/>
                    </a:lnTo>
                    <a:lnTo>
                      <a:pt x="453015" y="1"/>
                    </a:lnTo>
                    <a:cubicBezTo>
                      <a:pt x="487677" y="1"/>
                      <a:pt x="519058" y="14051"/>
                      <a:pt x="541773" y="36766"/>
                    </a:cubicBezTo>
                    <a:lnTo>
                      <a:pt x="1320320" y="41187"/>
                    </a:lnTo>
                    <a:cubicBezTo>
                      <a:pt x="1376863" y="41187"/>
                      <a:pt x="1422699" y="85058"/>
                      <a:pt x="1422699" y="139176"/>
                    </a:cubicBezTo>
                    <a:cubicBezTo>
                      <a:pt x="1422699" y="193294"/>
                      <a:pt x="1376863" y="237165"/>
                      <a:pt x="1320320" y="237165"/>
                    </a:cubicBezTo>
                    <a:lnTo>
                      <a:pt x="541773" y="240660"/>
                    </a:lnTo>
                    <a:cubicBezTo>
                      <a:pt x="519058" y="263375"/>
                      <a:pt x="487677" y="277425"/>
                      <a:pt x="453015" y="277425"/>
                    </a:cubicBezTo>
                    <a:lnTo>
                      <a:pt x="327492" y="277424"/>
                    </a:lnTo>
                    <a:lnTo>
                      <a:pt x="327492" y="78602"/>
                    </a:lnTo>
                    <a:lnTo>
                      <a:pt x="39300" y="78602"/>
                    </a:lnTo>
                    <a:cubicBezTo>
                      <a:pt x="17595" y="78602"/>
                      <a:pt x="0" y="61007"/>
                      <a:pt x="0" y="39301"/>
                    </a:cubicBezTo>
                    <a:cubicBezTo>
                      <a:pt x="0" y="17596"/>
                      <a:pt x="17595" y="0"/>
                      <a:pt x="393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B0719352-72FB-4AB5-82AB-D8CD03F07A79}"/>
                  </a:ext>
                </a:extLst>
              </p:cNvPr>
              <p:cNvSpPr/>
              <p:nvPr/>
            </p:nvSpPr>
            <p:spPr>
              <a:xfrm>
                <a:off x="4170750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482F1338-B45F-4DFA-B96B-5455F11CC526}"/>
                  </a:ext>
                </a:extLst>
              </p:cNvPr>
              <p:cNvSpPr/>
              <p:nvPr/>
            </p:nvSpPr>
            <p:spPr>
              <a:xfrm>
                <a:off x="4184915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C7B9F428-F016-4053-B1A0-DE3BED194871}"/>
                  </a:ext>
                </a:extLst>
              </p:cNvPr>
              <p:cNvSpPr/>
              <p:nvPr/>
            </p:nvSpPr>
            <p:spPr>
              <a:xfrm>
                <a:off x="4170750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92">
                <a:extLst>
                  <a:ext uri="{FF2B5EF4-FFF2-40B4-BE49-F238E27FC236}">
                    <a16:creationId xmlns:a16="http://schemas.microsoft.com/office/drawing/2014/main" id="{87EFD104-7263-4817-B44D-006D5DAF159A}"/>
                  </a:ext>
                </a:extLst>
              </p:cNvPr>
              <p:cNvSpPr/>
              <p:nvPr/>
            </p:nvSpPr>
            <p:spPr>
              <a:xfrm rot="19800000">
                <a:off x="4275666" y="6096918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月 90">
                <a:extLst>
                  <a:ext uri="{FF2B5EF4-FFF2-40B4-BE49-F238E27FC236}">
                    <a16:creationId xmlns:a16="http://schemas.microsoft.com/office/drawing/2014/main" id="{A736DFF0-548A-4493-BF4C-E8DA66C74908}"/>
                  </a:ext>
                </a:extLst>
              </p:cNvPr>
              <p:cNvSpPr/>
              <p:nvPr/>
            </p:nvSpPr>
            <p:spPr>
              <a:xfrm rot="900000">
                <a:off x="4307740" y="6341451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7BD460EC-F6A8-4FC6-879F-540194424513}"/>
                  </a:ext>
                </a:extLst>
              </p:cNvPr>
              <p:cNvSpPr/>
              <p:nvPr/>
            </p:nvSpPr>
            <p:spPr>
              <a:xfrm>
                <a:off x="4149096" y="6423927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2D9DFB52-7DC2-4A9B-8980-0CDFCBE3ED78}"/>
                  </a:ext>
                </a:extLst>
              </p:cNvPr>
              <p:cNvSpPr/>
              <p:nvPr/>
            </p:nvSpPr>
            <p:spPr>
              <a:xfrm>
                <a:off x="4163261" y="6495347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39DB0A12-B650-499B-9C1C-45F1CAD5D71B}"/>
                  </a:ext>
                </a:extLst>
              </p:cNvPr>
              <p:cNvSpPr/>
              <p:nvPr/>
            </p:nvSpPr>
            <p:spPr>
              <a:xfrm>
                <a:off x="4149096" y="6350108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0E132EC-9B30-4A91-9FC1-22A542D45D7F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04568" y="3694919"/>
              <a:chExt cx="1378514" cy="2756157"/>
            </a:xfrm>
          </p:grpSpPr>
          <p:sp>
            <p:nvSpPr>
              <p:cNvPr id="45" name="雲 391">
                <a:extLst>
                  <a:ext uri="{FF2B5EF4-FFF2-40B4-BE49-F238E27FC236}">
                    <a16:creationId xmlns:a16="http://schemas.microsoft.com/office/drawing/2014/main" id="{B39C5F3A-3AAB-4786-ABA2-AB6B8C4602A9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CF60CE9-28C6-4069-B8BA-479FB5B9740D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6391E61-CAEC-45FE-8800-EF47E1AB1DBC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73AAF18-D95D-4947-B500-8DF766E15791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FA443EC-216A-4072-A25E-D516AD125713}"/>
                  </a:ext>
                </a:extLst>
              </p:cNvPr>
              <p:cNvSpPr/>
              <p:nvPr/>
            </p:nvSpPr>
            <p:spPr>
              <a:xfrm flipH="1">
                <a:off x="1149370" y="5854460"/>
                <a:ext cx="277134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36E6C158-F735-40EE-AFDC-EF3471805114}"/>
                  </a:ext>
                </a:extLst>
              </p:cNvPr>
              <p:cNvSpPr/>
              <p:nvPr/>
            </p:nvSpPr>
            <p:spPr>
              <a:xfrm>
                <a:off x="1071622" y="5336729"/>
                <a:ext cx="396932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349BC7E-D4BD-4975-A7CE-0FAC3181D138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449">
                <a:extLst>
                  <a:ext uri="{FF2B5EF4-FFF2-40B4-BE49-F238E27FC236}">
                    <a16:creationId xmlns:a16="http://schemas.microsoft.com/office/drawing/2014/main" id="{06E7592B-963E-4951-BB8D-1B313063558B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3BE9A5B-B133-4EDC-B2DC-46CBF3E4AB4F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62" name="円/楕円 457">
                  <a:extLst>
                    <a:ext uri="{FF2B5EF4-FFF2-40B4-BE49-F238E27FC236}">
                      <a16:creationId xmlns:a16="http://schemas.microsoft.com/office/drawing/2014/main" id="{47AF6CFD-0722-4F21-B6A8-30AAADDBE0A8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アーチ 62">
                  <a:extLst>
                    <a:ext uri="{FF2B5EF4-FFF2-40B4-BE49-F238E27FC236}">
                      <a16:creationId xmlns:a16="http://schemas.microsoft.com/office/drawing/2014/main" id="{1A2434E6-61A7-44A0-A7E5-B6C4E414EC90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72C797A-31A7-4E28-8D85-758541233A8A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60" name="円/楕円 457">
                  <a:extLst>
                    <a:ext uri="{FF2B5EF4-FFF2-40B4-BE49-F238E27FC236}">
                      <a16:creationId xmlns:a16="http://schemas.microsoft.com/office/drawing/2014/main" id="{C76238C4-A269-448A-8DA7-38CA739DF348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アーチ 60">
                  <a:extLst>
                    <a:ext uri="{FF2B5EF4-FFF2-40B4-BE49-F238E27FC236}">
                      <a16:creationId xmlns:a16="http://schemas.microsoft.com/office/drawing/2014/main" id="{3239B1D3-25D5-4837-9777-F87B4E4E4A95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730BB92F-87CC-4673-A352-B3842743B931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月 400">
                <a:extLst>
                  <a:ext uri="{FF2B5EF4-FFF2-40B4-BE49-F238E27FC236}">
                    <a16:creationId xmlns:a16="http://schemas.microsoft.com/office/drawing/2014/main" id="{78F67E72-573E-4B6C-AF0B-408235BB11F6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DC7C27F-C5AE-4F8B-A641-B4455C0F69F1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368">
                <a:extLst>
                  <a:ext uri="{FF2B5EF4-FFF2-40B4-BE49-F238E27FC236}">
                    <a16:creationId xmlns:a16="http://schemas.microsoft.com/office/drawing/2014/main" id="{D1565C08-1339-44DC-B934-AD5B6775E3BA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369">
                <a:extLst>
                  <a:ext uri="{FF2B5EF4-FFF2-40B4-BE49-F238E27FC236}">
                    <a16:creationId xmlns:a16="http://schemas.microsoft.com/office/drawing/2014/main" id="{EFB0C283-F542-449B-B9B5-6B7A1DB32195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1AD922A-5671-4003-AB3F-6650014AB355}"/>
                </a:ext>
              </a:extLst>
            </p:cNvPr>
            <p:cNvGrpSpPr/>
            <p:nvPr/>
          </p:nvGrpSpPr>
          <p:grpSpPr>
            <a:xfrm>
              <a:off x="1590843" y="4830537"/>
              <a:ext cx="296123" cy="152940"/>
              <a:chOff x="1742573" y="2194321"/>
              <a:chExt cx="318478" cy="151210"/>
            </a:xfrm>
          </p:grpSpPr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6D7FBF6-3041-4233-A3D4-C25943D43FB3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4D44AFF-7E9B-4BF7-B96D-EED5A05FBA36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DCD2AFD-8BC7-4FCF-A8BD-DE334858D0DE}"/>
                </a:ext>
              </a:extLst>
            </p:cNvPr>
            <p:cNvSpPr/>
            <p:nvPr/>
          </p:nvSpPr>
          <p:spPr>
            <a:xfrm>
              <a:off x="1888728" y="4400550"/>
              <a:ext cx="165053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E3A74DA-5DCE-4B30-B0B9-B0EA8B53E97D}"/>
                </a:ext>
              </a:extLst>
            </p:cNvPr>
            <p:cNvSpPr/>
            <p:nvPr/>
          </p:nvSpPr>
          <p:spPr>
            <a:xfrm>
              <a:off x="1452563" y="4400550"/>
              <a:ext cx="106080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0869FC01-BD43-4B4A-B11F-AD07BDE88806}"/>
              </a:ext>
            </a:extLst>
          </p:cNvPr>
          <p:cNvGrpSpPr/>
          <p:nvPr/>
        </p:nvGrpSpPr>
        <p:grpSpPr>
          <a:xfrm>
            <a:off x="6571389" y="717810"/>
            <a:ext cx="2368351" cy="2823109"/>
            <a:chOff x="6148695" y="717810"/>
            <a:chExt cx="2368351" cy="2823109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7EC1CE0B-F22F-4BFE-BA59-258004678636}"/>
                </a:ext>
              </a:extLst>
            </p:cNvPr>
            <p:cNvGrpSpPr/>
            <p:nvPr/>
          </p:nvGrpSpPr>
          <p:grpSpPr>
            <a:xfrm rot="900000">
              <a:off x="6148695" y="2698127"/>
              <a:ext cx="1817944" cy="612909"/>
              <a:chOff x="6359874" y="2532469"/>
              <a:chExt cx="1817944" cy="612909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B71D1DE1-17ED-4C2C-AABD-686846054B7F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032E13D-BB99-4231-8EF7-B1E3D022C3B2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5AAC1AF9-F9DE-4368-ADFE-A278D3B675B1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1AC2B0ED-A013-4063-8242-8BF93E15A928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D041F1E8-8F99-46D8-BC0C-6397214D99EE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上の 2 つの角を丸める 92">
                  <a:extLst>
                    <a:ext uri="{FF2B5EF4-FFF2-40B4-BE49-F238E27FC236}">
                      <a16:creationId xmlns:a16="http://schemas.microsoft.com/office/drawing/2014/main" id="{4E87616F-3103-414A-86E9-D8FF8D087FD3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90">
                  <a:extLst>
                    <a:ext uri="{FF2B5EF4-FFF2-40B4-BE49-F238E27FC236}">
                      <a16:creationId xmlns:a16="http://schemas.microsoft.com/office/drawing/2014/main" id="{3D346A01-77BC-4248-90CE-280F5A7F38FC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E2DCEA30-73E2-4B65-8EB6-6E069001014B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C127AE06-17E1-40F4-9E00-DD1027970675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81905309-2A38-49E5-A7A9-85F3A3D8ED10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5317FBB0-1CB4-4859-B44B-E8E5E2AF1014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FF7BF553-3998-49E3-856A-BE044AEB7026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" name="フリーフォーム 540">
              <a:extLst>
                <a:ext uri="{FF2B5EF4-FFF2-40B4-BE49-F238E27FC236}">
                  <a16:creationId xmlns:a16="http://schemas.microsoft.com/office/drawing/2014/main" id="{1A32F360-7C0A-4A6B-B165-20A3DC4B01F2}"/>
                </a:ext>
              </a:extLst>
            </p:cNvPr>
            <p:cNvSpPr/>
            <p:nvPr/>
          </p:nvSpPr>
          <p:spPr>
            <a:xfrm>
              <a:off x="7204170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63D62D3-A853-4CFE-A48E-F2699FDF9E58}"/>
                </a:ext>
              </a:extLst>
            </p:cNvPr>
            <p:cNvSpPr/>
            <p:nvPr/>
          </p:nvSpPr>
          <p:spPr>
            <a:xfrm>
              <a:off x="7213387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00BC8E8-10E9-4308-91FF-18C5C78DF09A}"/>
                </a:ext>
              </a:extLst>
            </p:cNvPr>
            <p:cNvSpPr/>
            <p:nvPr/>
          </p:nvSpPr>
          <p:spPr>
            <a:xfrm>
              <a:off x="7638698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99A855C-133C-4D48-8D77-2CB6FA66CA8E}"/>
                </a:ext>
              </a:extLst>
            </p:cNvPr>
            <p:cNvSpPr/>
            <p:nvPr/>
          </p:nvSpPr>
          <p:spPr>
            <a:xfrm>
              <a:off x="7282594" y="2310313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A53C56F-8203-47D6-A839-AB3DBDCD92CE}"/>
                </a:ext>
              </a:extLst>
            </p:cNvPr>
            <p:cNvSpPr/>
            <p:nvPr/>
          </p:nvSpPr>
          <p:spPr>
            <a:xfrm>
              <a:off x="8120114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ED1DE065-5A84-40BA-9502-02893F650EA0}"/>
                </a:ext>
              </a:extLst>
            </p:cNvPr>
            <p:cNvGrpSpPr/>
            <p:nvPr/>
          </p:nvGrpSpPr>
          <p:grpSpPr>
            <a:xfrm>
              <a:off x="7429922" y="1624685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5" name="円/楕円 662">
                <a:extLst>
                  <a:ext uri="{FF2B5EF4-FFF2-40B4-BE49-F238E27FC236}">
                    <a16:creationId xmlns:a16="http://schemas.microsoft.com/office/drawing/2014/main" id="{08F1EFEF-CCF2-4BFF-81D3-B9D8FEF8B305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AE7EBB3-0E85-4F4D-9448-679DC838AAC6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662">
                <a:extLst>
                  <a:ext uri="{FF2B5EF4-FFF2-40B4-BE49-F238E27FC236}">
                    <a16:creationId xmlns:a16="http://schemas.microsoft.com/office/drawing/2014/main" id="{319828E0-99D6-45AC-84E3-5336D9830694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" name="台形 582">
              <a:extLst>
                <a:ext uri="{FF2B5EF4-FFF2-40B4-BE49-F238E27FC236}">
                  <a16:creationId xmlns:a16="http://schemas.microsoft.com/office/drawing/2014/main" id="{B8A92DDE-7DFC-47D4-B87C-027F5C6B7C7A}"/>
                </a:ext>
              </a:extLst>
            </p:cNvPr>
            <p:cNvSpPr/>
            <p:nvPr/>
          </p:nvSpPr>
          <p:spPr>
            <a:xfrm rot="10800000">
              <a:off x="7531970" y="2321941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台形 731">
              <a:extLst>
                <a:ext uri="{FF2B5EF4-FFF2-40B4-BE49-F238E27FC236}">
                  <a16:creationId xmlns:a16="http://schemas.microsoft.com/office/drawing/2014/main" id="{F3A17CD5-DACF-4E5A-9D64-A83A1EAB2423}"/>
                </a:ext>
              </a:extLst>
            </p:cNvPr>
            <p:cNvSpPr/>
            <p:nvPr/>
          </p:nvSpPr>
          <p:spPr>
            <a:xfrm rot="10800000" flipV="1">
              <a:off x="7551215" y="2449037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" name="平行四辺形 82">
              <a:extLst>
                <a:ext uri="{FF2B5EF4-FFF2-40B4-BE49-F238E27FC236}">
                  <a16:creationId xmlns:a16="http://schemas.microsoft.com/office/drawing/2014/main" id="{B2F186D0-B375-4078-B69A-34790083EF5C}"/>
                </a:ext>
              </a:extLst>
            </p:cNvPr>
            <p:cNvSpPr/>
            <p:nvPr/>
          </p:nvSpPr>
          <p:spPr>
            <a:xfrm>
              <a:off x="7430820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B2BFEB90-6C1F-489E-A63A-A45B52C846A6}"/>
                </a:ext>
              </a:extLst>
            </p:cNvPr>
            <p:cNvSpPr/>
            <p:nvPr/>
          </p:nvSpPr>
          <p:spPr>
            <a:xfrm rot="10800000">
              <a:off x="7555767" y="2314699"/>
              <a:ext cx="238930" cy="202452"/>
            </a:xfrm>
            <a:prstGeom prst="trapezoid">
              <a:avLst>
                <a:gd name="adj" fmla="val 27112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" name="平行四辺形 84">
              <a:extLst>
                <a:ext uri="{FF2B5EF4-FFF2-40B4-BE49-F238E27FC236}">
                  <a16:creationId xmlns:a16="http://schemas.microsoft.com/office/drawing/2014/main" id="{D3493688-6DC7-4B92-B4A3-091349F4FC1A}"/>
                </a:ext>
              </a:extLst>
            </p:cNvPr>
            <p:cNvSpPr/>
            <p:nvPr/>
          </p:nvSpPr>
          <p:spPr>
            <a:xfrm>
              <a:off x="7428878" y="2314701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平行四辺形 85">
              <a:extLst>
                <a:ext uri="{FF2B5EF4-FFF2-40B4-BE49-F238E27FC236}">
                  <a16:creationId xmlns:a16="http://schemas.microsoft.com/office/drawing/2014/main" id="{C230D327-8281-4AAD-B7C7-5AF0117B3298}"/>
                </a:ext>
              </a:extLst>
            </p:cNvPr>
            <p:cNvSpPr/>
            <p:nvPr/>
          </p:nvSpPr>
          <p:spPr>
            <a:xfrm flipH="1">
              <a:off x="7689102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平行四辺形 86">
              <a:extLst>
                <a:ext uri="{FF2B5EF4-FFF2-40B4-BE49-F238E27FC236}">
                  <a16:creationId xmlns:a16="http://schemas.microsoft.com/office/drawing/2014/main" id="{B284EEC3-6C7A-46A5-A177-B85CBAB74B66}"/>
                </a:ext>
              </a:extLst>
            </p:cNvPr>
            <p:cNvSpPr/>
            <p:nvPr/>
          </p:nvSpPr>
          <p:spPr>
            <a:xfrm flipH="1">
              <a:off x="7679014" y="2314701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6755D61-4654-4857-B79E-0BF4A307FE81}"/>
                </a:ext>
              </a:extLst>
            </p:cNvPr>
            <p:cNvGrpSpPr/>
            <p:nvPr/>
          </p:nvGrpSpPr>
          <p:grpSpPr>
            <a:xfrm>
              <a:off x="7095693" y="1384622"/>
              <a:ext cx="919333" cy="346958"/>
              <a:chOff x="6899470" y="1416069"/>
              <a:chExt cx="919333" cy="346958"/>
            </a:xfrm>
          </p:grpSpPr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F7C4C56A-7E31-4816-B4BA-6F6BDEAD6AE1}"/>
                  </a:ext>
                </a:extLst>
              </p:cNvPr>
              <p:cNvSpPr/>
              <p:nvPr/>
            </p:nvSpPr>
            <p:spPr>
              <a:xfrm>
                <a:off x="6899470" y="14419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999223DA-192C-4AB8-A184-8A28E71FB199}"/>
                  </a:ext>
                </a:extLst>
              </p:cNvPr>
              <p:cNvSpPr/>
              <p:nvPr/>
            </p:nvSpPr>
            <p:spPr>
              <a:xfrm>
                <a:off x="7388254" y="14419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FF61C68-E85E-45BD-A42D-AAC8BF52DFFE}"/>
                  </a:ext>
                </a:extLst>
              </p:cNvPr>
              <p:cNvSpPr/>
              <p:nvPr/>
            </p:nvSpPr>
            <p:spPr>
              <a:xfrm>
                <a:off x="6908006" y="1416069"/>
                <a:ext cx="910797" cy="346958"/>
              </a:xfrm>
              <a:custGeom>
                <a:avLst/>
                <a:gdLst>
                  <a:gd name="connsiteX0" fmla="*/ 536382 w 910797"/>
                  <a:gd name="connsiteY0" fmla="*/ 43147 h 346958"/>
                  <a:gd name="connsiteX1" fmla="*/ 490629 w 910797"/>
                  <a:gd name="connsiteY1" fmla="*/ 88900 h 346958"/>
                  <a:gd name="connsiteX2" fmla="*/ 490629 w 910797"/>
                  <a:gd name="connsiteY2" fmla="*/ 195804 h 346958"/>
                  <a:gd name="connsiteX3" fmla="*/ 605627 w 910797"/>
                  <a:gd name="connsiteY3" fmla="*/ 310802 h 346958"/>
                  <a:gd name="connsiteX4" fmla="*/ 763581 w 910797"/>
                  <a:gd name="connsiteY4" fmla="*/ 310802 h 346958"/>
                  <a:gd name="connsiteX5" fmla="*/ 878579 w 910797"/>
                  <a:gd name="connsiteY5" fmla="*/ 195804 h 346958"/>
                  <a:gd name="connsiteX6" fmla="*/ 878579 w 910797"/>
                  <a:gd name="connsiteY6" fmla="*/ 88900 h 346958"/>
                  <a:gd name="connsiteX7" fmla="*/ 832826 w 910797"/>
                  <a:gd name="connsiteY7" fmla="*/ 43147 h 346958"/>
                  <a:gd name="connsiteX8" fmla="*/ 71330 w 910797"/>
                  <a:gd name="connsiteY8" fmla="*/ 43147 h 346958"/>
                  <a:gd name="connsiteX9" fmla="*/ 28755 w 910797"/>
                  <a:gd name="connsiteY9" fmla="*/ 90851 h 346958"/>
                  <a:gd name="connsiteX10" fmla="*/ 28755 w 910797"/>
                  <a:gd name="connsiteY10" fmla="*/ 195804 h 346958"/>
                  <a:gd name="connsiteX11" fmla="*/ 131389 w 910797"/>
                  <a:gd name="connsiteY11" fmla="*/ 310802 h 346958"/>
                  <a:gd name="connsiteX12" fmla="*/ 207547 w 910797"/>
                  <a:gd name="connsiteY12" fmla="*/ 310802 h 346958"/>
                  <a:gd name="connsiteX13" fmla="*/ 240592 w 910797"/>
                  <a:gd name="connsiteY13" fmla="*/ 310802 h 346958"/>
                  <a:gd name="connsiteX14" fmla="*/ 243143 w 910797"/>
                  <a:gd name="connsiteY14" fmla="*/ 310802 h 346958"/>
                  <a:gd name="connsiteX15" fmla="*/ 358141 w 910797"/>
                  <a:gd name="connsiteY15" fmla="*/ 195804 h 346958"/>
                  <a:gd name="connsiteX16" fmla="*/ 358141 w 910797"/>
                  <a:gd name="connsiteY16" fmla="*/ 90851 h 346958"/>
                  <a:gd name="connsiteX17" fmla="*/ 310437 w 910797"/>
                  <a:gd name="connsiteY17" fmla="*/ 43147 h 346958"/>
                  <a:gd name="connsiteX18" fmla="*/ 240592 w 910797"/>
                  <a:gd name="connsiteY18" fmla="*/ 43147 h 346958"/>
                  <a:gd name="connsiteX19" fmla="*/ 207547 w 910797"/>
                  <a:gd name="connsiteY19" fmla="*/ 43147 h 346958"/>
                  <a:gd name="connsiteX20" fmla="*/ 422529 w 910797"/>
                  <a:gd name="connsiteY20" fmla="*/ 16 h 346958"/>
                  <a:gd name="connsiteX21" fmla="*/ 469454 w 910797"/>
                  <a:gd name="connsiteY21" fmla="*/ 14239 h 346958"/>
                  <a:gd name="connsiteX22" fmla="*/ 475380 w 910797"/>
                  <a:gd name="connsiteY22" fmla="*/ 24138 h 346958"/>
                  <a:gd name="connsiteX23" fmla="*/ 475432 w 910797"/>
                  <a:gd name="connsiteY23" fmla="*/ 24011 h 346958"/>
                  <a:gd name="connsiteX24" fmla="*/ 516524 w 910797"/>
                  <a:gd name="connsiteY24" fmla="*/ 6990 h 346958"/>
                  <a:gd name="connsiteX25" fmla="*/ 852683 w 910797"/>
                  <a:gd name="connsiteY25" fmla="*/ 6990 h 346958"/>
                  <a:gd name="connsiteX26" fmla="*/ 910797 w 910797"/>
                  <a:gd name="connsiteY26" fmla="*/ 65104 h 346958"/>
                  <a:gd name="connsiteX27" fmla="*/ 910797 w 910797"/>
                  <a:gd name="connsiteY27" fmla="*/ 200891 h 346958"/>
                  <a:gd name="connsiteX28" fmla="*/ 764730 w 910797"/>
                  <a:gd name="connsiteY28" fmla="*/ 346958 h 346958"/>
                  <a:gd name="connsiteX29" fmla="*/ 604478 w 910797"/>
                  <a:gd name="connsiteY29" fmla="*/ 346958 h 346958"/>
                  <a:gd name="connsiteX30" fmla="*/ 458410 w 910797"/>
                  <a:gd name="connsiteY30" fmla="*/ 200891 h 346958"/>
                  <a:gd name="connsiteX31" fmla="*/ 458410 w 910797"/>
                  <a:gd name="connsiteY31" fmla="*/ 65104 h 346958"/>
                  <a:gd name="connsiteX32" fmla="*/ 466149 w 910797"/>
                  <a:gd name="connsiteY32" fmla="*/ 46420 h 346958"/>
                  <a:gd name="connsiteX33" fmla="*/ 455004 w 910797"/>
                  <a:gd name="connsiteY33" fmla="*/ 30000 h 346958"/>
                  <a:gd name="connsiteX34" fmla="*/ 423171 w 910797"/>
                  <a:gd name="connsiteY34" fmla="*/ 21370 h 346958"/>
                  <a:gd name="connsiteX35" fmla="*/ 391263 w 910797"/>
                  <a:gd name="connsiteY35" fmla="*/ 31469 h 346958"/>
                  <a:gd name="connsiteX36" fmla="*/ 382153 w 910797"/>
                  <a:gd name="connsiteY36" fmla="*/ 47771 h 346958"/>
                  <a:gd name="connsiteX37" fmla="*/ 390359 w 910797"/>
                  <a:gd name="connsiteY37" fmla="*/ 67582 h 346958"/>
                  <a:gd name="connsiteX38" fmla="*/ 390359 w 910797"/>
                  <a:gd name="connsiteY38" fmla="*/ 200891 h 346958"/>
                  <a:gd name="connsiteX39" fmla="*/ 244292 w 910797"/>
                  <a:gd name="connsiteY39" fmla="*/ 346958 h 346958"/>
                  <a:gd name="connsiteX40" fmla="*/ 240592 w 910797"/>
                  <a:gd name="connsiteY40" fmla="*/ 346958 h 346958"/>
                  <a:gd name="connsiteX41" fmla="*/ 207547 w 910797"/>
                  <a:gd name="connsiteY41" fmla="*/ 346958 h 346958"/>
                  <a:gd name="connsiteX42" fmla="*/ 130364 w 910797"/>
                  <a:gd name="connsiteY42" fmla="*/ 346958 h 346958"/>
                  <a:gd name="connsiteX43" fmla="*/ 0 w 910797"/>
                  <a:gd name="connsiteY43" fmla="*/ 200891 h 346958"/>
                  <a:gd name="connsiteX44" fmla="*/ 0 w 910797"/>
                  <a:gd name="connsiteY44" fmla="*/ 67582 h 346958"/>
                  <a:gd name="connsiteX45" fmla="*/ 54078 w 910797"/>
                  <a:gd name="connsiteY45" fmla="*/ 6990 h 346958"/>
                  <a:gd name="connsiteX46" fmla="*/ 207547 w 910797"/>
                  <a:gd name="connsiteY46" fmla="*/ 6990 h 346958"/>
                  <a:gd name="connsiteX47" fmla="*/ 240592 w 910797"/>
                  <a:gd name="connsiteY47" fmla="*/ 6990 h 346958"/>
                  <a:gd name="connsiteX48" fmla="*/ 329767 w 910797"/>
                  <a:gd name="connsiteY48" fmla="*/ 6990 h 346958"/>
                  <a:gd name="connsiteX49" fmla="*/ 353352 w 910797"/>
                  <a:gd name="connsiteY49" fmla="*/ 11751 h 346958"/>
                  <a:gd name="connsiteX50" fmla="*/ 372049 w 910797"/>
                  <a:gd name="connsiteY50" fmla="*/ 24358 h 346958"/>
                  <a:gd name="connsiteX51" fmla="*/ 375931 w 910797"/>
                  <a:gd name="connsiteY51" fmla="*/ 16580 h 346958"/>
                  <a:gd name="connsiteX52" fmla="*/ 422529 w 910797"/>
                  <a:gd name="connsiteY52" fmla="*/ 16 h 34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10797" h="346958">
                    <a:moveTo>
                      <a:pt x="536382" y="43147"/>
                    </a:moveTo>
                    <a:cubicBezTo>
                      <a:pt x="511113" y="43147"/>
                      <a:pt x="490629" y="63631"/>
                      <a:pt x="490629" y="88900"/>
                    </a:cubicBezTo>
                    <a:lnTo>
                      <a:pt x="490629" y="195804"/>
                    </a:lnTo>
                    <a:cubicBezTo>
                      <a:pt x="490629" y="259315"/>
                      <a:pt x="542115" y="310802"/>
                      <a:pt x="605627" y="310802"/>
                    </a:cubicBezTo>
                    <a:lnTo>
                      <a:pt x="763581" y="310802"/>
                    </a:lnTo>
                    <a:cubicBezTo>
                      <a:pt x="827092" y="310802"/>
                      <a:pt x="878579" y="259315"/>
                      <a:pt x="878579" y="195804"/>
                    </a:cubicBezTo>
                    <a:lnTo>
                      <a:pt x="878579" y="88900"/>
                    </a:lnTo>
                    <a:cubicBezTo>
                      <a:pt x="878579" y="63631"/>
                      <a:pt x="858095" y="43147"/>
                      <a:pt x="832826" y="43147"/>
                    </a:cubicBezTo>
                    <a:close/>
                    <a:moveTo>
                      <a:pt x="71330" y="43147"/>
                    </a:moveTo>
                    <a:cubicBezTo>
                      <a:pt x="47816" y="43147"/>
                      <a:pt x="28755" y="64504"/>
                      <a:pt x="28755" y="90851"/>
                    </a:cubicBezTo>
                    <a:lnTo>
                      <a:pt x="28755" y="195804"/>
                    </a:lnTo>
                    <a:cubicBezTo>
                      <a:pt x="28755" y="259315"/>
                      <a:pt x="74706" y="310802"/>
                      <a:pt x="131389" y="310802"/>
                    </a:cubicBezTo>
                    <a:lnTo>
                      <a:pt x="207547" y="310802"/>
                    </a:lnTo>
                    <a:lnTo>
                      <a:pt x="240592" y="310802"/>
                    </a:lnTo>
                    <a:lnTo>
                      <a:pt x="243143" y="310802"/>
                    </a:lnTo>
                    <a:cubicBezTo>
                      <a:pt x="306654" y="310802"/>
                      <a:pt x="358141" y="259315"/>
                      <a:pt x="358141" y="195804"/>
                    </a:cubicBezTo>
                    <a:lnTo>
                      <a:pt x="358141" y="90851"/>
                    </a:lnTo>
                    <a:cubicBezTo>
                      <a:pt x="358141" y="64504"/>
                      <a:pt x="336784" y="43147"/>
                      <a:pt x="310437" y="43147"/>
                    </a:cubicBezTo>
                    <a:lnTo>
                      <a:pt x="240592" y="43147"/>
                    </a:lnTo>
                    <a:lnTo>
                      <a:pt x="207547" y="43147"/>
                    </a:lnTo>
                    <a:close/>
                    <a:moveTo>
                      <a:pt x="422529" y="16"/>
                    </a:moveTo>
                    <a:cubicBezTo>
                      <a:pt x="440495" y="-344"/>
                      <a:pt x="457054" y="5076"/>
                      <a:pt x="469454" y="14239"/>
                    </a:cubicBezTo>
                    <a:lnTo>
                      <a:pt x="475380" y="24138"/>
                    </a:lnTo>
                    <a:lnTo>
                      <a:pt x="475432" y="24011"/>
                    </a:lnTo>
                    <a:cubicBezTo>
                      <a:pt x="485948" y="13494"/>
                      <a:pt x="500477" y="6990"/>
                      <a:pt x="516524" y="6990"/>
                    </a:cubicBezTo>
                    <a:lnTo>
                      <a:pt x="852683" y="6990"/>
                    </a:lnTo>
                    <a:cubicBezTo>
                      <a:pt x="884779" y="6990"/>
                      <a:pt x="910797" y="33008"/>
                      <a:pt x="910797" y="65104"/>
                    </a:cubicBezTo>
                    <a:lnTo>
                      <a:pt x="910797" y="200891"/>
                    </a:lnTo>
                    <a:cubicBezTo>
                      <a:pt x="910797" y="281562"/>
                      <a:pt x="845401" y="346958"/>
                      <a:pt x="764730" y="346958"/>
                    </a:cubicBezTo>
                    <a:lnTo>
                      <a:pt x="604478" y="346958"/>
                    </a:lnTo>
                    <a:cubicBezTo>
                      <a:pt x="523807" y="346958"/>
                      <a:pt x="458410" y="281562"/>
                      <a:pt x="458410" y="200891"/>
                    </a:cubicBezTo>
                    <a:lnTo>
                      <a:pt x="458410" y="65104"/>
                    </a:lnTo>
                    <a:lnTo>
                      <a:pt x="466149" y="46420"/>
                    </a:lnTo>
                    <a:lnTo>
                      <a:pt x="455004" y="30000"/>
                    </a:lnTo>
                    <a:cubicBezTo>
                      <a:pt x="446571" y="24456"/>
                      <a:pt x="435345" y="21175"/>
                      <a:pt x="423171" y="21370"/>
                    </a:cubicBezTo>
                    <a:cubicBezTo>
                      <a:pt x="410654" y="21571"/>
                      <a:pt x="399393" y="25403"/>
                      <a:pt x="391263" y="31469"/>
                    </a:cubicBezTo>
                    <a:lnTo>
                      <a:pt x="382153" y="47771"/>
                    </a:lnTo>
                    <a:lnTo>
                      <a:pt x="390359" y="67582"/>
                    </a:lnTo>
                    <a:lnTo>
                      <a:pt x="390359" y="200891"/>
                    </a:lnTo>
                    <a:cubicBezTo>
                      <a:pt x="390359" y="281562"/>
                      <a:pt x="324963" y="346958"/>
                      <a:pt x="244292" y="346958"/>
                    </a:cubicBezTo>
                    <a:lnTo>
                      <a:pt x="240592" y="346958"/>
                    </a:lnTo>
                    <a:lnTo>
                      <a:pt x="207547" y="346958"/>
                    </a:lnTo>
                    <a:lnTo>
                      <a:pt x="130364" y="346958"/>
                    </a:lnTo>
                    <a:cubicBezTo>
                      <a:pt x="58366" y="346958"/>
                      <a:pt x="0" y="281562"/>
                      <a:pt x="0" y="200891"/>
                    </a:cubicBezTo>
                    <a:lnTo>
                      <a:pt x="0" y="67582"/>
                    </a:lnTo>
                    <a:cubicBezTo>
                      <a:pt x="0" y="34118"/>
                      <a:pt x="24212" y="6990"/>
                      <a:pt x="54078" y="6990"/>
                    </a:cubicBezTo>
                    <a:lnTo>
                      <a:pt x="207547" y="6990"/>
                    </a:lnTo>
                    <a:lnTo>
                      <a:pt x="240592" y="6990"/>
                    </a:lnTo>
                    <a:lnTo>
                      <a:pt x="329767" y="6990"/>
                    </a:lnTo>
                    <a:cubicBezTo>
                      <a:pt x="338132" y="6990"/>
                      <a:pt x="346102" y="8685"/>
                      <a:pt x="353352" y="11751"/>
                    </a:cubicBezTo>
                    <a:lnTo>
                      <a:pt x="372049" y="24358"/>
                    </a:lnTo>
                    <a:lnTo>
                      <a:pt x="375931" y="16580"/>
                    </a:lnTo>
                    <a:cubicBezTo>
                      <a:pt x="387800" y="6662"/>
                      <a:pt x="404240" y="381"/>
                      <a:pt x="422529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9" name="月 88">
              <a:extLst>
                <a:ext uri="{FF2B5EF4-FFF2-40B4-BE49-F238E27FC236}">
                  <a16:creationId xmlns:a16="http://schemas.microsoft.com/office/drawing/2014/main" id="{A58AF0DC-68F0-4A3E-9E20-8DBCA01B73B0}"/>
                </a:ext>
              </a:extLst>
            </p:cNvPr>
            <p:cNvSpPr/>
            <p:nvPr/>
          </p:nvSpPr>
          <p:spPr>
            <a:xfrm rot="5400000">
              <a:off x="7783930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AB72237E-3F45-40AE-AAA6-A8E26557B366}"/>
                </a:ext>
              </a:extLst>
            </p:cNvPr>
            <p:cNvSpPr/>
            <p:nvPr/>
          </p:nvSpPr>
          <p:spPr>
            <a:xfrm rot="5400000">
              <a:off x="7314741" y="1212329"/>
              <a:ext cx="56815" cy="1622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月 90">
              <a:extLst>
                <a:ext uri="{FF2B5EF4-FFF2-40B4-BE49-F238E27FC236}">
                  <a16:creationId xmlns:a16="http://schemas.microsoft.com/office/drawing/2014/main" id="{A163569D-724B-4671-B03C-625C2199DD93}"/>
                </a:ext>
              </a:extLst>
            </p:cNvPr>
            <p:cNvSpPr/>
            <p:nvPr/>
          </p:nvSpPr>
          <p:spPr>
            <a:xfrm rot="18900000" flipH="1">
              <a:off x="7817831" y="717810"/>
              <a:ext cx="433280" cy="982636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円/楕円 368">
              <a:extLst>
                <a:ext uri="{FF2B5EF4-FFF2-40B4-BE49-F238E27FC236}">
                  <a16:creationId xmlns:a16="http://schemas.microsoft.com/office/drawing/2014/main" id="{FFF71427-71ED-4683-83B4-8A8D19DB6070}"/>
                </a:ext>
              </a:extLst>
            </p:cNvPr>
            <p:cNvSpPr/>
            <p:nvPr/>
          </p:nvSpPr>
          <p:spPr>
            <a:xfrm rot="900000" flipH="1">
              <a:off x="8129211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円/楕円 369">
              <a:extLst>
                <a:ext uri="{FF2B5EF4-FFF2-40B4-BE49-F238E27FC236}">
                  <a16:creationId xmlns:a16="http://schemas.microsoft.com/office/drawing/2014/main" id="{95E5572C-76D7-4D47-8735-B4CF9AE4950A}"/>
                </a:ext>
              </a:extLst>
            </p:cNvPr>
            <p:cNvSpPr/>
            <p:nvPr/>
          </p:nvSpPr>
          <p:spPr>
            <a:xfrm rot="900000" flipH="1">
              <a:off x="8182194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41D2B2B-765D-425F-83A4-E1FB884F0BBB}"/>
                </a:ext>
              </a:extLst>
            </p:cNvPr>
            <p:cNvSpPr/>
            <p:nvPr/>
          </p:nvSpPr>
          <p:spPr>
            <a:xfrm>
              <a:off x="7419254" y="2311363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CF53973-6ACC-4553-91C0-BFBB95B0C5CB}"/>
                </a:ext>
              </a:extLst>
            </p:cNvPr>
            <p:cNvSpPr/>
            <p:nvPr/>
          </p:nvSpPr>
          <p:spPr>
            <a:xfrm>
              <a:off x="7392602" y="2312900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9AF07CA3-4055-417C-BF96-7B965F0BB282}"/>
                </a:ext>
              </a:extLst>
            </p:cNvPr>
            <p:cNvSpPr/>
            <p:nvPr/>
          </p:nvSpPr>
          <p:spPr>
            <a:xfrm>
              <a:off x="7574830" y="3351530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F64AAB4D-B42C-497D-93BF-F6DCCDF008FF}"/>
                </a:ext>
              </a:extLst>
            </p:cNvPr>
            <p:cNvGrpSpPr/>
            <p:nvPr/>
          </p:nvGrpSpPr>
          <p:grpSpPr>
            <a:xfrm>
              <a:off x="7475030" y="1968035"/>
              <a:ext cx="233862" cy="111035"/>
              <a:chOff x="1742573" y="2194321"/>
              <a:chExt cx="318478" cy="151210"/>
            </a:xfrm>
          </p:grpSpPr>
          <p:sp>
            <p:nvSpPr>
              <p:cNvPr id="100" name="円/楕円 27">
                <a:extLst>
                  <a:ext uri="{FF2B5EF4-FFF2-40B4-BE49-F238E27FC236}">
                    <a16:creationId xmlns:a16="http://schemas.microsoft.com/office/drawing/2014/main" id="{BD01091D-E36B-4967-B490-6EF1FCF2C58E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6DB5F63-7095-4D1A-9443-61A60D3D0DAC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30528993-A396-40BC-AA00-E1A0F0AAF15B}"/>
                </a:ext>
              </a:extLst>
            </p:cNvPr>
            <p:cNvSpPr/>
            <p:nvPr/>
          </p:nvSpPr>
          <p:spPr>
            <a:xfrm rot="5400000">
              <a:off x="7770521" y="1361281"/>
              <a:ext cx="83632" cy="29477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1BC96D67-7D94-4012-A45E-C4EF79B7C991}"/>
                </a:ext>
              </a:extLst>
            </p:cNvPr>
            <p:cNvSpPr/>
            <p:nvPr/>
          </p:nvSpPr>
          <p:spPr>
            <a:xfrm rot="5400000">
              <a:off x="7301333" y="1427522"/>
              <a:ext cx="83631" cy="1622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D8593AF-33F4-4A6E-BEEC-DE6E487A3A4D}"/>
              </a:ext>
            </a:extLst>
          </p:cNvPr>
          <p:cNvGrpSpPr/>
          <p:nvPr/>
        </p:nvGrpSpPr>
        <p:grpSpPr>
          <a:xfrm>
            <a:off x="771407" y="937981"/>
            <a:ext cx="2432119" cy="2619709"/>
            <a:chOff x="348713" y="937981"/>
            <a:chExt cx="2432119" cy="2619709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B390CC07-A688-4732-901C-A01EF7F04131}"/>
                </a:ext>
              </a:extLst>
            </p:cNvPr>
            <p:cNvGrpSpPr/>
            <p:nvPr/>
          </p:nvGrpSpPr>
          <p:grpSpPr>
            <a:xfrm rot="900000">
              <a:off x="348713" y="2751226"/>
              <a:ext cx="1876376" cy="726496"/>
              <a:chOff x="603916" y="2532469"/>
              <a:chExt cx="1876376" cy="726496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6429317A-9C48-49FF-9017-371B80224D8C}"/>
                  </a:ext>
                </a:extLst>
              </p:cNvPr>
              <p:cNvGrpSpPr/>
              <p:nvPr/>
            </p:nvGrpSpPr>
            <p:grpSpPr>
              <a:xfrm>
                <a:off x="603916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DDBF93AC-A707-46C7-BDFB-AD6DA661A03E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5BF870A2-75D5-4826-9B8F-AAC385288523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1EC109D2-D1DE-48D3-B85D-77B3E6AAF63E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0EDF623A-834B-42A8-AE64-8D155FCB4EC3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四角形: 上の 2 つの角を丸める 92">
                  <a:extLst>
                    <a:ext uri="{FF2B5EF4-FFF2-40B4-BE49-F238E27FC236}">
                      <a16:creationId xmlns:a16="http://schemas.microsoft.com/office/drawing/2014/main" id="{4D1C1406-1DB3-4E27-A73F-B3B939F6C453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月 90">
                  <a:extLst>
                    <a:ext uri="{FF2B5EF4-FFF2-40B4-BE49-F238E27FC236}">
                      <a16:creationId xmlns:a16="http://schemas.microsoft.com/office/drawing/2014/main" id="{6515A345-4A3E-49B1-8B68-18280642BACF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54B3A537-7A77-4932-9FDF-FC90E242CC19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5BE360AC-2463-4A78-A350-72CB0A4A1F11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30038FC7-ABAD-4DE7-A4F1-692A85E8639E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F8498F6-60D1-4CD9-B263-27EDF340BEF5}"/>
                  </a:ext>
                </a:extLst>
              </p:cNvPr>
              <p:cNvSpPr/>
              <p:nvPr/>
            </p:nvSpPr>
            <p:spPr>
              <a:xfrm rot="5400000">
                <a:off x="1639980" y="2418652"/>
                <a:ext cx="517690" cy="1162935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  <a:gd name="connsiteX0" fmla="*/ 70222 w 508756"/>
                  <a:gd name="connsiteY0" fmla="*/ 349106 h 1152578"/>
                  <a:gd name="connsiteX1" fmla="*/ 231596 w 508756"/>
                  <a:gd name="connsiteY1" fmla="*/ 0 h 1152578"/>
                  <a:gd name="connsiteX2" fmla="*/ 408745 w 508756"/>
                  <a:gd name="connsiteY2" fmla="*/ 349106 h 1152578"/>
                  <a:gd name="connsiteX3" fmla="*/ 508756 w 508756"/>
                  <a:gd name="connsiteY3" fmla="*/ 1132478 h 1152578"/>
                  <a:gd name="connsiteX4" fmla="*/ 3226 w 508756"/>
                  <a:gd name="connsiteY4" fmla="*/ 1132478 h 1152578"/>
                  <a:gd name="connsiteX5" fmla="*/ 70222 w 508756"/>
                  <a:gd name="connsiteY5" fmla="*/ 349106 h 1152578"/>
                  <a:gd name="connsiteX0" fmla="*/ 70222 w 517690"/>
                  <a:gd name="connsiteY0" fmla="*/ 349106 h 1162935"/>
                  <a:gd name="connsiteX1" fmla="*/ 231596 w 517690"/>
                  <a:gd name="connsiteY1" fmla="*/ 0 h 1162935"/>
                  <a:gd name="connsiteX2" fmla="*/ 408745 w 517690"/>
                  <a:gd name="connsiteY2" fmla="*/ 349106 h 1162935"/>
                  <a:gd name="connsiteX3" fmla="*/ 508756 w 517690"/>
                  <a:gd name="connsiteY3" fmla="*/ 1132478 h 1162935"/>
                  <a:gd name="connsiteX4" fmla="*/ 3226 w 517690"/>
                  <a:gd name="connsiteY4" fmla="*/ 1132478 h 1162935"/>
                  <a:gd name="connsiteX5" fmla="*/ 70222 w 517690"/>
                  <a:gd name="connsiteY5" fmla="*/ 349106 h 116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7690" h="1162935">
                    <a:moveTo>
                      <a:pt x="70222" y="349106"/>
                    </a:moveTo>
                    <a:cubicBezTo>
                      <a:pt x="108284" y="160360"/>
                      <a:pt x="175176" y="0"/>
                      <a:pt x="231596" y="0"/>
                    </a:cubicBezTo>
                    <a:cubicBezTo>
                      <a:pt x="341048" y="89344"/>
                      <a:pt x="408745" y="212772"/>
                      <a:pt x="408745" y="349106"/>
                    </a:cubicBezTo>
                    <a:cubicBezTo>
                      <a:pt x="456370" y="618168"/>
                      <a:pt x="546297" y="1096759"/>
                      <a:pt x="508756" y="1132478"/>
                    </a:cubicBezTo>
                    <a:cubicBezTo>
                      <a:pt x="471215" y="1168197"/>
                      <a:pt x="19894" y="1177703"/>
                      <a:pt x="3226" y="1132478"/>
                    </a:cubicBezTo>
                    <a:cubicBezTo>
                      <a:pt x="-13442" y="1087253"/>
                      <a:pt x="38319" y="618168"/>
                      <a:pt x="70222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52340AE-0D62-42C8-9E44-DF6063493084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288395" y="937981"/>
              <a:chExt cx="1437417" cy="2619709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5ED921C-A120-40B4-9DCB-A16C80AA5669}"/>
                  </a:ext>
                </a:extLst>
              </p:cNvPr>
              <p:cNvSpPr/>
              <p:nvPr/>
            </p:nvSpPr>
            <p:spPr>
              <a:xfrm>
                <a:off x="1288395" y="2382553"/>
                <a:ext cx="314165" cy="11751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262538F-C2E5-47AC-97B1-7E44073CDA0C}"/>
                  </a:ext>
                </a:extLst>
              </p:cNvPr>
              <p:cNvSpPr/>
              <p:nvPr/>
            </p:nvSpPr>
            <p:spPr>
              <a:xfrm>
                <a:off x="1340299" y="937981"/>
                <a:ext cx="1080993" cy="180052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448541 w 897082"/>
                  <a:gd name="connsiteY16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572384 h 1466720"/>
                  <a:gd name="connsiteX2" fmla="*/ 623133 w 897082"/>
                  <a:gd name="connsiteY2" fmla="*/ 985676 h 1466720"/>
                  <a:gd name="connsiteX3" fmla="*/ 564119 w 897082"/>
                  <a:gd name="connsiteY3" fmla="*/ 1003996 h 1466720"/>
                  <a:gd name="connsiteX4" fmla="*/ 575827 w 897082"/>
                  <a:gd name="connsiteY4" fmla="*/ 1118635 h 1466720"/>
                  <a:gd name="connsiteX5" fmla="*/ 603105 w 897082"/>
                  <a:gd name="connsiteY5" fmla="*/ 1118635 h 1466720"/>
                  <a:gd name="connsiteX6" fmla="*/ 786798 w 897082"/>
                  <a:gd name="connsiteY6" fmla="*/ 1292678 h 1466720"/>
                  <a:gd name="connsiteX7" fmla="*/ 786797 w 897082"/>
                  <a:gd name="connsiteY7" fmla="*/ 1466720 h 1466720"/>
                  <a:gd name="connsiteX8" fmla="*/ 188668 w 897082"/>
                  <a:gd name="connsiteY8" fmla="*/ 1466720 h 1466720"/>
                  <a:gd name="connsiteX9" fmla="*/ 188668 w 897082"/>
                  <a:gd name="connsiteY9" fmla="*/ 1292678 h 1466720"/>
                  <a:gd name="connsiteX10" fmla="*/ 300860 w 897082"/>
                  <a:gd name="connsiteY10" fmla="*/ 1132312 h 1466720"/>
                  <a:gd name="connsiteX11" fmla="*/ 352270 w 897082"/>
                  <a:gd name="connsiteY11" fmla="*/ 1122478 h 1466720"/>
                  <a:gd name="connsiteX12" fmla="*/ 363516 w 897082"/>
                  <a:gd name="connsiteY12" fmla="*/ 1012354 h 1466720"/>
                  <a:gd name="connsiteX13" fmla="*/ 358144 w 897082"/>
                  <a:gd name="connsiteY13" fmla="*/ 1011812 h 1466720"/>
                  <a:gd name="connsiteX14" fmla="*/ 0 w 897082"/>
                  <a:gd name="connsiteY14" fmla="*/ 572384 h 1466720"/>
                  <a:gd name="connsiteX15" fmla="*/ 448541 w 897082"/>
                  <a:gd name="connsiteY15" fmla="*/ 0 h 1466720"/>
                  <a:gd name="connsiteX0" fmla="*/ 448541 w 897082"/>
                  <a:gd name="connsiteY0" fmla="*/ 30 h 1466750"/>
                  <a:gd name="connsiteX1" fmla="*/ 897082 w 897082"/>
                  <a:gd name="connsiteY1" fmla="*/ 572414 h 1466750"/>
                  <a:gd name="connsiteX2" fmla="*/ 623133 w 897082"/>
                  <a:gd name="connsiteY2" fmla="*/ 985706 h 1466750"/>
                  <a:gd name="connsiteX3" fmla="*/ 564119 w 897082"/>
                  <a:gd name="connsiteY3" fmla="*/ 1004026 h 1466750"/>
                  <a:gd name="connsiteX4" fmla="*/ 575827 w 897082"/>
                  <a:gd name="connsiteY4" fmla="*/ 1118665 h 1466750"/>
                  <a:gd name="connsiteX5" fmla="*/ 603105 w 897082"/>
                  <a:gd name="connsiteY5" fmla="*/ 1118665 h 1466750"/>
                  <a:gd name="connsiteX6" fmla="*/ 786798 w 897082"/>
                  <a:gd name="connsiteY6" fmla="*/ 1292708 h 1466750"/>
                  <a:gd name="connsiteX7" fmla="*/ 786797 w 897082"/>
                  <a:gd name="connsiteY7" fmla="*/ 1466750 h 1466750"/>
                  <a:gd name="connsiteX8" fmla="*/ 188668 w 897082"/>
                  <a:gd name="connsiteY8" fmla="*/ 1466750 h 1466750"/>
                  <a:gd name="connsiteX9" fmla="*/ 188668 w 897082"/>
                  <a:gd name="connsiteY9" fmla="*/ 1292708 h 1466750"/>
                  <a:gd name="connsiteX10" fmla="*/ 300860 w 897082"/>
                  <a:gd name="connsiteY10" fmla="*/ 1132342 h 1466750"/>
                  <a:gd name="connsiteX11" fmla="*/ 352270 w 897082"/>
                  <a:gd name="connsiteY11" fmla="*/ 1122508 h 1466750"/>
                  <a:gd name="connsiteX12" fmla="*/ 363516 w 897082"/>
                  <a:gd name="connsiteY12" fmla="*/ 1012384 h 1466750"/>
                  <a:gd name="connsiteX13" fmla="*/ 358144 w 897082"/>
                  <a:gd name="connsiteY13" fmla="*/ 1011842 h 1466750"/>
                  <a:gd name="connsiteX14" fmla="*/ 0 w 897082"/>
                  <a:gd name="connsiteY14" fmla="*/ 572414 h 1466750"/>
                  <a:gd name="connsiteX15" fmla="*/ 448541 w 897082"/>
                  <a:gd name="connsiteY15" fmla="*/ 30 h 1466750"/>
                  <a:gd name="connsiteX0" fmla="*/ 448541 w 897082"/>
                  <a:gd name="connsiteY0" fmla="*/ 28 h 1494417"/>
                  <a:gd name="connsiteX1" fmla="*/ 897082 w 897082"/>
                  <a:gd name="connsiteY1" fmla="*/ 600081 h 1494417"/>
                  <a:gd name="connsiteX2" fmla="*/ 623133 w 897082"/>
                  <a:gd name="connsiteY2" fmla="*/ 1013373 h 1494417"/>
                  <a:gd name="connsiteX3" fmla="*/ 564119 w 897082"/>
                  <a:gd name="connsiteY3" fmla="*/ 1031693 h 1494417"/>
                  <a:gd name="connsiteX4" fmla="*/ 575827 w 897082"/>
                  <a:gd name="connsiteY4" fmla="*/ 1146332 h 1494417"/>
                  <a:gd name="connsiteX5" fmla="*/ 603105 w 897082"/>
                  <a:gd name="connsiteY5" fmla="*/ 1146332 h 1494417"/>
                  <a:gd name="connsiteX6" fmla="*/ 786798 w 897082"/>
                  <a:gd name="connsiteY6" fmla="*/ 1320375 h 1494417"/>
                  <a:gd name="connsiteX7" fmla="*/ 786797 w 897082"/>
                  <a:gd name="connsiteY7" fmla="*/ 1494417 h 1494417"/>
                  <a:gd name="connsiteX8" fmla="*/ 188668 w 897082"/>
                  <a:gd name="connsiteY8" fmla="*/ 1494417 h 1494417"/>
                  <a:gd name="connsiteX9" fmla="*/ 188668 w 897082"/>
                  <a:gd name="connsiteY9" fmla="*/ 1320375 h 1494417"/>
                  <a:gd name="connsiteX10" fmla="*/ 300860 w 897082"/>
                  <a:gd name="connsiteY10" fmla="*/ 1160009 h 1494417"/>
                  <a:gd name="connsiteX11" fmla="*/ 352270 w 897082"/>
                  <a:gd name="connsiteY11" fmla="*/ 1150175 h 1494417"/>
                  <a:gd name="connsiteX12" fmla="*/ 363516 w 897082"/>
                  <a:gd name="connsiteY12" fmla="*/ 1040051 h 1494417"/>
                  <a:gd name="connsiteX13" fmla="*/ 358144 w 897082"/>
                  <a:gd name="connsiteY13" fmla="*/ 1039509 h 1494417"/>
                  <a:gd name="connsiteX14" fmla="*/ 0 w 897082"/>
                  <a:gd name="connsiteY14" fmla="*/ 600081 h 1494417"/>
                  <a:gd name="connsiteX15" fmla="*/ 448541 w 897082"/>
                  <a:gd name="connsiteY15" fmla="*/ 28 h 1494417"/>
                  <a:gd name="connsiteX0" fmla="*/ 449076 w 897617"/>
                  <a:gd name="connsiteY0" fmla="*/ 28 h 1494417"/>
                  <a:gd name="connsiteX1" fmla="*/ 897617 w 897617"/>
                  <a:gd name="connsiteY1" fmla="*/ 600081 h 1494417"/>
                  <a:gd name="connsiteX2" fmla="*/ 623668 w 897617"/>
                  <a:gd name="connsiteY2" fmla="*/ 1013373 h 1494417"/>
                  <a:gd name="connsiteX3" fmla="*/ 564654 w 897617"/>
                  <a:gd name="connsiteY3" fmla="*/ 1031693 h 1494417"/>
                  <a:gd name="connsiteX4" fmla="*/ 576362 w 897617"/>
                  <a:gd name="connsiteY4" fmla="*/ 1146332 h 1494417"/>
                  <a:gd name="connsiteX5" fmla="*/ 603640 w 897617"/>
                  <a:gd name="connsiteY5" fmla="*/ 1146332 h 1494417"/>
                  <a:gd name="connsiteX6" fmla="*/ 787333 w 897617"/>
                  <a:gd name="connsiteY6" fmla="*/ 1320375 h 1494417"/>
                  <a:gd name="connsiteX7" fmla="*/ 787332 w 897617"/>
                  <a:gd name="connsiteY7" fmla="*/ 1494417 h 1494417"/>
                  <a:gd name="connsiteX8" fmla="*/ 189203 w 897617"/>
                  <a:gd name="connsiteY8" fmla="*/ 1494417 h 1494417"/>
                  <a:gd name="connsiteX9" fmla="*/ 189203 w 897617"/>
                  <a:gd name="connsiteY9" fmla="*/ 1320375 h 1494417"/>
                  <a:gd name="connsiteX10" fmla="*/ 301395 w 897617"/>
                  <a:gd name="connsiteY10" fmla="*/ 1160009 h 1494417"/>
                  <a:gd name="connsiteX11" fmla="*/ 352805 w 897617"/>
                  <a:gd name="connsiteY11" fmla="*/ 1150175 h 1494417"/>
                  <a:gd name="connsiteX12" fmla="*/ 364051 w 897617"/>
                  <a:gd name="connsiteY12" fmla="*/ 1040051 h 1494417"/>
                  <a:gd name="connsiteX13" fmla="*/ 358679 w 897617"/>
                  <a:gd name="connsiteY13" fmla="*/ 1039509 h 1494417"/>
                  <a:gd name="connsiteX14" fmla="*/ 535 w 897617"/>
                  <a:gd name="connsiteY14" fmla="*/ 600081 h 1494417"/>
                  <a:gd name="connsiteX15" fmla="*/ 449076 w 897617"/>
                  <a:gd name="connsiteY15" fmla="*/ 28 h 1494417"/>
                  <a:gd name="connsiteX0" fmla="*/ 449076 w 897617"/>
                  <a:gd name="connsiteY0" fmla="*/ 3 h 1494392"/>
                  <a:gd name="connsiteX1" fmla="*/ 897617 w 897617"/>
                  <a:gd name="connsiteY1" fmla="*/ 600056 h 1494392"/>
                  <a:gd name="connsiteX2" fmla="*/ 623668 w 897617"/>
                  <a:gd name="connsiteY2" fmla="*/ 1013348 h 1494392"/>
                  <a:gd name="connsiteX3" fmla="*/ 564654 w 897617"/>
                  <a:gd name="connsiteY3" fmla="*/ 1031668 h 1494392"/>
                  <a:gd name="connsiteX4" fmla="*/ 576362 w 897617"/>
                  <a:gd name="connsiteY4" fmla="*/ 1146307 h 1494392"/>
                  <a:gd name="connsiteX5" fmla="*/ 603640 w 897617"/>
                  <a:gd name="connsiteY5" fmla="*/ 1146307 h 1494392"/>
                  <a:gd name="connsiteX6" fmla="*/ 787333 w 897617"/>
                  <a:gd name="connsiteY6" fmla="*/ 1320350 h 1494392"/>
                  <a:gd name="connsiteX7" fmla="*/ 787332 w 897617"/>
                  <a:gd name="connsiteY7" fmla="*/ 1494392 h 1494392"/>
                  <a:gd name="connsiteX8" fmla="*/ 189203 w 897617"/>
                  <a:gd name="connsiteY8" fmla="*/ 1494392 h 1494392"/>
                  <a:gd name="connsiteX9" fmla="*/ 189203 w 897617"/>
                  <a:gd name="connsiteY9" fmla="*/ 1320350 h 1494392"/>
                  <a:gd name="connsiteX10" fmla="*/ 301395 w 897617"/>
                  <a:gd name="connsiteY10" fmla="*/ 1159984 h 1494392"/>
                  <a:gd name="connsiteX11" fmla="*/ 352805 w 897617"/>
                  <a:gd name="connsiteY11" fmla="*/ 1150150 h 1494392"/>
                  <a:gd name="connsiteX12" fmla="*/ 364051 w 897617"/>
                  <a:gd name="connsiteY12" fmla="*/ 1040026 h 1494392"/>
                  <a:gd name="connsiteX13" fmla="*/ 358679 w 897617"/>
                  <a:gd name="connsiteY13" fmla="*/ 1039484 h 1494392"/>
                  <a:gd name="connsiteX14" fmla="*/ 535 w 897617"/>
                  <a:gd name="connsiteY14" fmla="*/ 607961 h 1494392"/>
                  <a:gd name="connsiteX15" fmla="*/ 449076 w 897617"/>
                  <a:gd name="connsiteY15" fmla="*/ 3 h 1494392"/>
                  <a:gd name="connsiteX0" fmla="*/ 448594 w 897135"/>
                  <a:gd name="connsiteY0" fmla="*/ 3 h 1494392"/>
                  <a:gd name="connsiteX1" fmla="*/ 897135 w 897135"/>
                  <a:gd name="connsiteY1" fmla="*/ 600056 h 1494392"/>
                  <a:gd name="connsiteX2" fmla="*/ 623186 w 897135"/>
                  <a:gd name="connsiteY2" fmla="*/ 1013348 h 1494392"/>
                  <a:gd name="connsiteX3" fmla="*/ 564172 w 897135"/>
                  <a:gd name="connsiteY3" fmla="*/ 1031668 h 1494392"/>
                  <a:gd name="connsiteX4" fmla="*/ 575880 w 897135"/>
                  <a:gd name="connsiteY4" fmla="*/ 1146307 h 1494392"/>
                  <a:gd name="connsiteX5" fmla="*/ 603158 w 897135"/>
                  <a:gd name="connsiteY5" fmla="*/ 1146307 h 1494392"/>
                  <a:gd name="connsiteX6" fmla="*/ 786851 w 897135"/>
                  <a:gd name="connsiteY6" fmla="*/ 1320350 h 1494392"/>
                  <a:gd name="connsiteX7" fmla="*/ 786850 w 897135"/>
                  <a:gd name="connsiteY7" fmla="*/ 1494392 h 1494392"/>
                  <a:gd name="connsiteX8" fmla="*/ 188721 w 897135"/>
                  <a:gd name="connsiteY8" fmla="*/ 1494392 h 1494392"/>
                  <a:gd name="connsiteX9" fmla="*/ 188721 w 897135"/>
                  <a:gd name="connsiteY9" fmla="*/ 1320350 h 1494392"/>
                  <a:gd name="connsiteX10" fmla="*/ 300913 w 897135"/>
                  <a:gd name="connsiteY10" fmla="*/ 1159984 h 1494392"/>
                  <a:gd name="connsiteX11" fmla="*/ 352323 w 897135"/>
                  <a:gd name="connsiteY11" fmla="*/ 1150150 h 1494392"/>
                  <a:gd name="connsiteX12" fmla="*/ 363569 w 897135"/>
                  <a:gd name="connsiteY12" fmla="*/ 1040026 h 1494392"/>
                  <a:gd name="connsiteX13" fmla="*/ 358197 w 897135"/>
                  <a:gd name="connsiteY13" fmla="*/ 1039484 h 1494392"/>
                  <a:gd name="connsiteX14" fmla="*/ 53 w 897135"/>
                  <a:gd name="connsiteY14" fmla="*/ 607961 h 1494392"/>
                  <a:gd name="connsiteX15" fmla="*/ 448594 w 897135"/>
                  <a:gd name="connsiteY15" fmla="*/ 3 h 1494392"/>
                  <a:gd name="connsiteX0" fmla="*/ 448654 w 897195"/>
                  <a:gd name="connsiteY0" fmla="*/ 3 h 1494392"/>
                  <a:gd name="connsiteX1" fmla="*/ 897195 w 897195"/>
                  <a:gd name="connsiteY1" fmla="*/ 600056 h 1494392"/>
                  <a:gd name="connsiteX2" fmla="*/ 623246 w 897195"/>
                  <a:gd name="connsiteY2" fmla="*/ 1013348 h 1494392"/>
                  <a:gd name="connsiteX3" fmla="*/ 564232 w 897195"/>
                  <a:gd name="connsiteY3" fmla="*/ 1031668 h 1494392"/>
                  <a:gd name="connsiteX4" fmla="*/ 575940 w 897195"/>
                  <a:gd name="connsiteY4" fmla="*/ 1146307 h 1494392"/>
                  <a:gd name="connsiteX5" fmla="*/ 603218 w 897195"/>
                  <a:gd name="connsiteY5" fmla="*/ 1146307 h 1494392"/>
                  <a:gd name="connsiteX6" fmla="*/ 786911 w 897195"/>
                  <a:gd name="connsiteY6" fmla="*/ 1320350 h 1494392"/>
                  <a:gd name="connsiteX7" fmla="*/ 786910 w 897195"/>
                  <a:gd name="connsiteY7" fmla="*/ 1494392 h 1494392"/>
                  <a:gd name="connsiteX8" fmla="*/ 188781 w 897195"/>
                  <a:gd name="connsiteY8" fmla="*/ 1494392 h 1494392"/>
                  <a:gd name="connsiteX9" fmla="*/ 188781 w 897195"/>
                  <a:gd name="connsiteY9" fmla="*/ 1320350 h 1494392"/>
                  <a:gd name="connsiteX10" fmla="*/ 300973 w 897195"/>
                  <a:gd name="connsiteY10" fmla="*/ 1159984 h 1494392"/>
                  <a:gd name="connsiteX11" fmla="*/ 352383 w 897195"/>
                  <a:gd name="connsiteY11" fmla="*/ 1150150 h 1494392"/>
                  <a:gd name="connsiteX12" fmla="*/ 363629 w 897195"/>
                  <a:gd name="connsiteY12" fmla="*/ 1040026 h 1494392"/>
                  <a:gd name="connsiteX13" fmla="*/ 358257 w 897195"/>
                  <a:gd name="connsiteY13" fmla="*/ 1039484 h 1494392"/>
                  <a:gd name="connsiteX14" fmla="*/ 113 w 897195"/>
                  <a:gd name="connsiteY14" fmla="*/ 607961 h 1494392"/>
                  <a:gd name="connsiteX15" fmla="*/ 448654 w 897195"/>
                  <a:gd name="connsiteY15" fmla="*/ 3 h 1494392"/>
                  <a:gd name="connsiteX0" fmla="*/ 448644 w 897185"/>
                  <a:gd name="connsiteY0" fmla="*/ 3 h 1494392"/>
                  <a:gd name="connsiteX1" fmla="*/ 897185 w 897185"/>
                  <a:gd name="connsiteY1" fmla="*/ 600056 h 1494392"/>
                  <a:gd name="connsiteX2" fmla="*/ 623236 w 897185"/>
                  <a:gd name="connsiteY2" fmla="*/ 1013348 h 1494392"/>
                  <a:gd name="connsiteX3" fmla="*/ 564222 w 897185"/>
                  <a:gd name="connsiteY3" fmla="*/ 1031668 h 1494392"/>
                  <a:gd name="connsiteX4" fmla="*/ 575930 w 897185"/>
                  <a:gd name="connsiteY4" fmla="*/ 1146307 h 1494392"/>
                  <a:gd name="connsiteX5" fmla="*/ 603208 w 897185"/>
                  <a:gd name="connsiteY5" fmla="*/ 1146307 h 1494392"/>
                  <a:gd name="connsiteX6" fmla="*/ 786901 w 897185"/>
                  <a:gd name="connsiteY6" fmla="*/ 1320350 h 1494392"/>
                  <a:gd name="connsiteX7" fmla="*/ 786900 w 897185"/>
                  <a:gd name="connsiteY7" fmla="*/ 1494392 h 1494392"/>
                  <a:gd name="connsiteX8" fmla="*/ 188771 w 897185"/>
                  <a:gd name="connsiteY8" fmla="*/ 1494392 h 1494392"/>
                  <a:gd name="connsiteX9" fmla="*/ 188771 w 897185"/>
                  <a:gd name="connsiteY9" fmla="*/ 1320350 h 1494392"/>
                  <a:gd name="connsiteX10" fmla="*/ 300963 w 897185"/>
                  <a:gd name="connsiteY10" fmla="*/ 1159984 h 1494392"/>
                  <a:gd name="connsiteX11" fmla="*/ 352373 w 897185"/>
                  <a:gd name="connsiteY11" fmla="*/ 1150150 h 1494392"/>
                  <a:gd name="connsiteX12" fmla="*/ 363619 w 897185"/>
                  <a:gd name="connsiteY12" fmla="*/ 1040026 h 1494392"/>
                  <a:gd name="connsiteX13" fmla="*/ 358247 w 897185"/>
                  <a:gd name="connsiteY13" fmla="*/ 1039484 h 1494392"/>
                  <a:gd name="connsiteX14" fmla="*/ 103 w 897185"/>
                  <a:gd name="connsiteY14" fmla="*/ 607961 h 1494392"/>
                  <a:gd name="connsiteX15" fmla="*/ 448644 w 897185"/>
                  <a:gd name="connsiteY15" fmla="*/ 3 h 1494392"/>
                  <a:gd name="connsiteX0" fmla="*/ 448644 w 897198"/>
                  <a:gd name="connsiteY0" fmla="*/ 3 h 1494392"/>
                  <a:gd name="connsiteX1" fmla="*/ 897185 w 897198"/>
                  <a:gd name="connsiteY1" fmla="*/ 600056 h 1494392"/>
                  <a:gd name="connsiteX2" fmla="*/ 623236 w 897198"/>
                  <a:gd name="connsiteY2" fmla="*/ 1013348 h 1494392"/>
                  <a:gd name="connsiteX3" fmla="*/ 564222 w 897198"/>
                  <a:gd name="connsiteY3" fmla="*/ 1031668 h 1494392"/>
                  <a:gd name="connsiteX4" fmla="*/ 575930 w 897198"/>
                  <a:gd name="connsiteY4" fmla="*/ 1146307 h 1494392"/>
                  <a:gd name="connsiteX5" fmla="*/ 603208 w 897198"/>
                  <a:gd name="connsiteY5" fmla="*/ 1146307 h 1494392"/>
                  <a:gd name="connsiteX6" fmla="*/ 786901 w 897198"/>
                  <a:gd name="connsiteY6" fmla="*/ 1320350 h 1494392"/>
                  <a:gd name="connsiteX7" fmla="*/ 786900 w 897198"/>
                  <a:gd name="connsiteY7" fmla="*/ 1494392 h 1494392"/>
                  <a:gd name="connsiteX8" fmla="*/ 188771 w 897198"/>
                  <a:gd name="connsiteY8" fmla="*/ 1494392 h 1494392"/>
                  <a:gd name="connsiteX9" fmla="*/ 188771 w 897198"/>
                  <a:gd name="connsiteY9" fmla="*/ 1320350 h 1494392"/>
                  <a:gd name="connsiteX10" fmla="*/ 300963 w 897198"/>
                  <a:gd name="connsiteY10" fmla="*/ 1159984 h 1494392"/>
                  <a:gd name="connsiteX11" fmla="*/ 352373 w 897198"/>
                  <a:gd name="connsiteY11" fmla="*/ 1150150 h 1494392"/>
                  <a:gd name="connsiteX12" fmla="*/ 363619 w 897198"/>
                  <a:gd name="connsiteY12" fmla="*/ 1040026 h 1494392"/>
                  <a:gd name="connsiteX13" fmla="*/ 358247 w 897198"/>
                  <a:gd name="connsiteY13" fmla="*/ 1039484 h 1494392"/>
                  <a:gd name="connsiteX14" fmla="*/ 103 w 897198"/>
                  <a:gd name="connsiteY14" fmla="*/ 607961 h 1494392"/>
                  <a:gd name="connsiteX15" fmla="*/ 448644 w 897198"/>
                  <a:gd name="connsiteY15" fmla="*/ 3 h 149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97198" h="1494392">
                    <a:moveTo>
                      <a:pt x="448644" y="3"/>
                    </a:moveTo>
                    <a:cubicBezTo>
                      <a:pt x="748363" y="-1315"/>
                      <a:pt x="895756" y="423918"/>
                      <a:pt x="897185" y="600056"/>
                    </a:cubicBezTo>
                    <a:cubicBezTo>
                      <a:pt x="898614" y="776194"/>
                      <a:pt x="784224" y="945256"/>
                      <a:pt x="623236" y="1013348"/>
                    </a:cubicBezTo>
                    <a:lnTo>
                      <a:pt x="564222" y="1031668"/>
                    </a:lnTo>
                    <a:lnTo>
                      <a:pt x="575930" y="1146307"/>
                    </a:lnTo>
                    <a:lnTo>
                      <a:pt x="603208" y="1146307"/>
                    </a:lnTo>
                    <a:cubicBezTo>
                      <a:pt x="704659" y="1146307"/>
                      <a:pt x="786901" y="1224229"/>
                      <a:pt x="786901" y="1320350"/>
                    </a:cubicBezTo>
                    <a:cubicBezTo>
                      <a:pt x="786901" y="1378364"/>
                      <a:pt x="786900" y="1436378"/>
                      <a:pt x="786900" y="1494392"/>
                    </a:cubicBezTo>
                    <a:lnTo>
                      <a:pt x="188771" y="1494392"/>
                    </a:lnTo>
                    <a:lnTo>
                      <a:pt x="188771" y="1320350"/>
                    </a:lnTo>
                    <a:cubicBezTo>
                      <a:pt x="188771" y="1248259"/>
                      <a:pt x="235032" y="1186406"/>
                      <a:pt x="300963" y="1159984"/>
                    </a:cubicBezTo>
                    <a:lnTo>
                      <a:pt x="352373" y="1150150"/>
                    </a:lnTo>
                    <a:lnTo>
                      <a:pt x="363619" y="1040026"/>
                    </a:lnTo>
                    <a:lnTo>
                      <a:pt x="358247" y="1039484"/>
                    </a:lnTo>
                    <a:cubicBezTo>
                      <a:pt x="153855" y="997660"/>
                      <a:pt x="4747" y="897576"/>
                      <a:pt x="103" y="607961"/>
                    </a:cubicBezTo>
                    <a:cubicBezTo>
                      <a:pt x="-4541" y="318346"/>
                      <a:pt x="148925" y="1321"/>
                      <a:pt x="448644" y="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640764A-6C7D-41B4-8810-C35906441D66}"/>
                  </a:ext>
                </a:extLst>
              </p:cNvPr>
              <p:cNvSpPr/>
              <p:nvPr/>
            </p:nvSpPr>
            <p:spPr>
              <a:xfrm>
                <a:off x="1765734" y="2180993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A6563B3-D959-4298-8614-D38BB7494B03}"/>
                  </a:ext>
                </a:extLst>
              </p:cNvPr>
              <p:cNvSpPr/>
              <p:nvPr/>
            </p:nvSpPr>
            <p:spPr>
              <a:xfrm>
                <a:off x="1399832" y="2319116"/>
                <a:ext cx="11653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600765 w 966837"/>
                  <a:gd name="connsiteY0" fmla="*/ 0 h 1020925"/>
                  <a:gd name="connsiteX1" fmla="*/ 661420 w 966837"/>
                  <a:gd name="connsiteY1" fmla="*/ 0 h 1020925"/>
                  <a:gd name="connsiteX2" fmla="*/ 966837 w 966837"/>
                  <a:gd name="connsiteY2" fmla="*/ 320391 h 1020925"/>
                  <a:gd name="connsiteX3" fmla="*/ 966837 w 966837"/>
                  <a:gd name="connsiteY3" fmla="*/ 1020925 h 1020925"/>
                  <a:gd name="connsiteX4" fmla="*/ 15142 w 966837"/>
                  <a:gd name="connsiteY4" fmla="*/ 1020925 h 1020925"/>
                  <a:gd name="connsiteX5" fmla="*/ 25741 w 966837"/>
                  <a:gd name="connsiteY5" fmla="*/ 397671 h 1020925"/>
                  <a:gd name="connsiteX6" fmla="*/ 104797 w 966837"/>
                  <a:gd name="connsiteY6" fmla="*/ 143639 h 1020925"/>
                  <a:gd name="connsiteX7" fmla="*/ 270080 w 966837"/>
                  <a:gd name="connsiteY7" fmla="*/ 10385 h 1020925"/>
                  <a:gd name="connsiteX8" fmla="*/ 289285 w 966837"/>
                  <a:gd name="connsiteY8" fmla="*/ 7678 h 1020925"/>
                  <a:gd name="connsiteX9" fmla="*/ 255349 w 966837"/>
                  <a:gd name="connsiteY9" fmla="*/ 72107 h 1020925"/>
                  <a:gd name="connsiteX10" fmla="*/ 261309 w 966837"/>
                  <a:gd name="connsiteY10" fmla="*/ 186423 h 1020925"/>
                  <a:gd name="connsiteX11" fmla="*/ 531333 w 966837"/>
                  <a:gd name="connsiteY11" fmla="*/ 86497 h 1020925"/>
                  <a:gd name="connsiteX12" fmla="*/ 596650 w 966837"/>
                  <a:gd name="connsiteY12" fmla="*/ 7813 h 1020925"/>
                  <a:gd name="connsiteX13" fmla="*/ 600765 w 966837"/>
                  <a:gd name="connsiteY13" fmla="*/ 0 h 1020925"/>
                  <a:gd name="connsiteX0" fmla="*/ 585623 w 951695"/>
                  <a:gd name="connsiteY0" fmla="*/ 0 h 1020925"/>
                  <a:gd name="connsiteX1" fmla="*/ 646278 w 951695"/>
                  <a:gd name="connsiteY1" fmla="*/ 0 h 1020925"/>
                  <a:gd name="connsiteX2" fmla="*/ 951695 w 951695"/>
                  <a:gd name="connsiteY2" fmla="*/ 320391 h 1020925"/>
                  <a:gd name="connsiteX3" fmla="*/ 951695 w 951695"/>
                  <a:gd name="connsiteY3" fmla="*/ 1020925 h 1020925"/>
                  <a:gd name="connsiteX4" fmla="*/ 0 w 951695"/>
                  <a:gd name="connsiteY4" fmla="*/ 1020925 h 1020925"/>
                  <a:gd name="connsiteX5" fmla="*/ 10599 w 951695"/>
                  <a:gd name="connsiteY5" fmla="*/ 397671 h 1020925"/>
                  <a:gd name="connsiteX6" fmla="*/ 89655 w 951695"/>
                  <a:gd name="connsiteY6" fmla="*/ 143639 h 1020925"/>
                  <a:gd name="connsiteX7" fmla="*/ 254938 w 951695"/>
                  <a:gd name="connsiteY7" fmla="*/ 10385 h 1020925"/>
                  <a:gd name="connsiteX8" fmla="*/ 274143 w 951695"/>
                  <a:gd name="connsiteY8" fmla="*/ 7678 h 1020925"/>
                  <a:gd name="connsiteX9" fmla="*/ 240207 w 951695"/>
                  <a:gd name="connsiteY9" fmla="*/ 72107 h 1020925"/>
                  <a:gd name="connsiteX10" fmla="*/ 246167 w 951695"/>
                  <a:gd name="connsiteY10" fmla="*/ 186423 h 1020925"/>
                  <a:gd name="connsiteX11" fmla="*/ 516191 w 951695"/>
                  <a:gd name="connsiteY11" fmla="*/ 86497 h 1020925"/>
                  <a:gd name="connsiteX12" fmla="*/ 581508 w 951695"/>
                  <a:gd name="connsiteY12" fmla="*/ 7813 h 1020925"/>
                  <a:gd name="connsiteX13" fmla="*/ 585623 w 951695"/>
                  <a:gd name="connsiteY13" fmla="*/ 0 h 1020925"/>
                  <a:gd name="connsiteX0" fmla="*/ 581679 w 947751"/>
                  <a:gd name="connsiteY0" fmla="*/ 0 h 1020925"/>
                  <a:gd name="connsiteX1" fmla="*/ 642334 w 947751"/>
                  <a:gd name="connsiteY1" fmla="*/ 0 h 1020925"/>
                  <a:gd name="connsiteX2" fmla="*/ 947751 w 947751"/>
                  <a:gd name="connsiteY2" fmla="*/ 320391 h 1020925"/>
                  <a:gd name="connsiteX3" fmla="*/ 947751 w 947751"/>
                  <a:gd name="connsiteY3" fmla="*/ 1020925 h 1020925"/>
                  <a:gd name="connsiteX4" fmla="*/ 3792 w 947751"/>
                  <a:gd name="connsiteY4" fmla="*/ 1020925 h 1020925"/>
                  <a:gd name="connsiteX5" fmla="*/ 6655 w 947751"/>
                  <a:gd name="connsiteY5" fmla="*/ 397671 h 1020925"/>
                  <a:gd name="connsiteX6" fmla="*/ 85711 w 947751"/>
                  <a:gd name="connsiteY6" fmla="*/ 143639 h 1020925"/>
                  <a:gd name="connsiteX7" fmla="*/ 250994 w 947751"/>
                  <a:gd name="connsiteY7" fmla="*/ 10385 h 1020925"/>
                  <a:gd name="connsiteX8" fmla="*/ 270199 w 947751"/>
                  <a:gd name="connsiteY8" fmla="*/ 7678 h 1020925"/>
                  <a:gd name="connsiteX9" fmla="*/ 236263 w 947751"/>
                  <a:gd name="connsiteY9" fmla="*/ 72107 h 1020925"/>
                  <a:gd name="connsiteX10" fmla="*/ 242223 w 947751"/>
                  <a:gd name="connsiteY10" fmla="*/ 186423 h 1020925"/>
                  <a:gd name="connsiteX11" fmla="*/ 512247 w 947751"/>
                  <a:gd name="connsiteY11" fmla="*/ 86497 h 1020925"/>
                  <a:gd name="connsiteX12" fmla="*/ 577564 w 947751"/>
                  <a:gd name="connsiteY12" fmla="*/ 7813 h 1020925"/>
                  <a:gd name="connsiteX13" fmla="*/ 581679 w 947751"/>
                  <a:gd name="connsiteY13" fmla="*/ 0 h 1020925"/>
                  <a:gd name="connsiteX0" fmla="*/ 580366 w 946438"/>
                  <a:gd name="connsiteY0" fmla="*/ 0 h 1020925"/>
                  <a:gd name="connsiteX1" fmla="*/ 641021 w 946438"/>
                  <a:gd name="connsiteY1" fmla="*/ 0 h 1020925"/>
                  <a:gd name="connsiteX2" fmla="*/ 946438 w 946438"/>
                  <a:gd name="connsiteY2" fmla="*/ 320391 h 1020925"/>
                  <a:gd name="connsiteX3" fmla="*/ 946438 w 946438"/>
                  <a:gd name="connsiteY3" fmla="*/ 1020925 h 1020925"/>
                  <a:gd name="connsiteX4" fmla="*/ 6347 w 946438"/>
                  <a:gd name="connsiteY4" fmla="*/ 1020925 h 1020925"/>
                  <a:gd name="connsiteX5" fmla="*/ 5342 w 946438"/>
                  <a:gd name="connsiteY5" fmla="*/ 397671 h 1020925"/>
                  <a:gd name="connsiteX6" fmla="*/ 84398 w 946438"/>
                  <a:gd name="connsiteY6" fmla="*/ 143639 h 1020925"/>
                  <a:gd name="connsiteX7" fmla="*/ 249681 w 946438"/>
                  <a:gd name="connsiteY7" fmla="*/ 10385 h 1020925"/>
                  <a:gd name="connsiteX8" fmla="*/ 268886 w 946438"/>
                  <a:gd name="connsiteY8" fmla="*/ 7678 h 1020925"/>
                  <a:gd name="connsiteX9" fmla="*/ 234950 w 946438"/>
                  <a:gd name="connsiteY9" fmla="*/ 72107 h 1020925"/>
                  <a:gd name="connsiteX10" fmla="*/ 240910 w 946438"/>
                  <a:gd name="connsiteY10" fmla="*/ 186423 h 1020925"/>
                  <a:gd name="connsiteX11" fmla="*/ 510934 w 946438"/>
                  <a:gd name="connsiteY11" fmla="*/ 86497 h 1020925"/>
                  <a:gd name="connsiteX12" fmla="*/ 576251 w 946438"/>
                  <a:gd name="connsiteY12" fmla="*/ 7813 h 1020925"/>
                  <a:gd name="connsiteX13" fmla="*/ 580366 w 946438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6438" h="1020925">
                    <a:moveTo>
                      <a:pt x="580366" y="0"/>
                    </a:moveTo>
                    <a:lnTo>
                      <a:pt x="641021" y="0"/>
                    </a:lnTo>
                    <a:cubicBezTo>
                      <a:pt x="809698" y="0"/>
                      <a:pt x="946438" y="143444"/>
                      <a:pt x="946438" y="320391"/>
                    </a:cubicBezTo>
                    <a:lnTo>
                      <a:pt x="946438" y="1020925"/>
                    </a:lnTo>
                    <a:lnTo>
                      <a:pt x="6347" y="1020925"/>
                    </a:lnTo>
                    <a:cubicBezTo>
                      <a:pt x="7301" y="813174"/>
                      <a:pt x="-7667" y="543885"/>
                      <a:pt x="5342" y="397671"/>
                    </a:cubicBezTo>
                    <a:cubicBezTo>
                      <a:pt x="18351" y="251457"/>
                      <a:pt x="46056" y="215331"/>
                      <a:pt x="84398" y="143639"/>
                    </a:cubicBezTo>
                    <a:cubicBezTo>
                      <a:pt x="120391" y="76339"/>
                      <a:pt x="180844" y="30585"/>
                      <a:pt x="249681" y="10385"/>
                    </a:cubicBezTo>
                    <a:lnTo>
                      <a:pt x="268886" y="7678"/>
                    </a:lnTo>
                    <a:lnTo>
                      <a:pt x="234950" y="72107"/>
                    </a:lnTo>
                    <a:cubicBezTo>
                      <a:pt x="216867" y="120971"/>
                      <a:pt x="217425" y="162938"/>
                      <a:pt x="240910" y="186423"/>
                    </a:cubicBezTo>
                    <a:cubicBezTo>
                      <a:pt x="287881" y="233394"/>
                      <a:pt x="408775" y="188655"/>
                      <a:pt x="510934" y="86497"/>
                    </a:cubicBezTo>
                    <a:cubicBezTo>
                      <a:pt x="536473" y="60957"/>
                      <a:pt x="558424" y="34247"/>
                      <a:pt x="576251" y="7813"/>
                    </a:cubicBezTo>
                    <a:lnTo>
                      <a:pt x="5803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円/楕円 368">
                <a:extLst>
                  <a:ext uri="{FF2B5EF4-FFF2-40B4-BE49-F238E27FC236}">
                    <a16:creationId xmlns:a16="http://schemas.microsoft.com/office/drawing/2014/main" id="{7F418DDA-9C66-4381-96B0-094FEDCC3F0F}"/>
                  </a:ext>
                </a:extLst>
              </p:cNvPr>
              <p:cNvSpPr/>
              <p:nvPr/>
            </p:nvSpPr>
            <p:spPr>
              <a:xfrm rot="900000" flipH="1">
                <a:off x="2256247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369">
                <a:extLst>
                  <a:ext uri="{FF2B5EF4-FFF2-40B4-BE49-F238E27FC236}">
                    <a16:creationId xmlns:a16="http://schemas.microsoft.com/office/drawing/2014/main" id="{0AE90B1E-CB8D-415C-A3C3-D140A81086D5}"/>
                  </a:ext>
                </a:extLst>
              </p:cNvPr>
              <p:cNvSpPr/>
              <p:nvPr/>
            </p:nvSpPr>
            <p:spPr>
              <a:xfrm rot="900000" flipH="1">
                <a:off x="2309230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9BBB0D1-2E8F-49AF-BFD0-5DB0C23857DF}"/>
                  </a:ext>
                </a:extLst>
              </p:cNvPr>
              <p:cNvSpPr/>
              <p:nvPr/>
            </p:nvSpPr>
            <p:spPr>
              <a:xfrm>
                <a:off x="1495347" y="1958437"/>
                <a:ext cx="831210" cy="308522"/>
              </a:xfrm>
              <a:custGeom>
                <a:avLst/>
                <a:gdLst>
                  <a:gd name="connsiteX0" fmla="*/ 858141 w 858141"/>
                  <a:gd name="connsiteY0" fmla="*/ 0 h 309197"/>
                  <a:gd name="connsiteX1" fmla="*/ 837689 w 858141"/>
                  <a:gd name="connsiteY1" fmla="*/ 42220 h 309197"/>
                  <a:gd name="connsiteX2" fmla="*/ 389558 w 858141"/>
                  <a:gd name="connsiteY2" fmla="*/ 309197 h 309197"/>
                  <a:gd name="connsiteX3" fmla="*/ 7418 w 858141"/>
                  <a:gd name="connsiteY3" fmla="*/ 131838 h 309197"/>
                  <a:gd name="connsiteX4" fmla="*/ 0 w 858141"/>
                  <a:gd name="connsiteY4" fmla="*/ 121764 h 309197"/>
                  <a:gd name="connsiteX5" fmla="*/ 106698 w 858141"/>
                  <a:gd name="connsiteY5" fmla="*/ 181691 h 309197"/>
                  <a:gd name="connsiteX6" fmla="*/ 363464 w 858141"/>
                  <a:gd name="connsiteY6" fmla="*/ 235331 h 309197"/>
                  <a:gd name="connsiteX7" fmla="*/ 829907 w 858141"/>
                  <a:gd name="connsiteY7" fmla="*/ 35408 h 309197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82"/>
                  <a:gd name="connsiteX1" fmla="*/ 837689 w 858141"/>
                  <a:gd name="connsiteY1" fmla="*/ 42220 h 316582"/>
                  <a:gd name="connsiteX2" fmla="*/ 359721 w 858141"/>
                  <a:gd name="connsiteY2" fmla="*/ 316526 h 316582"/>
                  <a:gd name="connsiteX3" fmla="*/ 7418 w 858141"/>
                  <a:gd name="connsiteY3" fmla="*/ 131838 h 316582"/>
                  <a:gd name="connsiteX4" fmla="*/ 0 w 858141"/>
                  <a:gd name="connsiteY4" fmla="*/ 121764 h 316582"/>
                  <a:gd name="connsiteX5" fmla="*/ 106698 w 858141"/>
                  <a:gd name="connsiteY5" fmla="*/ 181691 h 316582"/>
                  <a:gd name="connsiteX6" fmla="*/ 363464 w 858141"/>
                  <a:gd name="connsiteY6" fmla="*/ 235331 h 316582"/>
                  <a:gd name="connsiteX7" fmla="*/ 829907 w 858141"/>
                  <a:gd name="connsiteY7" fmla="*/ 35408 h 316582"/>
                  <a:gd name="connsiteX8" fmla="*/ 858141 w 858141"/>
                  <a:gd name="connsiteY8" fmla="*/ 0 h 316582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41" h="316526">
                    <a:moveTo>
                      <a:pt x="858141" y="0"/>
                    </a:moveTo>
                    <a:lnTo>
                      <a:pt x="837689" y="42220"/>
                    </a:lnTo>
                    <a:cubicBezTo>
                      <a:pt x="740570" y="203295"/>
                      <a:pt x="513942" y="316524"/>
                      <a:pt x="359721" y="316526"/>
                    </a:cubicBezTo>
                    <a:cubicBezTo>
                      <a:pt x="205500" y="316528"/>
                      <a:pt x="105216" y="241420"/>
                      <a:pt x="7418" y="131838"/>
                    </a:cubicBezTo>
                    <a:lnTo>
                      <a:pt x="0" y="121764"/>
                    </a:lnTo>
                    <a:lnTo>
                      <a:pt x="106698" y="181691"/>
                    </a:lnTo>
                    <a:cubicBezTo>
                      <a:pt x="185618" y="216231"/>
                      <a:pt x="272385" y="235331"/>
                      <a:pt x="363464" y="235331"/>
                    </a:cubicBezTo>
                    <a:cubicBezTo>
                      <a:pt x="545622" y="235331"/>
                      <a:pt x="710534" y="158931"/>
                      <a:pt x="829907" y="35408"/>
                    </a:cubicBezTo>
                    <a:lnTo>
                      <a:pt x="858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520E37E-908B-4662-9355-F5A64216B559}"/>
                  </a:ext>
                </a:extLst>
              </p:cNvPr>
              <p:cNvSpPr/>
              <p:nvPr/>
            </p:nvSpPr>
            <p:spPr>
              <a:xfrm>
                <a:off x="1729093" y="2407822"/>
                <a:ext cx="326003" cy="503173"/>
              </a:xfrm>
              <a:custGeom>
                <a:avLst/>
                <a:gdLst>
                  <a:gd name="connsiteX0" fmla="*/ 82456 w 403053"/>
                  <a:gd name="connsiteY0" fmla="*/ 0 h 620043"/>
                  <a:gd name="connsiteX1" fmla="*/ 403053 w 403053"/>
                  <a:gd name="connsiteY1" fmla="*/ 13574 h 620043"/>
                  <a:gd name="connsiteX2" fmla="*/ 0 w 403053"/>
                  <a:gd name="connsiteY2" fmla="*/ 620043 h 620043"/>
                  <a:gd name="connsiteX0" fmla="*/ 5927 w 326524"/>
                  <a:gd name="connsiteY0" fmla="*/ 0 h 483914"/>
                  <a:gd name="connsiteX1" fmla="*/ 326524 w 326524"/>
                  <a:gd name="connsiteY1" fmla="*/ 13574 h 483914"/>
                  <a:gd name="connsiteX2" fmla="*/ 29537 w 326524"/>
                  <a:gd name="connsiteY2" fmla="*/ 483914 h 483914"/>
                  <a:gd name="connsiteX3" fmla="*/ 5927 w 326524"/>
                  <a:gd name="connsiteY3" fmla="*/ 0 h 483914"/>
                  <a:gd name="connsiteX0" fmla="*/ 0 w 320597"/>
                  <a:gd name="connsiteY0" fmla="*/ 0 h 483914"/>
                  <a:gd name="connsiteX1" fmla="*/ 320597 w 320597"/>
                  <a:gd name="connsiteY1" fmla="*/ 13574 h 483914"/>
                  <a:gd name="connsiteX2" fmla="*/ 23610 w 320597"/>
                  <a:gd name="connsiteY2" fmla="*/ 483914 h 483914"/>
                  <a:gd name="connsiteX3" fmla="*/ 0 w 320597"/>
                  <a:gd name="connsiteY3" fmla="*/ 0 h 483914"/>
                  <a:gd name="connsiteX0" fmla="*/ 0 w 355068"/>
                  <a:gd name="connsiteY0" fmla="*/ 0 h 477107"/>
                  <a:gd name="connsiteX1" fmla="*/ 355068 w 355068"/>
                  <a:gd name="connsiteY1" fmla="*/ 6767 h 477107"/>
                  <a:gd name="connsiteX2" fmla="*/ 58081 w 355068"/>
                  <a:gd name="connsiteY2" fmla="*/ 477107 h 477107"/>
                  <a:gd name="connsiteX3" fmla="*/ 0 w 355068"/>
                  <a:gd name="connsiteY3" fmla="*/ 0 h 477107"/>
                  <a:gd name="connsiteX0" fmla="*/ 0 w 363023"/>
                  <a:gd name="connsiteY0" fmla="*/ 2309 h 479416"/>
                  <a:gd name="connsiteX1" fmla="*/ 363023 w 363023"/>
                  <a:gd name="connsiteY1" fmla="*/ 0 h 479416"/>
                  <a:gd name="connsiteX2" fmla="*/ 58081 w 363023"/>
                  <a:gd name="connsiteY2" fmla="*/ 479416 h 479416"/>
                  <a:gd name="connsiteX3" fmla="*/ 0 w 363023"/>
                  <a:gd name="connsiteY3" fmla="*/ 2309 h 47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023" h="479416">
                    <a:moveTo>
                      <a:pt x="0" y="2309"/>
                    </a:moveTo>
                    <a:lnTo>
                      <a:pt x="363023" y="0"/>
                    </a:lnTo>
                    <a:lnTo>
                      <a:pt x="58081" y="479416"/>
                    </a:lnTo>
                    <a:lnTo>
                      <a:pt x="0" y="230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平行四辺形 833">
                <a:extLst>
                  <a:ext uri="{FF2B5EF4-FFF2-40B4-BE49-F238E27FC236}">
                    <a16:creationId xmlns:a16="http://schemas.microsoft.com/office/drawing/2014/main" id="{5F602EFD-0A99-4CDF-8C80-5416B6EF9EF3}"/>
                  </a:ext>
                </a:extLst>
              </p:cNvPr>
              <p:cNvSpPr/>
              <p:nvPr/>
            </p:nvSpPr>
            <p:spPr>
              <a:xfrm flipH="1">
                <a:off x="1569265" y="2320775"/>
                <a:ext cx="297656" cy="734369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802362"/>
                  <a:gd name="connsiteX1" fmla="*/ 171231 w 343826"/>
                  <a:gd name="connsiteY1" fmla="*/ 0 h 802362"/>
                  <a:gd name="connsiteX2" fmla="*/ 343826 w 343826"/>
                  <a:gd name="connsiteY2" fmla="*/ 91059 h 802362"/>
                  <a:gd name="connsiteX3" fmla="*/ 187695 w 343826"/>
                  <a:gd name="connsiteY3" fmla="*/ 802362 h 802362"/>
                  <a:gd name="connsiteX4" fmla="*/ 130922 w 343826"/>
                  <a:gd name="connsiteY4" fmla="*/ 786809 h 802362"/>
                  <a:gd name="connsiteX5" fmla="*/ 0 w 343826"/>
                  <a:gd name="connsiteY5" fmla="*/ 539160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69847 w 282751"/>
                  <a:gd name="connsiteY4" fmla="*/ 786809 h 802362"/>
                  <a:gd name="connsiteX5" fmla="*/ 0 w 282751"/>
                  <a:gd name="connsiteY5" fmla="*/ 604203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0 w 282751"/>
                  <a:gd name="connsiteY4" fmla="*/ 604203 h 80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751" h="802362">
                    <a:moveTo>
                      <a:pt x="0" y="604203"/>
                    </a:moveTo>
                    <a:lnTo>
                      <a:pt x="110156" y="0"/>
                    </a:lnTo>
                    <a:cubicBezTo>
                      <a:pt x="174475" y="19946"/>
                      <a:pt x="232005" y="34690"/>
                      <a:pt x="282751" y="91059"/>
                    </a:cubicBezTo>
                    <a:cubicBezTo>
                      <a:pt x="212611" y="315151"/>
                      <a:pt x="196760" y="578270"/>
                      <a:pt x="126620" y="802362"/>
                    </a:cubicBezTo>
                    <a:lnTo>
                      <a:pt x="0" y="60420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EB12D5F-9142-4A7B-9E65-5974D059C1C0}"/>
                  </a:ext>
                </a:extLst>
              </p:cNvPr>
              <p:cNvSpPr/>
              <p:nvPr/>
            </p:nvSpPr>
            <p:spPr>
              <a:xfrm>
                <a:off x="1494720" y="2314088"/>
                <a:ext cx="760443" cy="924160"/>
              </a:xfrm>
              <a:custGeom>
                <a:avLst/>
                <a:gdLst>
                  <a:gd name="connsiteX0" fmla="*/ 555341 w 771241"/>
                  <a:gd name="connsiteY0" fmla="*/ 0 h 924160"/>
                  <a:gd name="connsiteX1" fmla="*/ 771241 w 771241"/>
                  <a:gd name="connsiteY1" fmla="*/ 0 h 924160"/>
                  <a:gd name="connsiteX2" fmla="*/ 215900 w 771241"/>
                  <a:gd name="connsiteY2" fmla="*/ 924160 h 924160"/>
                  <a:gd name="connsiteX3" fmla="*/ 0 w 771241"/>
                  <a:gd name="connsiteY3" fmla="*/ 924160 h 924160"/>
                  <a:gd name="connsiteX0" fmla="*/ 555341 w 772317"/>
                  <a:gd name="connsiteY0" fmla="*/ 4233 h 928393"/>
                  <a:gd name="connsiteX1" fmla="*/ 771241 w 772317"/>
                  <a:gd name="connsiteY1" fmla="*/ 4233 h 928393"/>
                  <a:gd name="connsiteX2" fmla="*/ 215900 w 772317"/>
                  <a:gd name="connsiteY2" fmla="*/ 928393 h 928393"/>
                  <a:gd name="connsiteX3" fmla="*/ 0 w 772317"/>
                  <a:gd name="connsiteY3" fmla="*/ 928393 h 928393"/>
                  <a:gd name="connsiteX4" fmla="*/ 555341 w 772317"/>
                  <a:gd name="connsiteY4" fmla="*/ 4233 h 928393"/>
                  <a:gd name="connsiteX0" fmla="*/ 555341 w 760443"/>
                  <a:gd name="connsiteY0" fmla="*/ 0 h 924160"/>
                  <a:gd name="connsiteX1" fmla="*/ 759335 w 760443"/>
                  <a:gd name="connsiteY1" fmla="*/ 11906 h 924160"/>
                  <a:gd name="connsiteX2" fmla="*/ 215900 w 760443"/>
                  <a:gd name="connsiteY2" fmla="*/ 924160 h 924160"/>
                  <a:gd name="connsiteX3" fmla="*/ 0 w 760443"/>
                  <a:gd name="connsiteY3" fmla="*/ 924160 h 924160"/>
                  <a:gd name="connsiteX4" fmla="*/ 555341 w 760443"/>
                  <a:gd name="connsiteY4" fmla="*/ 0 h 92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443" h="924160">
                    <a:moveTo>
                      <a:pt x="555341" y="0"/>
                    </a:moveTo>
                    <a:cubicBezTo>
                      <a:pt x="627308" y="0"/>
                      <a:pt x="734993" y="2381"/>
                      <a:pt x="759335" y="11906"/>
                    </a:cubicBezTo>
                    <a:cubicBezTo>
                      <a:pt x="783677" y="21431"/>
                      <a:pt x="401014" y="616107"/>
                      <a:pt x="215900" y="924160"/>
                    </a:cubicBezTo>
                    <a:lnTo>
                      <a:pt x="0" y="924160"/>
                    </a:lnTo>
                    <a:lnTo>
                      <a:pt x="55534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60A05AF5-5DA4-47DB-B5FC-F8AAC6EA4E69}"/>
                  </a:ext>
                </a:extLst>
              </p:cNvPr>
              <p:cNvSpPr/>
              <p:nvPr/>
            </p:nvSpPr>
            <p:spPr>
              <a:xfrm>
                <a:off x="1379495" y="3199162"/>
                <a:ext cx="1198681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066FFF6-E633-445A-81B0-8E8ED49BAC62}"/>
                  </a:ext>
                </a:extLst>
              </p:cNvPr>
              <p:cNvSpPr/>
              <p:nvPr/>
            </p:nvSpPr>
            <p:spPr>
              <a:xfrm>
                <a:off x="2220282" y="2425212"/>
                <a:ext cx="505530" cy="1132478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530" h="1132478">
                    <a:moveTo>
                      <a:pt x="66996" y="349106"/>
                    </a:moveTo>
                    <a:cubicBezTo>
                      <a:pt x="105058" y="160360"/>
                      <a:pt x="171950" y="0"/>
                      <a:pt x="228370" y="0"/>
                    </a:cubicBezTo>
                    <a:cubicBezTo>
                      <a:pt x="337822" y="89344"/>
                      <a:pt x="405519" y="212772"/>
                      <a:pt x="405519" y="349106"/>
                    </a:cubicBezTo>
                    <a:cubicBezTo>
                      <a:pt x="453144" y="618168"/>
                      <a:pt x="505530" y="872941"/>
                      <a:pt x="505530" y="1132478"/>
                    </a:cubicBezTo>
                    <a:lnTo>
                      <a:pt x="0" y="1132478"/>
                    </a:lnTo>
                    <a:cubicBezTo>
                      <a:pt x="0" y="872941"/>
                      <a:pt x="35093" y="618168"/>
                      <a:pt x="66996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9DC850D-5AF5-43E8-B811-8D1A4A9AC72B}"/>
                  </a:ext>
                </a:extLst>
              </p:cNvPr>
              <p:cNvGrpSpPr/>
              <p:nvPr/>
            </p:nvGrpSpPr>
            <p:grpSpPr>
              <a:xfrm>
                <a:off x="1782274" y="1349618"/>
                <a:ext cx="327782" cy="295447"/>
                <a:chOff x="3161482" y="1349618"/>
                <a:chExt cx="327782" cy="295447"/>
              </a:xfrm>
            </p:grpSpPr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60D2061F-9536-4A8A-B6D4-68A6AE554ED9}"/>
                    </a:ext>
                  </a:extLst>
                </p:cNvPr>
                <p:cNvSpPr/>
                <p:nvPr/>
              </p:nvSpPr>
              <p:spPr>
                <a:xfrm rot="5400000">
                  <a:off x="3228938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5A499DB5-2FD1-4B22-AC70-4E963A209A82}"/>
                    </a:ext>
                  </a:extLst>
                </p:cNvPr>
                <p:cNvGrpSpPr/>
                <p:nvPr/>
              </p:nvGrpSpPr>
              <p:grpSpPr>
                <a:xfrm flipH="1">
                  <a:off x="3354262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D597AF52-5F97-4B62-AB01-0E23F0BF047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D042AD80-171B-4197-B944-752FD03F75C4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DAAD671A-7691-438D-AA60-3A68F1EB603C}"/>
                  </a:ext>
                </a:extLst>
              </p:cNvPr>
              <p:cNvGrpSpPr/>
              <p:nvPr/>
            </p:nvGrpSpPr>
            <p:grpSpPr>
              <a:xfrm>
                <a:off x="1364238" y="1362076"/>
                <a:ext cx="214088" cy="283079"/>
                <a:chOff x="2588169" y="1349617"/>
                <a:chExt cx="309048" cy="295448"/>
              </a:xfrm>
            </p:grpSpPr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90733376-32EE-4502-A234-16B17B006ECD}"/>
                    </a:ext>
                  </a:extLst>
                </p:cNvPr>
                <p:cNvSpPr/>
                <p:nvPr/>
              </p:nvSpPr>
              <p:spPr>
                <a:xfrm rot="5400000">
                  <a:off x="2763400" y="128216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4AF0D244-E0B5-4D3B-B6D7-CC4EB39FA651}"/>
                    </a:ext>
                  </a:extLst>
                </p:cNvPr>
                <p:cNvGrpSpPr/>
                <p:nvPr/>
              </p:nvGrpSpPr>
              <p:grpSpPr>
                <a:xfrm>
                  <a:off x="2588169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3D943120-9AB4-45C0-89EE-2757838ECDB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89C3B1AC-0533-409A-9BAD-3CC960068AB1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42" name="円/楕円 27">
                <a:extLst>
                  <a:ext uri="{FF2B5EF4-FFF2-40B4-BE49-F238E27FC236}">
                    <a16:creationId xmlns:a16="http://schemas.microsoft.com/office/drawing/2014/main" id="{7D118EAD-ACEE-4412-BAFE-B568A2046342}"/>
                  </a:ext>
                </a:extLst>
              </p:cNvPr>
              <p:cNvSpPr/>
              <p:nvPr/>
            </p:nvSpPr>
            <p:spPr>
              <a:xfrm rot="8100000">
                <a:off x="1454121" y="1894606"/>
                <a:ext cx="172917" cy="521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円/楕円 27">
                <a:extLst>
                  <a:ext uri="{FF2B5EF4-FFF2-40B4-BE49-F238E27FC236}">
                    <a16:creationId xmlns:a16="http://schemas.microsoft.com/office/drawing/2014/main" id="{287D037A-DBF9-48E6-B03A-027D3051FBB9}"/>
                  </a:ext>
                </a:extLst>
              </p:cNvPr>
              <p:cNvSpPr/>
              <p:nvPr/>
            </p:nvSpPr>
            <p:spPr>
              <a:xfrm rot="13500000" flipH="1">
                <a:off x="1706933" y="1918204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39ECB52E-21C5-477F-8389-35E9CE7EDABA}"/>
                  </a:ext>
                </a:extLst>
              </p:cNvPr>
              <p:cNvGrpSpPr/>
              <p:nvPr/>
            </p:nvGrpSpPr>
            <p:grpSpPr>
              <a:xfrm>
                <a:off x="1556844" y="1745472"/>
                <a:ext cx="177418" cy="168405"/>
                <a:chOff x="553933" y="1745472"/>
                <a:chExt cx="177418" cy="168405"/>
              </a:xfrm>
            </p:grpSpPr>
            <p:sp>
              <p:nvSpPr>
                <p:cNvPr id="145" name="円/楕円 662">
                  <a:extLst>
                    <a:ext uri="{FF2B5EF4-FFF2-40B4-BE49-F238E27FC236}">
                      <a16:creationId xmlns:a16="http://schemas.microsoft.com/office/drawing/2014/main" id="{F4D02DF7-B515-42D6-8B98-7B7D0A0B4305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BA2BE16-BF03-4D26-B312-0F0812250767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662">
                  <a:extLst>
                    <a:ext uri="{FF2B5EF4-FFF2-40B4-BE49-F238E27FC236}">
                      <a16:creationId xmlns:a16="http://schemas.microsoft.com/office/drawing/2014/main" id="{A006268D-3BE6-4CFE-A780-4DC63AEDC173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182D3892-881A-4C16-8DF6-8DF113CB12DA}"/>
                </a:ext>
              </a:extLst>
            </p:cNvPr>
            <p:cNvGrpSpPr/>
            <p:nvPr/>
          </p:nvGrpSpPr>
          <p:grpSpPr>
            <a:xfrm>
              <a:off x="1639143" y="1996607"/>
              <a:ext cx="233862" cy="111035"/>
              <a:chOff x="1742573" y="2194321"/>
              <a:chExt cx="318478" cy="151210"/>
            </a:xfrm>
          </p:grpSpPr>
          <p:sp>
            <p:nvSpPr>
              <p:cNvPr id="126" name="円/楕円 27">
                <a:extLst>
                  <a:ext uri="{FF2B5EF4-FFF2-40B4-BE49-F238E27FC236}">
                    <a16:creationId xmlns:a16="http://schemas.microsoft.com/office/drawing/2014/main" id="{81FD9A6B-778E-42D2-B466-6BA5C4DC44A0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0A8E619-F66D-4846-93A7-1679788935B8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40C5829C-4112-4B4C-A0A8-B3586A886378}"/>
                </a:ext>
              </a:extLst>
            </p:cNvPr>
            <p:cNvSpPr/>
            <p:nvPr/>
          </p:nvSpPr>
          <p:spPr>
            <a:xfrm>
              <a:off x="1844353" y="1546017"/>
              <a:ext cx="165053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E6D5E0D0-F467-42A9-851B-53B70854A979}"/>
                </a:ext>
              </a:extLst>
            </p:cNvPr>
            <p:cNvSpPr/>
            <p:nvPr/>
          </p:nvSpPr>
          <p:spPr>
            <a:xfrm>
              <a:off x="1522629" y="1546017"/>
              <a:ext cx="106080" cy="8470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4C02493C-958F-4339-8229-DDABA8B7FBD6}"/>
              </a:ext>
            </a:extLst>
          </p:cNvPr>
          <p:cNvGrpSpPr/>
          <p:nvPr/>
        </p:nvGrpSpPr>
        <p:grpSpPr>
          <a:xfrm>
            <a:off x="3689566" y="3589515"/>
            <a:ext cx="2396934" cy="2846464"/>
            <a:chOff x="3266872" y="3589515"/>
            <a:chExt cx="2396934" cy="2846464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CAA5DDC-A768-4DF5-9D35-8A2BF8ECC7E3}"/>
                </a:ext>
              </a:extLst>
            </p:cNvPr>
            <p:cNvGrpSpPr/>
            <p:nvPr/>
          </p:nvGrpSpPr>
          <p:grpSpPr>
            <a:xfrm rot="900000">
              <a:off x="3266872" y="5631353"/>
              <a:ext cx="1763648" cy="563161"/>
              <a:chOff x="3304254" y="2532468"/>
              <a:chExt cx="1763648" cy="563161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64398B97-1D16-4D23-BF52-29AEAA7A430F}"/>
                  </a:ext>
                </a:extLst>
              </p:cNvPr>
              <p:cNvGrpSpPr/>
              <p:nvPr/>
            </p:nvGrpSpPr>
            <p:grpSpPr>
              <a:xfrm>
                <a:off x="330425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3FED9F68-9093-4DCF-B069-17C5B982966A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E3CFADCE-45BF-48C8-A986-19C8A0830883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3381A1B7-8756-4CEB-A3D5-58DD60B0DD11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C21E7E9C-1D99-4CC4-9637-69E665D4A05D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92">
                  <a:extLst>
                    <a:ext uri="{FF2B5EF4-FFF2-40B4-BE49-F238E27FC236}">
                      <a16:creationId xmlns:a16="http://schemas.microsoft.com/office/drawing/2014/main" id="{016D6FB7-8C9B-4F07-B479-D317FC3F0EE9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月 90">
                  <a:extLst>
                    <a:ext uri="{FF2B5EF4-FFF2-40B4-BE49-F238E27FC236}">
                      <a16:creationId xmlns:a16="http://schemas.microsoft.com/office/drawing/2014/main" id="{F3D7CCBB-178F-4004-90CA-E4E9E454A826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252F37EF-7264-42A6-AFFE-FEE4A273F10F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7B7215BC-CEE9-4ED0-82FC-F1F9C982037B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5571F115-DCED-4A54-B2F4-8084BA51FE24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25120AC4-2EC9-4AD3-AEC1-D15F535D973B}"/>
                  </a:ext>
                </a:extLst>
              </p:cNvPr>
              <p:cNvSpPr/>
              <p:nvPr/>
            </p:nvSpPr>
            <p:spPr>
              <a:xfrm rot="5400000">
                <a:off x="4344417" y="2372141"/>
                <a:ext cx="347183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924A65F3-B1F4-4C90-A1FA-71A8EB1CC6F5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46464"/>
              <a:chOff x="2403078" y="3589515"/>
              <a:chExt cx="1397778" cy="2846464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6D94AA7-13D7-46A3-9044-A78246A9EE4E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89E59DB-8F5F-4687-A0F9-5C09A8F58942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B1E291F-B969-41D0-9128-9D2DFE2B1A26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5A0B87EA-2DCB-4F13-B221-421A33F806DA}"/>
                  </a:ext>
                </a:extLst>
              </p:cNvPr>
              <p:cNvGrpSpPr/>
              <p:nvPr/>
            </p:nvGrpSpPr>
            <p:grpSpPr>
              <a:xfrm>
                <a:off x="2619544" y="4572810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89" name="円/楕円 662">
                  <a:extLst>
                    <a:ext uri="{FF2B5EF4-FFF2-40B4-BE49-F238E27FC236}">
                      <a16:creationId xmlns:a16="http://schemas.microsoft.com/office/drawing/2014/main" id="{E5A00262-E4EF-4D6A-A21F-CFE1EF5B2529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D4EE9A60-139E-49A5-8BE9-867D884A678C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円/楕円 662">
                  <a:extLst>
                    <a:ext uri="{FF2B5EF4-FFF2-40B4-BE49-F238E27FC236}">
                      <a16:creationId xmlns:a16="http://schemas.microsoft.com/office/drawing/2014/main" id="{CD7534D0-D7C1-408A-ACB6-1FD86A47F210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" name="円/楕円 473">
                <a:extLst>
                  <a:ext uri="{FF2B5EF4-FFF2-40B4-BE49-F238E27FC236}">
                    <a16:creationId xmlns:a16="http://schemas.microsoft.com/office/drawing/2014/main" id="{385E4277-E5FF-4204-A3A9-89CDBA7DAC5A}"/>
                  </a:ext>
                </a:extLst>
              </p:cNvPr>
              <p:cNvSpPr/>
              <p:nvPr/>
            </p:nvSpPr>
            <p:spPr>
              <a:xfrm>
                <a:off x="291175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円/楕円 473">
                <a:extLst>
                  <a:ext uri="{FF2B5EF4-FFF2-40B4-BE49-F238E27FC236}">
                    <a16:creationId xmlns:a16="http://schemas.microsoft.com/office/drawing/2014/main" id="{E9AA3BF3-14AA-419B-9ABD-BC1C8F336654}"/>
                  </a:ext>
                </a:extLst>
              </p:cNvPr>
              <p:cNvSpPr/>
              <p:nvPr/>
            </p:nvSpPr>
            <p:spPr>
              <a:xfrm>
                <a:off x="2525988" y="4242385"/>
                <a:ext cx="192632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50A4120-D21B-4C64-A125-AF73DE8B933E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7514CA6E-87AA-438E-8348-0A0C60546C1B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月 400">
                  <a:extLst>
                    <a:ext uri="{FF2B5EF4-FFF2-40B4-BE49-F238E27FC236}">
                      <a16:creationId xmlns:a16="http://schemas.microsoft.com/office/drawing/2014/main" id="{114018AC-8280-46EB-BC24-AF007F3071B3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2" name="円/楕円 368">
                <a:extLst>
                  <a:ext uri="{FF2B5EF4-FFF2-40B4-BE49-F238E27FC236}">
                    <a16:creationId xmlns:a16="http://schemas.microsoft.com/office/drawing/2014/main" id="{0EC24BB9-940C-433D-9582-70E9E113FB6E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369">
                <a:extLst>
                  <a:ext uri="{FF2B5EF4-FFF2-40B4-BE49-F238E27FC236}">
                    <a16:creationId xmlns:a16="http://schemas.microsoft.com/office/drawing/2014/main" id="{2EDD303D-0682-4AD9-8ECB-3274966B62EA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平行四辺形 183">
                <a:extLst>
                  <a:ext uri="{FF2B5EF4-FFF2-40B4-BE49-F238E27FC236}">
                    <a16:creationId xmlns:a16="http://schemas.microsoft.com/office/drawing/2014/main" id="{4D317299-171D-4777-94C1-F0BC986DC189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9608E9A-14E0-4883-9046-01BCE1FCA71D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CBEF7F0E-69E1-4CBA-8A1C-7A5CCC25855A}"/>
                  </a:ext>
                </a:extLst>
              </p:cNvPr>
              <p:cNvSpPr/>
              <p:nvPr/>
            </p:nvSpPr>
            <p:spPr>
              <a:xfrm>
                <a:off x="3365242" y="5336728"/>
                <a:ext cx="396932" cy="10974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EB7273B5-2FE8-45E2-A79C-765022BA8785}"/>
                </a:ext>
              </a:extLst>
            </p:cNvPr>
            <p:cNvGrpSpPr/>
            <p:nvPr/>
          </p:nvGrpSpPr>
          <p:grpSpPr>
            <a:xfrm>
              <a:off x="4575135" y="4854942"/>
              <a:ext cx="296123" cy="152940"/>
              <a:chOff x="1742573" y="2194321"/>
              <a:chExt cx="318478" cy="151210"/>
            </a:xfrm>
          </p:grpSpPr>
          <p:sp>
            <p:nvSpPr>
              <p:cNvPr id="173" name="円/楕円 27">
                <a:extLst>
                  <a:ext uri="{FF2B5EF4-FFF2-40B4-BE49-F238E27FC236}">
                    <a16:creationId xmlns:a16="http://schemas.microsoft.com/office/drawing/2014/main" id="{4BA769B4-80ED-44FF-A774-FE8740289F96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E29BED28-1301-4052-8074-64E16C90626B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282982D5-A736-48F9-AC95-EBC67E462A3B}"/>
                </a:ext>
              </a:extLst>
            </p:cNvPr>
            <p:cNvSpPr/>
            <p:nvPr/>
          </p:nvSpPr>
          <p:spPr>
            <a:xfrm rot="5400000">
              <a:off x="4448731" y="4361785"/>
              <a:ext cx="69056" cy="154515"/>
            </a:xfrm>
            <a:prstGeom prst="moon">
              <a:avLst>
                <a:gd name="adj" fmla="val 5689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" name="月 171">
              <a:extLst>
                <a:ext uri="{FF2B5EF4-FFF2-40B4-BE49-F238E27FC236}">
                  <a16:creationId xmlns:a16="http://schemas.microsoft.com/office/drawing/2014/main" id="{5016067F-7519-4ED0-BF0F-5F773CA1AAC8}"/>
                </a:ext>
              </a:extLst>
            </p:cNvPr>
            <p:cNvSpPr/>
            <p:nvPr/>
          </p:nvSpPr>
          <p:spPr>
            <a:xfrm rot="5400000">
              <a:off x="4886648" y="4320326"/>
              <a:ext cx="69056" cy="237436"/>
            </a:xfrm>
            <a:prstGeom prst="moon">
              <a:avLst>
                <a:gd name="adj" fmla="val 5689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63DD721A-6EFE-4571-8A9D-41118F9D751A}"/>
              </a:ext>
            </a:extLst>
          </p:cNvPr>
          <p:cNvGrpSpPr/>
          <p:nvPr/>
        </p:nvGrpSpPr>
        <p:grpSpPr>
          <a:xfrm>
            <a:off x="6571389" y="3588871"/>
            <a:ext cx="2467552" cy="2855267"/>
            <a:chOff x="6148695" y="3588871"/>
            <a:chExt cx="2467552" cy="2855267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F0BD6950-CE6B-4E06-B1A4-C9DF07EB5FE4}"/>
                </a:ext>
              </a:extLst>
            </p:cNvPr>
            <p:cNvGrpSpPr/>
            <p:nvPr/>
          </p:nvGrpSpPr>
          <p:grpSpPr>
            <a:xfrm rot="900000">
              <a:off x="6148695" y="5547530"/>
              <a:ext cx="1817944" cy="612909"/>
              <a:chOff x="6359874" y="2532469"/>
              <a:chExt cx="1817944" cy="612909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42245406-4890-4677-86D2-28DD9B61F3B1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2229212B-118F-4640-B2D4-C20834624EB3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7E280774-BD86-42D2-A51E-670BE3CD4D0F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B3934B49-CC98-4683-9FA0-71B6A1B63C78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51B49F74-CEA9-4EF2-92C3-70FA37015FE3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上の 2 つの角を丸める 92">
                  <a:extLst>
                    <a:ext uri="{FF2B5EF4-FFF2-40B4-BE49-F238E27FC236}">
                      <a16:creationId xmlns:a16="http://schemas.microsoft.com/office/drawing/2014/main" id="{3C0BC363-BE13-4BF9-93EA-094A98316F0F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月 90">
                  <a:extLst>
                    <a:ext uri="{FF2B5EF4-FFF2-40B4-BE49-F238E27FC236}">
                      <a16:creationId xmlns:a16="http://schemas.microsoft.com/office/drawing/2014/main" id="{D3C08CF9-8E72-4E88-8D2B-20C1DBB29FFB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D2FBED43-BDE2-4B77-A231-C0B24CF26D7A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EC3E1108-AF91-4BFA-8660-841830F23AD9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6541BD73-5A4E-416E-8151-42B9855EC349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3773E37C-BB78-4F75-9A7A-B57B92289DE9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D6155984-7D74-4798-B847-EF6E1069AF90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8748D4E0-1DFF-45F0-9574-4814CF3252E2}"/>
                </a:ext>
              </a:extLst>
            </p:cNvPr>
            <p:cNvGrpSpPr/>
            <p:nvPr/>
          </p:nvGrpSpPr>
          <p:grpSpPr>
            <a:xfrm>
              <a:off x="7262001" y="3588871"/>
              <a:ext cx="1354246" cy="2855267"/>
              <a:chOff x="5045597" y="3588871"/>
              <a:chExt cx="1354246" cy="2855267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8A52477-47B3-4ECB-B2E2-7E98D20C0569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9096EA9-26B2-41B3-B412-D7FB5BD78BD9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13D2140-3335-4A30-9B15-6726E1BB8B92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9BCC4E9E-1E6A-4826-BA4D-A69934CEC6E4}"/>
                  </a:ext>
                </a:extLst>
              </p:cNvPr>
              <p:cNvSpPr/>
              <p:nvPr/>
            </p:nvSpPr>
            <p:spPr>
              <a:xfrm>
                <a:off x="6002911" y="5344347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38C927E-5DE0-4BA2-ADF7-A8E99143DFBD}"/>
                  </a:ext>
                </a:extLst>
              </p:cNvPr>
              <p:cNvSpPr/>
              <p:nvPr/>
            </p:nvSpPr>
            <p:spPr>
              <a:xfrm>
                <a:off x="5343969" y="452940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F277B2EE-1735-4223-9C0C-22C6174F5622}"/>
                  </a:ext>
                </a:extLst>
              </p:cNvPr>
              <p:cNvSpPr/>
              <p:nvPr/>
            </p:nvSpPr>
            <p:spPr>
              <a:xfrm>
                <a:off x="5457627" y="6254749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台形 582">
                <a:extLst>
                  <a:ext uri="{FF2B5EF4-FFF2-40B4-BE49-F238E27FC236}">
                    <a16:creationId xmlns:a16="http://schemas.microsoft.com/office/drawing/2014/main" id="{4E9F85E6-1964-4CAA-B01D-D7AD1FBBD75D}"/>
                  </a:ext>
                </a:extLst>
              </p:cNvPr>
              <p:cNvSpPr/>
              <p:nvPr/>
            </p:nvSpPr>
            <p:spPr>
              <a:xfrm rot="10800000">
                <a:off x="5414767" y="5225160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台形 731">
                <a:extLst>
                  <a:ext uri="{FF2B5EF4-FFF2-40B4-BE49-F238E27FC236}">
                    <a16:creationId xmlns:a16="http://schemas.microsoft.com/office/drawing/2014/main" id="{54E19025-CAFF-4A48-A3DE-55CEAEEE1C50}"/>
                  </a:ext>
                </a:extLst>
              </p:cNvPr>
              <p:cNvSpPr/>
              <p:nvPr/>
            </p:nvSpPr>
            <p:spPr>
              <a:xfrm rot="10800000" flipV="1">
                <a:off x="5434012" y="5352256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平行四辺形 218">
                <a:extLst>
                  <a:ext uri="{FF2B5EF4-FFF2-40B4-BE49-F238E27FC236}">
                    <a16:creationId xmlns:a16="http://schemas.microsoft.com/office/drawing/2014/main" id="{396A6BC9-56AD-421E-9AA6-860A41128D2D}"/>
                  </a:ext>
                </a:extLst>
              </p:cNvPr>
              <p:cNvSpPr/>
              <p:nvPr/>
            </p:nvSpPr>
            <p:spPr>
              <a:xfrm>
                <a:off x="5313617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368F6CD6-7545-41FB-B701-080B37B10483}"/>
                  </a:ext>
                </a:extLst>
              </p:cNvPr>
              <p:cNvSpPr/>
              <p:nvPr/>
            </p:nvSpPr>
            <p:spPr>
              <a:xfrm rot="10800000">
                <a:off x="5438564" y="5217918"/>
                <a:ext cx="238930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平行四辺形 220">
                <a:extLst>
                  <a:ext uri="{FF2B5EF4-FFF2-40B4-BE49-F238E27FC236}">
                    <a16:creationId xmlns:a16="http://schemas.microsoft.com/office/drawing/2014/main" id="{721A81F9-07C6-442F-B103-29C718649286}"/>
                  </a:ext>
                </a:extLst>
              </p:cNvPr>
              <p:cNvSpPr/>
              <p:nvPr/>
            </p:nvSpPr>
            <p:spPr>
              <a:xfrm>
                <a:off x="5311675" y="5217920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平行四辺形 221">
                <a:extLst>
                  <a:ext uri="{FF2B5EF4-FFF2-40B4-BE49-F238E27FC236}">
                    <a16:creationId xmlns:a16="http://schemas.microsoft.com/office/drawing/2014/main" id="{811BB16B-ACDF-48B7-90E1-6CC7CB6F252C}"/>
                  </a:ext>
                </a:extLst>
              </p:cNvPr>
              <p:cNvSpPr/>
              <p:nvPr/>
            </p:nvSpPr>
            <p:spPr>
              <a:xfrm flipH="1">
                <a:off x="5571899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平行四辺形 222">
                <a:extLst>
                  <a:ext uri="{FF2B5EF4-FFF2-40B4-BE49-F238E27FC236}">
                    <a16:creationId xmlns:a16="http://schemas.microsoft.com/office/drawing/2014/main" id="{D0B1020F-A331-410F-9DF0-65C8A1CB4AF5}"/>
                  </a:ext>
                </a:extLst>
              </p:cNvPr>
              <p:cNvSpPr/>
              <p:nvPr/>
            </p:nvSpPr>
            <p:spPr>
              <a:xfrm flipH="1">
                <a:off x="5561811" y="5217920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2790FA90-7488-4562-A61E-63D9B37AC7FC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円/楕円 368">
                <a:extLst>
                  <a:ext uri="{FF2B5EF4-FFF2-40B4-BE49-F238E27FC236}">
                    <a16:creationId xmlns:a16="http://schemas.microsoft.com/office/drawing/2014/main" id="{E01955A5-9DE9-491E-A327-16948C28ADC4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369">
                <a:extLst>
                  <a:ext uri="{FF2B5EF4-FFF2-40B4-BE49-F238E27FC236}">
                    <a16:creationId xmlns:a16="http://schemas.microsoft.com/office/drawing/2014/main" id="{DEC413FF-CE86-4F5B-AC05-1DFB617B4272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5B35A91A-5212-448E-A462-F80FCC3222DF}"/>
                  </a:ext>
                </a:extLst>
              </p:cNvPr>
              <p:cNvSpPr/>
              <p:nvPr/>
            </p:nvSpPr>
            <p:spPr>
              <a:xfrm>
                <a:off x="5302051" y="5214582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FB71D324-0A29-42D1-9188-050EF7D6A946}"/>
                  </a:ext>
                </a:extLst>
              </p:cNvPr>
              <p:cNvSpPr/>
              <p:nvPr/>
            </p:nvSpPr>
            <p:spPr>
              <a:xfrm>
                <a:off x="5275399" y="5216119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1D87189C-B8CD-435C-A4FC-ECFBE982657F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650BC79-7A9A-4304-AF85-C7CD06C5B311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95266"/>
                <a:chOff x="5151990" y="4140368"/>
                <a:chExt cx="736808" cy="95266"/>
              </a:xfrm>
            </p:grpSpPr>
            <p:sp>
              <p:nvSpPr>
                <p:cNvPr id="231" name="月 230">
                  <a:extLst>
                    <a:ext uri="{FF2B5EF4-FFF2-40B4-BE49-F238E27FC236}">
                      <a16:creationId xmlns:a16="http://schemas.microsoft.com/office/drawing/2014/main" id="{09BF771E-4414-4408-86D2-E57197CE89AF}"/>
                    </a:ext>
                  </a:extLst>
                </p:cNvPr>
                <p:cNvSpPr/>
                <p:nvPr/>
              </p:nvSpPr>
              <p:spPr>
                <a:xfrm rot="5400000">
                  <a:off x="56870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975B25DA-FFF0-4B2C-81C2-DAB64AE2DEE0}"/>
                    </a:ext>
                  </a:extLst>
                </p:cNvPr>
                <p:cNvSpPr/>
                <p:nvPr/>
              </p:nvSpPr>
              <p:spPr>
                <a:xfrm rot="5400000">
                  <a:off x="5219132" y="4073226"/>
                  <a:ext cx="95266" cy="22954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FC63C4A-27B2-447A-B192-28BF5351A777}"/>
                </a:ext>
              </a:extLst>
            </p:cNvPr>
            <p:cNvGrpSpPr/>
            <p:nvPr/>
          </p:nvGrpSpPr>
          <p:grpSpPr>
            <a:xfrm>
              <a:off x="7551215" y="4830221"/>
              <a:ext cx="318478" cy="151210"/>
              <a:chOff x="1742573" y="2194321"/>
              <a:chExt cx="318478" cy="151210"/>
            </a:xfrm>
          </p:grpSpPr>
          <p:sp>
            <p:nvSpPr>
              <p:cNvPr id="209" name="円/楕円 27">
                <a:extLst>
                  <a:ext uri="{FF2B5EF4-FFF2-40B4-BE49-F238E27FC236}">
                    <a16:creationId xmlns:a16="http://schemas.microsoft.com/office/drawing/2014/main" id="{165C982E-6C3B-451F-9AAA-44D8EFAED72C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7F4922F4-0AEB-49B2-8FB5-7B43B63C8299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590B438B-35E7-48F2-BDEF-3BFA5BC3A87C}"/>
                </a:ext>
              </a:extLst>
            </p:cNvPr>
            <p:cNvSpPr/>
            <p:nvPr/>
          </p:nvSpPr>
          <p:spPr>
            <a:xfrm>
              <a:off x="7837233" y="4354960"/>
              <a:ext cx="222096" cy="108150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CCC70356-8060-4C23-9445-C0D283E59B42}"/>
                </a:ext>
              </a:extLst>
            </p:cNvPr>
            <p:cNvSpPr/>
            <p:nvPr/>
          </p:nvSpPr>
          <p:spPr>
            <a:xfrm>
              <a:off x="7410699" y="4354960"/>
              <a:ext cx="142742" cy="108150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pptxd24_小さく指を差す男性のイラスト</dc:title>
  <dc:subject>pptxd24_小さく指を差す男性のイラスト</dc:subject>
  <dc:creator>でじけろお</dc:creator>
  <cp:revision>1</cp:revision>
  <dcterms:created xsi:type="dcterms:W3CDTF">2018-05-20T00:31:01Z</dcterms:created>
  <dcterms:modified xsi:type="dcterms:W3CDTF">2020-03-01T15:16:30Z</dcterms:modified>
  <cp:version>1</cp:version>
</cp:coreProperties>
</file>