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4" r:id="rId2"/>
    <p:sldId id="257" r:id="rId3"/>
    <p:sldId id="468" r:id="rId4"/>
    <p:sldId id="25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F8DE6A5-1AC6-41C4-8B4D-03E2D461315E}"/>
              </a:ext>
            </a:extLst>
          </p:cNvPr>
          <p:cNvGrpSpPr/>
          <p:nvPr/>
        </p:nvGrpSpPr>
        <p:grpSpPr>
          <a:xfrm>
            <a:off x="3761640" y="1028774"/>
            <a:ext cx="1813950" cy="2503498"/>
            <a:chOff x="3761640" y="1028774"/>
            <a:chExt cx="1813950" cy="2503498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D656250-C094-4F9A-958E-E4CF19FA6F88}"/>
                </a:ext>
              </a:extLst>
            </p:cNvPr>
            <p:cNvGrpSpPr/>
            <p:nvPr/>
          </p:nvGrpSpPr>
          <p:grpSpPr>
            <a:xfrm>
              <a:off x="3761640" y="2642778"/>
              <a:ext cx="1143181" cy="727249"/>
              <a:chOff x="2278335" y="2642778"/>
              <a:chExt cx="1143181" cy="727249"/>
            </a:xfrm>
          </p:grpSpPr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E0FF46D1-4D9C-45FF-975C-6B70EFAB61A8}"/>
                  </a:ext>
                </a:extLst>
              </p:cNvPr>
              <p:cNvGrpSpPr/>
              <p:nvPr/>
            </p:nvGrpSpPr>
            <p:grpSpPr>
              <a:xfrm>
                <a:off x="2278335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0CA470FE-469A-41D6-ADAB-83C624AD1B22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90740F6D-EE02-4DE6-9DBA-66204A19452F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94" name="グループ化 193">
                    <a:extLst>
                      <a:ext uri="{FF2B5EF4-FFF2-40B4-BE49-F238E27FC236}">
                        <a16:creationId xmlns:a16="http://schemas.microsoft.com/office/drawing/2014/main" id="{D6523899-AF4F-44DD-9BD5-33D27BEA8406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3007FF80-3EA8-407C-A6DB-EC0123411D6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851DF644-5859-4FF9-8979-F50B7ADD0B8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フリーフォーム: 図形 206">
                      <a:extLst>
                        <a:ext uri="{FF2B5EF4-FFF2-40B4-BE49-F238E27FC236}">
                          <a16:creationId xmlns:a16="http://schemas.microsoft.com/office/drawing/2014/main" id="{20FB94F7-F276-4F2A-8D82-369058BF415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" name="月 207">
                      <a:extLst>
                        <a:ext uri="{FF2B5EF4-FFF2-40B4-BE49-F238E27FC236}">
                          <a16:creationId xmlns:a16="http://schemas.microsoft.com/office/drawing/2014/main" id="{3EF2CB6C-9E24-48B4-91CD-5FD389A4BB05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5" name="四角形: 角を丸くする 194">
                    <a:extLst>
                      <a:ext uri="{FF2B5EF4-FFF2-40B4-BE49-F238E27FC236}">
                        <a16:creationId xmlns:a16="http://schemas.microsoft.com/office/drawing/2014/main" id="{E8CEA8C9-531B-42FB-8B99-B3BA308EAD2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96" name="四角形: 上の 2 つの角を丸める 109">
                    <a:extLst>
                      <a:ext uri="{FF2B5EF4-FFF2-40B4-BE49-F238E27FC236}">
                        <a16:creationId xmlns:a16="http://schemas.microsoft.com/office/drawing/2014/main" id="{F4302200-B36B-42E5-B301-B7B7ACD852C7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51E7D03F-6750-4448-B2C2-198B366A1D2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9A8E97CD-C133-4773-9DBF-45F91BC6868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四角形: 上の 2 つの角を丸める 109">
                    <a:extLst>
                      <a:ext uri="{FF2B5EF4-FFF2-40B4-BE49-F238E27FC236}">
                        <a16:creationId xmlns:a16="http://schemas.microsoft.com/office/drawing/2014/main" id="{6257F6CC-D677-45D1-AFB8-D3A4FC4116F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C3F395D9-9932-4E13-8259-55DFF80F736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3D60E6CC-0351-484E-8D18-B8C70D16DD69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四角形: 上の 2 つの角を丸める 109">
                    <a:extLst>
                      <a:ext uri="{FF2B5EF4-FFF2-40B4-BE49-F238E27FC236}">
                        <a16:creationId xmlns:a16="http://schemas.microsoft.com/office/drawing/2014/main" id="{78022CA9-06F8-464F-B625-C5B125B3EC2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3D71D7DA-41AD-42EB-B3D0-862B250BCCCF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F9F7774C-D15F-4111-A0CC-9A60D0681437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0" name="四角形: 上の 2 つの角を丸める 209">
                <a:extLst>
                  <a:ext uri="{FF2B5EF4-FFF2-40B4-BE49-F238E27FC236}">
                    <a16:creationId xmlns:a16="http://schemas.microsoft.com/office/drawing/2014/main" id="{E585FDE3-0709-4685-9D68-782739FAB236}"/>
                  </a:ext>
                </a:extLst>
              </p:cNvPr>
              <p:cNvSpPr/>
              <p:nvPr/>
            </p:nvSpPr>
            <p:spPr>
              <a:xfrm rot="7200000">
                <a:off x="2738614" y="2939615"/>
                <a:ext cx="195637" cy="204607"/>
              </a:xfrm>
              <a:prstGeom prst="round2SameRect">
                <a:avLst>
                  <a:gd name="adj1" fmla="val 50000"/>
                  <a:gd name="adj2" fmla="val 6759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四角形: 上の 2 つの角を丸める 210">
                <a:extLst>
                  <a:ext uri="{FF2B5EF4-FFF2-40B4-BE49-F238E27FC236}">
                    <a16:creationId xmlns:a16="http://schemas.microsoft.com/office/drawing/2014/main" id="{F0594E30-62B1-45EC-8A53-D3A9AB0F32AA}"/>
                  </a:ext>
                </a:extLst>
              </p:cNvPr>
              <p:cNvSpPr/>
              <p:nvPr/>
            </p:nvSpPr>
            <p:spPr>
              <a:xfrm rot="7200000">
                <a:off x="2977012" y="2868742"/>
                <a:ext cx="237660" cy="651349"/>
              </a:xfrm>
              <a:prstGeom prst="round2SameRect">
                <a:avLst>
                  <a:gd name="adj1" fmla="val 50000"/>
                  <a:gd name="adj2" fmla="val 2444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B04E975A-F910-439F-82BD-B5F705396643}"/>
                  </a:ext>
                </a:extLst>
              </p:cNvPr>
              <p:cNvSpPr/>
              <p:nvPr/>
            </p:nvSpPr>
            <p:spPr>
              <a:xfrm rot="18000000">
                <a:off x="2688124" y="3004062"/>
                <a:ext cx="182799" cy="146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1CD9E4EA-CD8A-4D75-8EDB-1E1D2D7F7DB0}"/>
                </a:ext>
              </a:extLst>
            </p:cNvPr>
            <p:cNvGrpSpPr/>
            <p:nvPr/>
          </p:nvGrpSpPr>
          <p:grpSpPr>
            <a:xfrm>
              <a:off x="4485711" y="1028774"/>
              <a:ext cx="1089879" cy="2503498"/>
              <a:chOff x="3692081" y="1028774"/>
              <a:chExt cx="1089879" cy="2503498"/>
            </a:xfrm>
          </p:grpSpPr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BC75AA77-DC0D-4F4C-B155-89A9014EC862}"/>
                  </a:ext>
                </a:extLst>
              </p:cNvPr>
              <p:cNvSpPr/>
              <p:nvPr/>
            </p:nvSpPr>
            <p:spPr>
              <a:xfrm rot="2700000">
                <a:off x="3773227" y="1153367"/>
                <a:ext cx="505744" cy="6680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7892E123-3841-4A18-A0DB-AE3F03F62842}"/>
                  </a:ext>
                </a:extLst>
              </p:cNvPr>
              <p:cNvSpPr/>
              <p:nvPr/>
            </p:nvSpPr>
            <p:spPr>
              <a:xfrm>
                <a:off x="4157664" y="2108773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73313274-2B31-4AC9-9EB9-CC7BC23D3160}"/>
                  </a:ext>
                </a:extLst>
              </p:cNvPr>
              <p:cNvSpPr/>
              <p:nvPr/>
            </p:nvSpPr>
            <p:spPr>
              <a:xfrm>
                <a:off x="4176537" y="2123609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78086ECB-7D62-46A3-8A74-087F0DCB8098}"/>
                  </a:ext>
                </a:extLst>
              </p:cNvPr>
              <p:cNvSpPr/>
              <p:nvPr/>
            </p:nvSpPr>
            <p:spPr>
              <a:xfrm>
                <a:off x="3724086" y="1215441"/>
                <a:ext cx="1004748" cy="1121920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96821 w 1004748"/>
                  <a:gd name="connsiteY2" fmla="*/ 1018865 h 1118805"/>
                  <a:gd name="connsiteX3" fmla="*/ 93222 w 1004748"/>
                  <a:gd name="connsiteY3" fmla="*/ 1007737 h 1118805"/>
                  <a:gd name="connsiteX4" fmla="*/ 98077 w 1004748"/>
                  <a:gd name="connsiteY4" fmla="*/ 1006278 h 1118805"/>
                  <a:gd name="connsiteX5" fmla="*/ 135404 w 1004748"/>
                  <a:gd name="connsiteY5" fmla="*/ 980413 h 1118805"/>
                  <a:gd name="connsiteX6" fmla="*/ 98077 w 1004748"/>
                  <a:gd name="connsiteY6" fmla="*/ 985835 h 1118805"/>
                  <a:gd name="connsiteX7" fmla="*/ 86965 w 1004748"/>
                  <a:gd name="connsiteY7" fmla="*/ 988394 h 1118805"/>
                  <a:gd name="connsiteX8" fmla="*/ 81904 w 1004748"/>
                  <a:gd name="connsiteY8" fmla="*/ 972746 h 1118805"/>
                  <a:gd name="connsiteX9" fmla="*/ 69487 w 1004748"/>
                  <a:gd name="connsiteY9" fmla="*/ 912796 h 1118805"/>
                  <a:gd name="connsiteX10" fmla="*/ 0 w 1004748"/>
                  <a:gd name="connsiteY10" fmla="*/ 863460 h 1118805"/>
                  <a:gd name="connsiteX11" fmla="*/ 62281 w 1004748"/>
                  <a:gd name="connsiteY11" fmla="*/ 694242 h 1118805"/>
                  <a:gd name="connsiteX12" fmla="*/ 28390 w 1004748"/>
                  <a:gd name="connsiteY12" fmla="*/ 487045 h 1118805"/>
                  <a:gd name="connsiteX13" fmla="*/ 26520 w 1004748"/>
                  <a:gd name="connsiteY13" fmla="*/ 412367 h 1118805"/>
                  <a:gd name="connsiteX14" fmla="*/ 532477 w 1004748"/>
                  <a:gd name="connsiteY14" fmla="*/ 0 h 1118805"/>
                  <a:gd name="connsiteX15" fmla="*/ 1004703 w 1004748"/>
                  <a:gd name="connsiteY15" fmla="*/ 534658 h 1118805"/>
                  <a:gd name="connsiteX16" fmla="*/ 647762 w 1004748"/>
                  <a:gd name="connsiteY16" fmla="*/ 1058218 h 1118805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35404 w 1004748"/>
                  <a:gd name="connsiteY5" fmla="*/ 980413 h 1121920"/>
                  <a:gd name="connsiteX6" fmla="*/ 98077 w 1004748"/>
                  <a:gd name="connsiteY6" fmla="*/ 985835 h 1121920"/>
                  <a:gd name="connsiteX7" fmla="*/ 86965 w 1004748"/>
                  <a:gd name="connsiteY7" fmla="*/ 988394 h 1121920"/>
                  <a:gd name="connsiteX8" fmla="*/ 81904 w 1004748"/>
                  <a:gd name="connsiteY8" fmla="*/ 972746 h 1121920"/>
                  <a:gd name="connsiteX9" fmla="*/ 69487 w 1004748"/>
                  <a:gd name="connsiteY9" fmla="*/ 912796 h 1121920"/>
                  <a:gd name="connsiteX10" fmla="*/ 0 w 1004748"/>
                  <a:gd name="connsiteY10" fmla="*/ 863460 h 1121920"/>
                  <a:gd name="connsiteX11" fmla="*/ 62281 w 1004748"/>
                  <a:gd name="connsiteY11" fmla="*/ 694242 h 1121920"/>
                  <a:gd name="connsiteX12" fmla="*/ 28390 w 1004748"/>
                  <a:gd name="connsiteY12" fmla="*/ 487045 h 1121920"/>
                  <a:gd name="connsiteX13" fmla="*/ 26520 w 1004748"/>
                  <a:gd name="connsiteY13" fmla="*/ 412367 h 1121920"/>
                  <a:gd name="connsiteX14" fmla="*/ 532477 w 1004748"/>
                  <a:gd name="connsiteY14" fmla="*/ 0 h 1121920"/>
                  <a:gd name="connsiteX15" fmla="*/ 1004703 w 1004748"/>
                  <a:gd name="connsiteY15" fmla="*/ 534658 h 1121920"/>
                  <a:gd name="connsiteX16" fmla="*/ 647762 w 1004748"/>
                  <a:gd name="connsiteY16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35404 w 1004748"/>
                  <a:gd name="connsiteY5" fmla="*/ 980413 h 1121920"/>
                  <a:gd name="connsiteX6" fmla="*/ 98077 w 1004748"/>
                  <a:gd name="connsiteY6" fmla="*/ 985835 h 1121920"/>
                  <a:gd name="connsiteX7" fmla="*/ 81904 w 1004748"/>
                  <a:gd name="connsiteY7" fmla="*/ 972746 h 1121920"/>
                  <a:gd name="connsiteX8" fmla="*/ 69487 w 1004748"/>
                  <a:gd name="connsiteY8" fmla="*/ 912796 h 1121920"/>
                  <a:gd name="connsiteX9" fmla="*/ 0 w 1004748"/>
                  <a:gd name="connsiteY9" fmla="*/ 863460 h 1121920"/>
                  <a:gd name="connsiteX10" fmla="*/ 62281 w 1004748"/>
                  <a:gd name="connsiteY10" fmla="*/ 694242 h 1121920"/>
                  <a:gd name="connsiteX11" fmla="*/ 28390 w 1004748"/>
                  <a:gd name="connsiteY11" fmla="*/ 487045 h 1121920"/>
                  <a:gd name="connsiteX12" fmla="*/ 26520 w 1004748"/>
                  <a:gd name="connsiteY12" fmla="*/ 412367 h 1121920"/>
                  <a:gd name="connsiteX13" fmla="*/ 532477 w 1004748"/>
                  <a:gd name="connsiteY13" fmla="*/ 0 h 1121920"/>
                  <a:gd name="connsiteX14" fmla="*/ 1004703 w 1004748"/>
                  <a:gd name="connsiteY14" fmla="*/ 534658 h 1121920"/>
                  <a:gd name="connsiteX15" fmla="*/ 647762 w 1004748"/>
                  <a:gd name="connsiteY15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35404 w 1004748"/>
                  <a:gd name="connsiteY5" fmla="*/ 980413 h 1121920"/>
                  <a:gd name="connsiteX6" fmla="*/ 81904 w 1004748"/>
                  <a:gd name="connsiteY6" fmla="*/ 972746 h 1121920"/>
                  <a:gd name="connsiteX7" fmla="*/ 69487 w 1004748"/>
                  <a:gd name="connsiteY7" fmla="*/ 912796 h 1121920"/>
                  <a:gd name="connsiteX8" fmla="*/ 0 w 1004748"/>
                  <a:gd name="connsiteY8" fmla="*/ 863460 h 1121920"/>
                  <a:gd name="connsiteX9" fmla="*/ 62281 w 1004748"/>
                  <a:gd name="connsiteY9" fmla="*/ 694242 h 1121920"/>
                  <a:gd name="connsiteX10" fmla="*/ 28390 w 1004748"/>
                  <a:gd name="connsiteY10" fmla="*/ 487045 h 1121920"/>
                  <a:gd name="connsiteX11" fmla="*/ 26520 w 1004748"/>
                  <a:gd name="connsiteY11" fmla="*/ 412367 h 1121920"/>
                  <a:gd name="connsiteX12" fmla="*/ 532477 w 1004748"/>
                  <a:gd name="connsiteY12" fmla="*/ 0 h 1121920"/>
                  <a:gd name="connsiteX13" fmla="*/ 1004703 w 1004748"/>
                  <a:gd name="connsiteY13" fmla="*/ 534658 h 1121920"/>
                  <a:gd name="connsiteX14" fmla="*/ 647762 w 1004748"/>
                  <a:gd name="connsiteY14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35404 w 1004748"/>
                  <a:gd name="connsiteY5" fmla="*/ 980413 h 1121920"/>
                  <a:gd name="connsiteX6" fmla="*/ 67616 w 1004748"/>
                  <a:gd name="connsiteY6" fmla="*/ 972746 h 1121920"/>
                  <a:gd name="connsiteX7" fmla="*/ 69487 w 1004748"/>
                  <a:gd name="connsiteY7" fmla="*/ 912796 h 1121920"/>
                  <a:gd name="connsiteX8" fmla="*/ 0 w 1004748"/>
                  <a:gd name="connsiteY8" fmla="*/ 863460 h 1121920"/>
                  <a:gd name="connsiteX9" fmla="*/ 62281 w 1004748"/>
                  <a:gd name="connsiteY9" fmla="*/ 694242 h 1121920"/>
                  <a:gd name="connsiteX10" fmla="*/ 28390 w 1004748"/>
                  <a:gd name="connsiteY10" fmla="*/ 487045 h 1121920"/>
                  <a:gd name="connsiteX11" fmla="*/ 26520 w 1004748"/>
                  <a:gd name="connsiteY11" fmla="*/ 412367 h 1121920"/>
                  <a:gd name="connsiteX12" fmla="*/ 532477 w 1004748"/>
                  <a:gd name="connsiteY12" fmla="*/ 0 h 1121920"/>
                  <a:gd name="connsiteX13" fmla="*/ 1004703 w 1004748"/>
                  <a:gd name="connsiteY13" fmla="*/ 534658 h 1121920"/>
                  <a:gd name="connsiteX14" fmla="*/ 647762 w 1004748"/>
                  <a:gd name="connsiteY14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40166 w 1004748"/>
                  <a:gd name="connsiteY5" fmla="*/ 980413 h 1121920"/>
                  <a:gd name="connsiteX6" fmla="*/ 67616 w 1004748"/>
                  <a:gd name="connsiteY6" fmla="*/ 972746 h 1121920"/>
                  <a:gd name="connsiteX7" fmla="*/ 69487 w 1004748"/>
                  <a:gd name="connsiteY7" fmla="*/ 912796 h 1121920"/>
                  <a:gd name="connsiteX8" fmla="*/ 0 w 1004748"/>
                  <a:gd name="connsiteY8" fmla="*/ 863460 h 1121920"/>
                  <a:gd name="connsiteX9" fmla="*/ 62281 w 1004748"/>
                  <a:gd name="connsiteY9" fmla="*/ 694242 h 1121920"/>
                  <a:gd name="connsiteX10" fmla="*/ 28390 w 1004748"/>
                  <a:gd name="connsiteY10" fmla="*/ 487045 h 1121920"/>
                  <a:gd name="connsiteX11" fmla="*/ 26520 w 1004748"/>
                  <a:gd name="connsiteY11" fmla="*/ 412367 h 1121920"/>
                  <a:gd name="connsiteX12" fmla="*/ 532477 w 1004748"/>
                  <a:gd name="connsiteY12" fmla="*/ 0 h 1121920"/>
                  <a:gd name="connsiteX13" fmla="*/ 1004703 w 1004748"/>
                  <a:gd name="connsiteY13" fmla="*/ 534658 h 1121920"/>
                  <a:gd name="connsiteX14" fmla="*/ 647762 w 1004748"/>
                  <a:gd name="connsiteY14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140166 w 1004748"/>
                  <a:gd name="connsiteY4" fmla="*/ 980413 h 1121920"/>
                  <a:gd name="connsiteX5" fmla="*/ 67616 w 1004748"/>
                  <a:gd name="connsiteY5" fmla="*/ 972746 h 1121920"/>
                  <a:gd name="connsiteX6" fmla="*/ 69487 w 1004748"/>
                  <a:gd name="connsiteY6" fmla="*/ 912796 h 1121920"/>
                  <a:gd name="connsiteX7" fmla="*/ 0 w 1004748"/>
                  <a:gd name="connsiteY7" fmla="*/ 863460 h 1121920"/>
                  <a:gd name="connsiteX8" fmla="*/ 62281 w 1004748"/>
                  <a:gd name="connsiteY8" fmla="*/ 694242 h 1121920"/>
                  <a:gd name="connsiteX9" fmla="*/ 28390 w 1004748"/>
                  <a:gd name="connsiteY9" fmla="*/ 487045 h 1121920"/>
                  <a:gd name="connsiteX10" fmla="*/ 26520 w 1004748"/>
                  <a:gd name="connsiteY10" fmla="*/ 412367 h 1121920"/>
                  <a:gd name="connsiteX11" fmla="*/ 532477 w 1004748"/>
                  <a:gd name="connsiteY11" fmla="*/ 0 h 1121920"/>
                  <a:gd name="connsiteX12" fmla="*/ 1004703 w 1004748"/>
                  <a:gd name="connsiteY12" fmla="*/ 534658 h 1121920"/>
                  <a:gd name="connsiteX13" fmla="*/ 647762 w 1004748"/>
                  <a:gd name="connsiteY13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140166 w 1004748"/>
                  <a:gd name="connsiteY3" fmla="*/ 980413 h 1121920"/>
                  <a:gd name="connsiteX4" fmla="*/ 67616 w 1004748"/>
                  <a:gd name="connsiteY4" fmla="*/ 972746 h 1121920"/>
                  <a:gd name="connsiteX5" fmla="*/ 69487 w 1004748"/>
                  <a:gd name="connsiteY5" fmla="*/ 912796 h 1121920"/>
                  <a:gd name="connsiteX6" fmla="*/ 0 w 1004748"/>
                  <a:gd name="connsiteY6" fmla="*/ 863460 h 1121920"/>
                  <a:gd name="connsiteX7" fmla="*/ 62281 w 1004748"/>
                  <a:gd name="connsiteY7" fmla="*/ 694242 h 1121920"/>
                  <a:gd name="connsiteX8" fmla="*/ 28390 w 1004748"/>
                  <a:gd name="connsiteY8" fmla="*/ 487045 h 1121920"/>
                  <a:gd name="connsiteX9" fmla="*/ 26520 w 1004748"/>
                  <a:gd name="connsiteY9" fmla="*/ 412367 h 1121920"/>
                  <a:gd name="connsiteX10" fmla="*/ 532477 w 1004748"/>
                  <a:gd name="connsiteY10" fmla="*/ 0 h 1121920"/>
                  <a:gd name="connsiteX11" fmla="*/ 1004703 w 1004748"/>
                  <a:gd name="connsiteY11" fmla="*/ 534658 h 1121920"/>
                  <a:gd name="connsiteX12" fmla="*/ 647762 w 1004748"/>
                  <a:gd name="connsiteY12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140166 w 1004748"/>
                  <a:gd name="connsiteY3" fmla="*/ 980413 h 1121920"/>
                  <a:gd name="connsiteX4" fmla="*/ 67616 w 1004748"/>
                  <a:gd name="connsiteY4" fmla="*/ 972746 h 1121920"/>
                  <a:gd name="connsiteX5" fmla="*/ 69487 w 1004748"/>
                  <a:gd name="connsiteY5" fmla="*/ 912796 h 1121920"/>
                  <a:gd name="connsiteX6" fmla="*/ 0 w 1004748"/>
                  <a:gd name="connsiteY6" fmla="*/ 863460 h 1121920"/>
                  <a:gd name="connsiteX7" fmla="*/ 62281 w 1004748"/>
                  <a:gd name="connsiteY7" fmla="*/ 694242 h 1121920"/>
                  <a:gd name="connsiteX8" fmla="*/ 28390 w 1004748"/>
                  <a:gd name="connsiteY8" fmla="*/ 487045 h 1121920"/>
                  <a:gd name="connsiteX9" fmla="*/ 26520 w 1004748"/>
                  <a:gd name="connsiteY9" fmla="*/ 412367 h 1121920"/>
                  <a:gd name="connsiteX10" fmla="*/ 532477 w 1004748"/>
                  <a:gd name="connsiteY10" fmla="*/ 0 h 1121920"/>
                  <a:gd name="connsiteX11" fmla="*/ 1004703 w 1004748"/>
                  <a:gd name="connsiteY11" fmla="*/ 534658 h 1121920"/>
                  <a:gd name="connsiteX12" fmla="*/ 647762 w 1004748"/>
                  <a:gd name="connsiteY12" fmla="*/ 1058218 h 112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4748" h="1121920">
                    <a:moveTo>
                      <a:pt x="574924" y="907339"/>
                    </a:moveTo>
                    <a:cubicBezTo>
                      <a:pt x="489801" y="1074259"/>
                      <a:pt x="345404" y="1100566"/>
                      <a:pt x="244591" y="1118805"/>
                    </a:cubicBezTo>
                    <a:cubicBezTo>
                      <a:pt x="180419" y="1132981"/>
                      <a:pt x="129224" y="1098625"/>
                      <a:pt x="96821" y="1018865"/>
                    </a:cubicBezTo>
                    <a:cubicBezTo>
                      <a:pt x="111269" y="1006048"/>
                      <a:pt x="137624" y="1000374"/>
                      <a:pt x="140166" y="980413"/>
                    </a:cubicBezTo>
                    <a:cubicBezTo>
                      <a:pt x="142708" y="960452"/>
                      <a:pt x="78602" y="984015"/>
                      <a:pt x="67616" y="972746"/>
                    </a:cubicBezTo>
                    <a:cubicBezTo>
                      <a:pt x="63066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29680A0F-1748-4D53-96E1-70E0DF12E5DF}"/>
                  </a:ext>
                </a:extLst>
              </p:cNvPr>
              <p:cNvSpPr/>
              <p:nvPr/>
            </p:nvSpPr>
            <p:spPr>
              <a:xfrm rot="1800000">
                <a:off x="3756428" y="3022983"/>
                <a:ext cx="191239" cy="323675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円/楕円 27">
                <a:extLst>
                  <a:ext uri="{FF2B5EF4-FFF2-40B4-BE49-F238E27FC236}">
                    <a16:creationId xmlns:a16="http://schemas.microsoft.com/office/drawing/2014/main" id="{7BC05355-5A3B-494A-91A1-E94FE8F02C1A}"/>
                  </a:ext>
                </a:extLst>
              </p:cNvPr>
              <p:cNvSpPr/>
              <p:nvPr/>
            </p:nvSpPr>
            <p:spPr>
              <a:xfrm rot="10800000">
                <a:off x="3784379" y="1548082"/>
                <a:ext cx="245617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F218E088-A743-4B72-8BDF-C74D64E781A9}"/>
                  </a:ext>
                </a:extLst>
              </p:cNvPr>
              <p:cNvSpPr/>
              <p:nvPr/>
            </p:nvSpPr>
            <p:spPr>
              <a:xfrm>
                <a:off x="38674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四角形: 上の 2 つの角を丸める 485">
                <a:extLst>
                  <a:ext uri="{FF2B5EF4-FFF2-40B4-BE49-F238E27FC236}">
                    <a16:creationId xmlns:a16="http://schemas.microsoft.com/office/drawing/2014/main" id="{A48FC8BA-5306-42BD-9E7D-17C52B9C18B6}"/>
                  </a:ext>
                </a:extLst>
              </p:cNvPr>
              <p:cNvSpPr/>
              <p:nvPr/>
            </p:nvSpPr>
            <p:spPr>
              <a:xfrm>
                <a:off x="40889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9360FD6B-B0BF-4F18-AD33-C9050B473254}"/>
                  </a:ext>
                </a:extLst>
              </p:cNvPr>
              <p:cNvSpPr/>
              <p:nvPr/>
            </p:nvSpPr>
            <p:spPr>
              <a:xfrm flipH="1">
                <a:off x="41191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F47FAC9-377B-4D8B-8344-CA0E80C879EA}"/>
                  </a:ext>
                </a:extLst>
              </p:cNvPr>
              <p:cNvGrpSpPr/>
              <p:nvPr/>
            </p:nvGrpSpPr>
            <p:grpSpPr>
              <a:xfrm>
                <a:off x="4415883" y="2140351"/>
                <a:ext cx="268036" cy="1024753"/>
                <a:chOff x="5123221" y="2236561"/>
                <a:chExt cx="268036" cy="1024753"/>
              </a:xfrm>
            </p:grpSpPr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A225A790-0130-4357-AE6D-372E4FF3C3CD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EC20D3A7-FC89-4EC9-817F-284808736176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BA9402EC-882B-4D12-98D5-D081FDBB32F7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62061A80-26E2-42F0-AA00-C5627839414E}"/>
                  </a:ext>
                </a:extLst>
              </p:cNvPr>
              <p:cNvSpPr/>
              <p:nvPr/>
            </p:nvSpPr>
            <p:spPr>
              <a:xfrm rot="2700000">
                <a:off x="3831054" y="1200861"/>
                <a:ext cx="1122994" cy="778819"/>
              </a:xfrm>
              <a:custGeom>
                <a:avLst/>
                <a:gdLst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846371 w 1103320"/>
                  <a:gd name="connsiteY6" fmla="*/ 604278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795858 w 1103320"/>
                  <a:gd name="connsiteY5" fmla="*/ 654792 h 797333"/>
                  <a:gd name="connsiteX6" fmla="*/ 128865 w 1103320"/>
                  <a:gd name="connsiteY6" fmla="*/ 462631 h 797333"/>
                  <a:gd name="connsiteX7" fmla="*/ 41965 w 1103320"/>
                  <a:gd name="connsiteY7" fmla="*/ 690131 h 797333"/>
                  <a:gd name="connsiteX8" fmla="*/ 11208 w 1103320"/>
                  <a:gd name="connsiteY8" fmla="*/ 600383 h 797333"/>
                  <a:gd name="connsiteX9" fmla="*/ 0 w 1103320"/>
                  <a:gd name="connsiteY9" fmla="*/ 499680 h 797333"/>
                  <a:gd name="connsiteX10" fmla="*/ 161578 w 1103320"/>
                  <a:gd name="connsiteY10" fmla="*/ 146353 h 797333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44733"/>
                  <a:gd name="connsiteY0" fmla="*/ 146353 h 740890"/>
                  <a:gd name="connsiteX1" fmla="*/ 551660 w 1144733"/>
                  <a:gd name="connsiteY1" fmla="*/ 0 h 740890"/>
                  <a:gd name="connsiteX2" fmla="*/ 1103320 w 1144733"/>
                  <a:gd name="connsiteY2" fmla="*/ 499680 h 740890"/>
                  <a:gd name="connsiteX3" fmla="*/ 1065127 w 1144733"/>
                  <a:gd name="connsiteY3" fmla="*/ 740890 h 740890"/>
                  <a:gd name="connsiteX4" fmla="*/ 795858 w 1144733"/>
                  <a:gd name="connsiteY4" fmla="*/ 654792 h 740890"/>
                  <a:gd name="connsiteX5" fmla="*/ 155757 w 1144733"/>
                  <a:gd name="connsiteY5" fmla="*/ 459263 h 740890"/>
                  <a:gd name="connsiteX6" fmla="*/ 41965 w 1144733"/>
                  <a:gd name="connsiteY6" fmla="*/ 690131 h 740890"/>
                  <a:gd name="connsiteX7" fmla="*/ 11208 w 1144733"/>
                  <a:gd name="connsiteY7" fmla="*/ 600383 h 740890"/>
                  <a:gd name="connsiteX8" fmla="*/ 0 w 1144733"/>
                  <a:gd name="connsiteY8" fmla="*/ 499680 h 740890"/>
                  <a:gd name="connsiteX9" fmla="*/ 161578 w 1144733"/>
                  <a:gd name="connsiteY9" fmla="*/ 146353 h 740890"/>
                  <a:gd name="connsiteX0" fmla="*/ 161578 w 1144733"/>
                  <a:gd name="connsiteY0" fmla="*/ 146353 h 752443"/>
                  <a:gd name="connsiteX1" fmla="*/ 551660 w 1144733"/>
                  <a:gd name="connsiteY1" fmla="*/ 0 h 752443"/>
                  <a:gd name="connsiteX2" fmla="*/ 1103320 w 1144733"/>
                  <a:gd name="connsiteY2" fmla="*/ 499680 h 752443"/>
                  <a:gd name="connsiteX3" fmla="*/ 1065127 w 1144733"/>
                  <a:gd name="connsiteY3" fmla="*/ 740890 h 752443"/>
                  <a:gd name="connsiteX4" fmla="*/ 795858 w 1144733"/>
                  <a:gd name="connsiteY4" fmla="*/ 654792 h 752443"/>
                  <a:gd name="connsiteX5" fmla="*/ 155757 w 1144733"/>
                  <a:gd name="connsiteY5" fmla="*/ 459263 h 752443"/>
                  <a:gd name="connsiteX6" fmla="*/ 41965 w 1144733"/>
                  <a:gd name="connsiteY6" fmla="*/ 690131 h 752443"/>
                  <a:gd name="connsiteX7" fmla="*/ 11208 w 1144733"/>
                  <a:gd name="connsiteY7" fmla="*/ 600383 h 752443"/>
                  <a:gd name="connsiteX8" fmla="*/ 0 w 1144733"/>
                  <a:gd name="connsiteY8" fmla="*/ 499680 h 752443"/>
                  <a:gd name="connsiteX9" fmla="*/ 161578 w 1144733"/>
                  <a:gd name="connsiteY9" fmla="*/ 146353 h 752443"/>
                  <a:gd name="connsiteX0" fmla="*/ 161578 w 1144733"/>
                  <a:gd name="connsiteY0" fmla="*/ 146353 h 754041"/>
                  <a:gd name="connsiteX1" fmla="*/ 551660 w 1144733"/>
                  <a:gd name="connsiteY1" fmla="*/ 0 h 754041"/>
                  <a:gd name="connsiteX2" fmla="*/ 1103320 w 1144733"/>
                  <a:gd name="connsiteY2" fmla="*/ 499680 h 754041"/>
                  <a:gd name="connsiteX3" fmla="*/ 1065127 w 1144733"/>
                  <a:gd name="connsiteY3" fmla="*/ 740890 h 754041"/>
                  <a:gd name="connsiteX4" fmla="*/ 795858 w 1144733"/>
                  <a:gd name="connsiteY4" fmla="*/ 654792 h 754041"/>
                  <a:gd name="connsiteX5" fmla="*/ 155757 w 1144733"/>
                  <a:gd name="connsiteY5" fmla="*/ 459263 h 754041"/>
                  <a:gd name="connsiteX6" fmla="*/ 41965 w 1144733"/>
                  <a:gd name="connsiteY6" fmla="*/ 690131 h 754041"/>
                  <a:gd name="connsiteX7" fmla="*/ 11208 w 1144733"/>
                  <a:gd name="connsiteY7" fmla="*/ 600383 h 754041"/>
                  <a:gd name="connsiteX8" fmla="*/ 0 w 1144733"/>
                  <a:gd name="connsiteY8" fmla="*/ 499680 h 754041"/>
                  <a:gd name="connsiteX9" fmla="*/ 161578 w 1144733"/>
                  <a:gd name="connsiteY9" fmla="*/ 146353 h 754041"/>
                  <a:gd name="connsiteX0" fmla="*/ 161578 w 1144733"/>
                  <a:gd name="connsiteY0" fmla="*/ 146353 h 758480"/>
                  <a:gd name="connsiteX1" fmla="*/ 551660 w 1144733"/>
                  <a:gd name="connsiteY1" fmla="*/ 0 h 758480"/>
                  <a:gd name="connsiteX2" fmla="*/ 1103320 w 1144733"/>
                  <a:gd name="connsiteY2" fmla="*/ 499680 h 758480"/>
                  <a:gd name="connsiteX3" fmla="*/ 1065127 w 1144733"/>
                  <a:gd name="connsiteY3" fmla="*/ 740890 h 758480"/>
                  <a:gd name="connsiteX4" fmla="*/ 795858 w 1144733"/>
                  <a:gd name="connsiteY4" fmla="*/ 654792 h 758480"/>
                  <a:gd name="connsiteX5" fmla="*/ 155757 w 1144733"/>
                  <a:gd name="connsiteY5" fmla="*/ 459263 h 758480"/>
                  <a:gd name="connsiteX6" fmla="*/ 41965 w 1144733"/>
                  <a:gd name="connsiteY6" fmla="*/ 690131 h 758480"/>
                  <a:gd name="connsiteX7" fmla="*/ 11208 w 1144733"/>
                  <a:gd name="connsiteY7" fmla="*/ 600383 h 758480"/>
                  <a:gd name="connsiteX8" fmla="*/ 0 w 1144733"/>
                  <a:gd name="connsiteY8" fmla="*/ 499680 h 758480"/>
                  <a:gd name="connsiteX9" fmla="*/ 161578 w 1144733"/>
                  <a:gd name="connsiteY9" fmla="*/ 146353 h 758480"/>
                  <a:gd name="connsiteX0" fmla="*/ 161578 w 1144733"/>
                  <a:gd name="connsiteY0" fmla="*/ 147104 h 759231"/>
                  <a:gd name="connsiteX1" fmla="*/ 551660 w 1144733"/>
                  <a:gd name="connsiteY1" fmla="*/ 751 h 759231"/>
                  <a:gd name="connsiteX2" fmla="*/ 1103320 w 1144733"/>
                  <a:gd name="connsiteY2" fmla="*/ 500431 h 759231"/>
                  <a:gd name="connsiteX3" fmla="*/ 1065127 w 1144733"/>
                  <a:gd name="connsiteY3" fmla="*/ 741641 h 759231"/>
                  <a:gd name="connsiteX4" fmla="*/ 795858 w 1144733"/>
                  <a:gd name="connsiteY4" fmla="*/ 655543 h 759231"/>
                  <a:gd name="connsiteX5" fmla="*/ 155757 w 1144733"/>
                  <a:gd name="connsiteY5" fmla="*/ 460014 h 759231"/>
                  <a:gd name="connsiteX6" fmla="*/ 41965 w 1144733"/>
                  <a:gd name="connsiteY6" fmla="*/ 690882 h 759231"/>
                  <a:gd name="connsiteX7" fmla="*/ 11208 w 1144733"/>
                  <a:gd name="connsiteY7" fmla="*/ 601134 h 759231"/>
                  <a:gd name="connsiteX8" fmla="*/ 0 w 1144733"/>
                  <a:gd name="connsiteY8" fmla="*/ 500431 h 759231"/>
                  <a:gd name="connsiteX9" fmla="*/ 161578 w 1144733"/>
                  <a:gd name="connsiteY9" fmla="*/ 147104 h 759231"/>
                  <a:gd name="connsiteX0" fmla="*/ 161578 w 1144733"/>
                  <a:gd name="connsiteY0" fmla="*/ 146487 h 758614"/>
                  <a:gd name="connsiteX1" fmla="*/ 551660 w 1144733"/>
                  <a:gd name="connsiteY1" fmla="*/ 134 h 758614"/>
                  <a:gd name="connsiteX2" fmla="*/ 1103320 w 1144733"/>
                  <a:gd name="connsiteY2" fmla="*/ 499814 h 758614"/>
                  <a:gd name="connsiteX3" fmla="*/ 1065127 w 1144733"/>
                  <a:gd name="connsiteY3" fmla="*/ 741024 h 758614"/>
                  <a:gd name="connsiteX4" fmla="*/ 795858 w 1144733"/>
                  <a:gd name="connsiteY4" fmla="*/ 654926 h 758614"/>
                  <a:gd name="connsiteX5" fmla="*/ 155757 w 1144733"/>
                  <a:gd name="connsiteY5" fmla="*/ 459397 h 758614"/>
                  <a:gd name="connsiteX6" fmla="*/ 41965 w 1144733"/>
                  <a:gd name="connsiteY6" fmla="*/ 690265 h 758614"/>
                  <a:gd name="connsiteX7" fmla="*/ 11208 w 1144733"/>
                  <a:gd name="connsiteY7" fmla="*/ 600517 h 758614"/>
                  <a:gd name="connsiteX8" fmla="*/ 0 w 1144733"/>
                  <a:gd name="connsiteY8" fmla="*/ 499814 h 758614"/>
                  <a:gd name="connsiteX9" fmla="*/ 161578 w 1144733"/>
                  <a:gd name="connsiteY9" fmla="*/ 146487 h 758614"/>
                  <a:gd name="connsiteX0" fmla="*/ 161578 w 1123875"/>
                  <a:gd name="connsiteY0" fmla="*/ 146494 h 758621"/>
                  <a:gd name="connsiteX1" fmla="*/ 551660 w 1123875"/>
                  <a:gd name="connsiteY1" fmla="*/ 141 h 758621"/>
                  <a:gd name="connsiteX2" fmla="*/ 1103320 w 1123875"/>
                  <a:gd name="connsiteY2" fmla="*/ 499821 h 758621"/>
                  <a:gd name="connsiteX3" fmla="*/ 1065127 w 1123875"/>
                  <a:gd name="connsiteY3" fmla="*/ 741031 h 758621"/>
                  <a:gd name="connsiteX4" fmla="*/ 795858 w 1123875"/>
                  <a:gd name="connsiteY4" fmla="*/ 654933 h 758621"/>
                  <a:gd name="connsiteX5" fmla="*/ 155757 w 1123875"/>
                  <a:gd name="connsiteY5" fmla="*/ 459404 h 758621"/>
                  <a:gd name="connsiteX6" fmla="*/ 41965 w 1123875"/>
                  <a:gd name="connsiteY6" fmla="*/ 690272 h 758621"/>
                  <a:gd name="connsiteX7" fmla="*/ 11208 w 1123875"/>
                  <a:gd name="connsiteY7" fmla="*/ 600524 h 758621"/>
                  <a:gd name="connsiteX8" fmla="*/ 0 w 1123875"/>
                  <a:gd name="connsiteY8" fmla="*/ 499821 h 758621"/>
                  <a:gd name="connsiteX9" fmla="*/ 161578 w 1123875"/>
                  <a:gd name="connsiteY9" fmla="*/ 146494 h 758621"/>
                  <a:gd name="connsiteX0" fmla="*/ 161578 w 1143242"/>
                  <a:gd name="connsiteY0" fmla="*/ 166685 h 778812"/>
                  <a:gd name="connsiteX1" fmla="*/ 571827 w 1143242"/>
                  <a:gd name="connsiteY1" fmla="*/ 127 h 778812"/>
                  <a:gd name="connsiteX2" fmla="*/ 1103320 w 1143242"/>
                  <a:gd name="connsiteY2" fmla="*/ 520012 h 778812"/>
                  <a:gd name="connsiteX3" fmla="*/ 1065127 w 1143242"/>
                  <a:gd name="connsiteY3" fmla="*/ 761222 h 778812"/>
                  <a:gd name="connsiteX4" fmla="*/ 795858 w 1143242"/>
                  <a:gd name="connsiteY4" fmla="*/ 675124 h 778812"/>
                  <a:gd name="connsiteX5" fmla="*/ 155757 w 1143242"/>
                  <a:gd name="connsiteY5" fmla="*/ 479595 h 778812"/>
                  <a:gd name="connsiteX6" fmla="*/ 41965 w 1143242"/>
                  <a:gd name="connsiteY6" fmla="*/ 710463 h 778812"/>
                  <a:gd name="connsiteX7" fmla="*/ 11208 w 1143242"/>
                  <a:gd name="connsiteY7" fmla="*/ 620715 h 778812"/>
                  <a:gd name="connsiteX8" fmla="*/ 0 w 1143242"/>
                  <a:gd name="connsiteY8" fmla="*/ 520012 h 778812"/>
                  <a:gd name="connsiteX9" fmla="*/ 161578 w 1143242"/>
                  <a:gd name="connsiteY9" fmla="*/ 166685 h 778812"/>
                  <a:gd name="connsiteX0" fmla="*/ 161578 w 1120905"/>
                  <a:gd name="connsiteY0" fmla="*/ 166692 h 778819"/>
                  <a:gd name="connsiteX1" fmla="*/ 571827 w 1120905"/>
                  <a:gd name="connsiteY1" fmla="*/ 134 h 778819"/>
                  <a:gd name="connsiteX2" fmla="*/ 1103320 w 1120905"/>
                  <a:gd name="connsiteY2" fmla="*/ 520019 h 778819"/>
                  <a:gd name="connsiteX3" fmla="*/ 1065127 w 1120905"/>
                  <a:gd name="connsiteY3" fmla="*/ 761229 h 778819"/>
                  <a:gd name="connsiteX4" fmla="*/ 795858 w 1120905"/>
                  <a:gd name="connsiteY4" fmla="*/ 675131 h 778819"/>
                  <a:gd name="connsiteX5" fmla="*/ 155757 w 1120905"/>
                  <a:gd name="connsiteY5" fmla="*/ 479602 h 778819"/>
                  <a:gd name="connsiteX6" fmla="*/ 41965 w 1120905"/>
                  <a:gd name="connsiteY6" fmla="*/ 710470 h 778819"/>
                  <a:gd name="connsiteX7" fmla="*/ 11208 w 1120905"/>
                  <a:gd name="connsiteY7" fmla="*/ 620722 h 778819"/>
                  <a:gd name="connsiteX8" fmla="*/ 0 w 1120905"/>
                  <a:gd name="connsiteY8" fmla="*/ 520019 h 778819"/>
                  <a:gd name="connsiteX9" fmla="*/ 161578 w 1120905"/>
                  <a:gd name="connsiteY9" fmla="*/ 166692 h 77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0905" h="778819">
                    <a:moveTo>
                      <a:pt x="161578" y="166692"/>
                    </a:moveTo>
                    <a:cubicBezTo>
                      <a:pt x="256883" y="80045"/>
                      <a:pt x="318888" y="5115"/>
                      <a:pt x="571827" y="134"/>
                    </a:cubicBezTo>
                    <a:cubicBezTo>
                      <a:pt x="994721" y="-8194"/>
                      <a:pt x="1075627" y="371414"/>
                      <a:pt x="1103320" y="520019"/>
                    </a:cubicBezTo>
                    <a:cubicBezTo>
                      <a:pt x="1135117" y="690648"/>
                      <a:pt x="1124609" y="681480"/>
                      <a:pt x="1065127" y="761229"/>
                    </a:cubicBezTo>
                    <a:cubicBezTo>
                      <a:pt x="933541" y="802876"/>
                      <a:pt x="897335" y="769146"/>
                      <a:pt x="795858" y="675131"/>
                    </a:cubicBezTo>
                    <a:cubicBezTo>
                      <a:pt x="694381" y="581116"/>
                      <a:pt x="415941" y="275024"/>
                      <a:pt x="155757" y="479602"/>
                    </a:cubicBezTo>
                    <a:cubicBezTo>
                      <a:pt x="56875" y="557351"/>
                      <a:pt x="46447" y="665622"/>
                      <a:pt x="41965" y="710470"/>
                    </a:cubicBezTo>
                    <a:cubicBezTo>
                      <a:pt x="14905" y="663715"/>
                      <a:pt x="21460" y="650638"/>
                      <a:pt x="11208" y="620722"/>
                    </a:cubicBezTo>
                    <a:cubicBezTo>
                      <a:pt x="3859" y="588194"/>
                      <a:pt x="0" y="554515"/>
                      <a:pt x="0" y="520019"/>
                    </a:cubicBezTo>
                    <a:cubicBezTo>
                      <a:pt x="0" y="382036"/>
                      <a:pt x="66274" y="253340"/>
                      <a:pt x="161578" y="1666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A8C51017-4C2B-4EBE-A37A-6590B478B909}"/>
                  </a:ext>
                </a:extLst>
              </p:cNvPr>
              <p:cNvGrpSpPr/>
              <p:nvPr/>
            </p:nvGrpSpPr>
            <p:grpSpPr>
              <a:xfrm>
                <a:off x="4278937" y="1716403"/>
                <a:ext cx="206460" cy="373927"/>
                <a:chOff x="4278937" y="1716403"/>
                <a:chExt cx="206460" cy="373927"/>
              </a:xfrm>
            </p:grpSpPr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944DFD7E-5A00-495C-9F59-F5C0D8A73142}"/>
                    </a:ext>
                  </a:extLst>
                </p:cNvPr>
                <p:cNvSpPr/>
                <p:nvPr/>
              </p:nvSpPr>
              <p:spPr>
                <a:xfrm rot="900000" flipH="1">
                  <a:off x="4278937" y="1716403"/>
                  <a:ext cx="206460" cy="373927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A11CA7E4-D094-491D-8078-4E8C2319C1B7}"/>
                    </a:ext>
                  </a:extLst>
                </p:cNvPr>
                <p:cNvSpPr/>
                <p:nvPr/>
              </p:nvSpPr>
              <p:spPr>
                <a:xfrm rot="900000" flipH="1">
                  <a:off x="4298822" y="1778487"/>
                  <a:ext cx="143551" cy="243555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32" name="グループ化 531">
                <a:extLst>
                  <a:ext uri="{FF2B5EF4-FFF2-40B4-BE49-F238E27FC236}">
                    <a16:creationId xmlns:a16="http://schemas.microsoft.com/office/drawing/2014/main" id="{09C5C560-BD97-4954-B622-7885E90509BB}"/>
                  </a:ext>
                </a:extLst>
              </p:cNvPr>
              <p:cNvGrpSpPr/>
              <p:nvPr/>
            </p:nvGrpSpPr>
            <p:grpSpPr>
              <a:xfrm>
                <a:off x="3767593" y="1665108"/>
                <a:ext cx="217719" cy="231301"/>
                <a:chOff x="2121610" y="5697472"/>
                <a:chExt cx="169946" cy="158072"/>
              </a:xfrm>
            </p:grpSpPr>
            <p:sp>
              <p:nvSpPr>
                <p:cNvPr id="533" name="二等辺三角形 532">
                  <a:extLst>
                    <a:ext uri="{FF2B5EF4-FFF2-40B4-BE49-F238E27FC236}">
                      <a16:creationId xmlns:a16="http://schemas.microsoft.com/office/drawing/2014/main" id="{6D976E30-F1BD-45A7-A768-752D5A390F70}"/>
                    </a:ext>
                  </a:extLst>
                </p:cNvPr>
                <p:cNvSpPr/>
                <p:nvPr/>
              </p:nvSpPr>
              <p:spPr>
                <a:xfrm rot="17563913">
                  <a:off x="2163527" y="5676457"/>
                  <a:ext cx="26940" cy="110774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C35FCBF8-93D2-43A9-BC04-DC44D6DC9E18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535" name="円/楕円 333">
                    <a:extLst>
                      <a:ext uri="{FF2B5EF4-FFF2-40B4-BE49-F238E27FC236}">
                        <a16:creationId xmlns:a16="http://schemas.microsoft.com/office/drawing/2014/main" id="{168D8F5C-8985-469A-8F85-62CF2A51F78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6" name="円/楕円 334">
                    <a:extLst>
                      <a:ext uri="{FF2B5EF4-FFF2-40B4-BE49-F238E27FC236}">
                        <a16:creationId xmlns:a16="http://schemas.microsoft.com/office/drawing/2014/main" id="{80B29C80-89B1-4507-8B6D-96A5899566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7" name="円/楕円 335">
                    <a:extLst>
                      <a:ext uri="{FF2B5EF4-FFF2-40B4-BE49-F238E27FC236}">
                        <a16:creationId xmlns:a16="http://schemas.microsoft.com/office/drawing/2014/main" id="{B9A9068C-C041-4B08-A5EC-EB9E301C9347}"/>
                      </a:ext>
                    </a:extLst>
                  </p:cNvPr>
                  <p:cNvSpPr/>
                  <p:nvPr/>
                </p:nvSpPr>
                <p:spPr>
                  <a:xfrm>
                    <a:off x="2901373" y="3747251"/>
                    <a:ext cx="64391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8" name="円/楕円 336">
                    <a:extLst>
                      <a:ext uri="{FF2B5EF4-FFF2-40B4-BE49-F238E27FC236}">
                        <a16:creationId xmlns:a16="http://schemas.microsoft.com/office/drawing/2014/main" id="{68771463-71F7-449D-9231-2C1BE5F924A3}"/>
                      </a:ext>
                    </a:extLst>
                  </p:cNvPr>
                  <p:cNvSpPr/>
                  <p:nvPr/>
                </p:nvSpPr>
                <p:spPr>
                  <a:xfrm>
                    <a:off x="2910841" y="3764677"/>
                    <a:ext cx="39054" cy="480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7FEB9B8-6133-4130-B345-B1CDA618D91B}"/>
                  </a:ext>
                </a:extLst>
              </p:cNvPr>
              <p:cNvSpPr/>
              <p:nvPr/>
            </p:nvSpPr>
            <p:spPr>
              <a:xfrm rot="18000000">
                <a:off x="3795398" y="2764020"/>
                <a:ext cx="400017" cy="10109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6AF4238F-52C1-41CF-A02C-EBB77BD28B9A}"/>
                  </a:ext>
                </a:extLst>
              </p:cNvPr>
              <p:cNvSpPr/>
              <p:nvPr/>
            </p:nvSpPr>
            <p:spPr>
              <a:xfrm>
                <a:off x="3801314" y="3052359"/>
                <a:ext cx="136407" cy="284114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EF795AC9-F36A-471D-AD69-0527A3CF996A}"/>
                  </a:ext>
                </a:extLst>
              </p:cNvPr>
              <p:cNvSpPr/>
              <p:nvPr/>
            </p:nvSpPr>
            <p:spPr>
              <a:xfrm rot="18000000">
                <a:off x="38223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63F400E-7D4B-4D6D-911F-32E58480E29B}"/>
                  </a:ext>
                </a:extLst>
              </p:cNvPr>
              <p:cNvSpPr/>
              <p:nvPr/>
            </p:nvSpPr>
            <p:spPr>
              <a:xfrm>
                <a:off x="38671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8E4D661E-7778-4EAF-85BC-9CD3B3801729}"/>
                  </a:ext>
                </a:extLst>
              </p:cNvPr>
              <p:cNvSpPr/>
              <p:nvPr/>
            </p:nvSpPr>
            <p:spPr>
              <a:xfrm>
                <a:off x="3825339" y="2959753"/>
                <a:ext cx="85364" cy="11962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73DA44A-6A54-4B95-A80A-3579F8FDC40B}"/>
                  </a:ext>
                </a:extLst>
              </p:cNvPr>
              <p:cNvSpPr/>
              <p:nvPr/>
            </p:nvSpPr>
            <p:spPr>
              <a:xfrm>
                <a:off x="38933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E422645-FF29-4BC4-9ECB-09C0BAAFF842}"/>
              </a:ext>
            </a:extLst>
          </p:cNvPr>
          <p:cNvGrpSpPr/>
          <p:nvPr/>
        </p:nvGrpSpPr>
        <p:grpSpPr>
          <a:xfrm>
            <a:off x="6763920" y="1164593"/>
            <a:ext cx="1780677" cy="2367679"/>
            <a:chOff x="6763920" y="1164593"/>
            <a:chExt cx="1780677" cy="2367679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AD1B2626-5A02-4F6B-A50F-5B551029C557}"/>
                </a:ext>
              </a:extLst>
            </p:cNvPr>
            <p:cNvGrpSpPr/>
            <p:nvPr/>
          </p:nvGrpSpPr>
          <p:grpSpPr>
            <a:xfrm>
              <a:off x="6763920" y="2642778"/>
              <a:ext cx="1143181" cy="727249"/>
              <a:chOff x="2278335" y="2642778"/>
              <a:chExt cx="1143181" cy="727249"/>
            </a:xfrm>
          </p:grpSpPr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4BB9EA9E-5E2E-4E9C-B3FE-8835F8AD7564}"/>
                  </a:ext>
                </a:extLst>
              </p:cNvPr>
              <p:cNvGrpSpPr/>
              <p:nvPr/>
            </p:nvGrpSpPr>
            <p:grpSpPr>
              <a:xfrm>
                <a:off x="2278335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5915531D-6710-4E6B-A3E7-3C1CF21C6340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48D5A6CC-D2F8-48C9-9C0D-3A96552CFD2F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C2907F89-7898-4029-AD39-0F2C1D87731F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34" name="フリーフォーム: 図形 233">
                      <a:extLst>
                        <a:ext uri="{FF2B5EF4-FFF2-40B4-BE49-F238E27FC236}">
                          <a16:creationId xmlns:a16="http://schemas.microsoft.com/office/drawing/2014/main" id="{2C50344A-3D5D-4B57-9D15-4C907EB28EB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" name="フリーフォーム: 図形 234">
                      <a:extLst>
                        <a:ext uri="{FF2B5EF4-FFF2-40B4-BE49-F238E27FC236}">
                          <a16:creationId xmlns:a16="http://schemas.microsoft.com/office/drawing/2014/main" id="{6618E8B7-8596-49A7-A18D-C7AEC811B84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4F846D8D-DFEB-4A84-8AF3-A425BF5E417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" name="月 236">
                      <a:extLst>
                        <a:ext uri="{FF2B5EF4-FFF2-40B4-BE49-F238E27FC236}">
                          <a16:creationId xmlns:a16="http://schemas.microsoft.com/office/drawing/2014/main" id="{DF8C3BFD-F0C4-47E8-ABA1-7CDAA803CC93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4" name="四角形: 角を丸くする 223">
                    <a:extLst>
                      <a:ext uri="{FF2B5EF4-FFF2-40B4-BE49-F238E27FC236}">
                        <a16:creationId xmlns:a16="http://schemas.microsoft.com/office/drawing/2014/main" id="{E160509E-22A6-47F9-B133-FE00B0B566F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25" name="四角形: 上の 2 つの角を丸める 109">
                    <a:extLst>
                      <a:ext uri="{FF2B5EF4-FFF2-40B4-BE49-F238E27FC236}">
                        <a16:creationId xmlns:a16="http://schemas.microsoft.com/office/drawing/2014/main" id="{FD1BCC1B-0DDD-4EC2-B39C-7F9FE137E0E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431340A2-4894-4830-B3DF-C69848CD903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7E676719-E134-423A-AD21-0B73E45C166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四角形: 上の 2 つの角を丸める 109">
                    <a:extLst>
                      <a:ext uri="{FF2B5EF4-FFF2-40B4-BE49-F238E27FC236}">
                        <a16:creationId xmlns:a16="http://schemas.microsoft.com/office/drawing/2014/main" id="{F3F01373-9BDC-4A8B-BE74-1A5AD1BDAE2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0F4B824F-2B21-42D3-99B7-28532DC02E9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E81AB5B9-26AC-4E35-BBEF-353BE3049211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四角形: 上の 2 つの角を丸める 109">
                    <a:extLst>
                      <a:ext uri="{FF2B5EF4-FFF2-40B4-BE49-F238E27FC236}">
                        <a16:creationId xmlns:a16="http://schemas.microsoft.com/office/drawing/2014/main" id="{AF5C2EAA-9D06-4595-9CE2-A2E57095945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91322CEE-1964-47DB-8522-6B16D7780461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E470CEE3-6D85-477F-A6EC-5A5309BF0E52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A9E9EF52-16C1-4029-816A-F70E4462A335}"/>
                  </a:ext>
                </a:extLst>
              </p:cNvPr>
              <p:cNvSpPr/>
              <p:nvPr/>
            </p:nvSpPr>
            <p:spPr>
              <a:xfrm rot="7200000">
                <a:off x="2738614" y="2939615"/>
                <a:ext cx="195637" cy="204607"/>
              </a:xfrm>
              <a:prstGeom prst="round2SameRect">
                <a:avLst>
                  <a:gd name="adj1" fmla="val 50000"/>
                  <a:gd name="adj2" fmla="val 6759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四角形: 上の 2 つの角を丸める 218">
                <a:extLst>
                  <a:ext uri="{FF2B5EF4-FFF2-40B4-BE49-F238E27FC236}">
                    <a16:creationId xmlns:a16="http://schemas.microsoft.com/office/drawing/2014/main" id="{3A1052AF-664A-4870-8AE5-00E771B605BC}"/>
                  </a:ext>
                </a:extLst>
              </p:cNvPr>
              <p:cNvSpPr/>
              <p:nvPr/>
            </p:nvSpPr>
            <p:spPr>
              <a:xfrm rot="7200000">
                <a:off x="2977012" y="2868742"/>
                <a:ext cx="237660" cy="651349"/>
              </a:xfrm>
              <a:prstGeom prst="round2SameRect">
                <a:avLst>
                  <a:gd name="adj1" fmla="val 50000"/>
                  <a:gd name="adj2" fmla="val 2444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E4A6C812-D16F-406E-A1BF-595BB50581CC}"/>
                  </a:ext>
                </a:extLst>
              </p:cNvPr>
              <p:cNvSpPr/>
              <p:nvPr/>
            </p:nvSpPr>
            <p:spPr>
              <a:xfrm rot="18000000">
                <a:off x="2688124" y="3004062"/>
                <a:ext cx="182799" cy="146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098D9F13-9BF6-4239-B741-5D34E4428428}"/>
                </a:ext>
              </a:extLst>
            </p:cNvPr>
            <p:cNvGrpSpPr/>
            <p:nvPr/>
          </p:nvGrpSpPr>
          <p:grpSpPr>
            <a:xfrm>
              <a:off x="7490166" y="1164593"/>
              <a:ext cx="1054431" cy="2367679"/>
              <a:chOff x="6696536" y="1164593"/>
              <a:chExt cx="1054431" cy="2367679"/>
            </a:xfrm>
          </p:grpSpPr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DEC0B54A-E12C-4043-ABDD-6C006867CFCF}"/>
                  </a:ext>
                </a:extLst>
              </p:cNvPr>
              <p:cNvSpPr/>
              <p:nvPr/>
            </p:nvSpPr>
            <p:spPr>
              <a:xfrm>
                <a:off x="7142160" y="2108772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993763E7-53F0-42C4-9B92-CE3BFE06AA74}"/>
                  </a:ext>
                </a:extLst>
              </p:cNvPr>
              <p:cNvSpPr/>
              <p:nvPr/>
            </p:nvSpPr>
            <p:spPr>
              <a:xfrm>
                <a:off x="7157858" y="2139483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9E171370-4BF7-4BBA-83D7-D2E1F2F7CB15}"/>
                  </a:ext>
                </a:extLst>
              </p:cNvPr>
              <p:cNvSpPr/>
              <p:nvPr/>
            </p:nvSpPr>
            <p:spPr>
              <a:xfrm>
                <a:off x="6711422" y="1215441"/>
                <a:ext cx="1004748" cy="1119446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1904 w 1004748"/>
                  <a:gd name="connsiteY7" fmla="*/ 972746 h 1119446"/>
                  <a:gd name="connsiteX8" fmla="*/ 69487 w 1004748"/>
                  <a:gd name="connsiteY8" fmla="*/ 912796 h 1119446"/>
                  <a:gd name="connsiteX9" fmla="*/ 0 w 1004748"/>
                  <a:gd name="connsiteY9" fmla="*/ 863460 h 1119446"/>
                  <a:gd name="connsiteX10" fmla="*/ 62281 w 1004748"/>
                  <a:gd name="connsiteY10" fmla="*/ 694242 h 1119446"/>
                  <a:gd name="connsiteX11" fmla="*/ 28390 w 1004748"/>
                  <a:gd name="connsiteY11" fmla="*/ 487045 h 1119446"/>
                  <a:gd name="connsiteX12" fmla="*/ 26520 w 1004748"/>
                  <a:gd name="connsiteY12" fmla="*/ 412367 h 1119446"/>
                  <a:gd name="connsiteX13" fmla="*/ 532477 w 1004748"/>
                  <a:gd name="connsiteY13" fmla="*/ 0 h 1119446"/>
                  <a:gd name="connsiteX14" fmla="*/ 1004703 w 1004748"/>
                  <a:gd name="connsiteY14" fmla="*/ 534658 h 1119446"/>
                  <a:gd name="connsiteX15" fmla="*/ 647762 w 1004748"/>
                  <a:gd name="connsiteY15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81904 w 1004748"/>
                  <a:gd name="connsiteY6" fmla="*/ 972746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81904 w 1004748"/>
                  <a:gd name="connsiteY5" fmla="*/ 972746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35404 w 1004748"/>
                  <a:gd name="connsiteY3" fmla="*/ 980413 h 1119446"/>
                  <a:gd name="connsiteX4" fmla="*/ 81904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35404 w 1004748"/>
                  <a:gd name="connsiteY3" fmla="*/ 980413 h 1119446"/>
                  <a:gd name="connsiteX4" fmla="*/ 81904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35404 w 1004748"/>
                  <a:gd name="connsiteY3" fmla="*/ 989938 h 1119446"/>
                  <a:gd name="connsiteX4" fmla="*/ 81904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85176 h 1119446"/>
                  <a:gd name="connsiteX4" fmla="*/ 81904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85176 h 1119446"/>
                  <a:gd name="connsiteX4" fmla="*/ 69998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54455 w 1004748"/>
                  <a:gd name="connsiteY3" fmla="*/ 978033 h 1119446"/>
                  <a:gd name="connsiteX4" fmla="*/ 69998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1583 w 1004748"/>
                  <a:gd name="connsiteY2" fmla="*/ 1040296 h 1119446"/>
                  <a:gd name="connsiteX3" fmla="*/ 154455 w 1004748"/>
                  <a:gd name="connsiteY3" fmla="*/ 978033 h 1119446"/>
                  <a:gd name="connsiteX4" fmla="*/ 69998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1583 w 1004748"/>
                  <a:gd name="connsiteY2" fmla="*/ 1040296 h 1119446"/>
                  <a:gd name="connsiteX3" fmla="*/ 154455 w 1004748"/>
                  <a:gd name="connsiteY3" fmla="*/ 978033 h 1119446"/>
                  <a:gd name="connsiteX4" fmla="*/ 69998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1583 w 1004748"/>
                  <a:gd name="connsiteY2" fmla="*/ 1040296 h 1119446"/>
                  <a:gd name="connsiteX3" fmla="*/ 154455 w 1004748"/>
                  <a:gd name="connsiteY3" fmla="*/ 978033 h 1119446"/>
                  <a:gd name="connsiteX4" fmla="*/ 69998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4748" h="1119446">
                    <a:moveTo>
                      <a:pt x="574924" y="907339"/>
                    </a:moveTo>
                    <a:cubicBezTo>
                      <a:pt x="489801" y="1074259"/>
                      <a:pt x="370804" y="1125966"/>
                      <a:pt x="244591" y="1118805"/>
                    </a:cubicBezTo>
                    <a:cubicBezTo>
                      <a:pt x="177244" y="1107581"/>
                      <a:pt x="133985" y="1105768"/>
                      <a:pt x="101583" y="1040296"/>
                    </a:cubicBezTo>
                    <a:cubicBezTo>
                      <a:pt x="114444" y="1027479"/>
                      <a:pt x="159719" y="989291"/>
                      <a:pt x="154455" y="978033"/>
                    </a:cubicBezTo>
                    <a:cubicBezTo>
                      <a:pt x="149191" y="966775"/>
                      <a:pt x="80984" y="984015"/>
                      <a:pt x="69998" y="972746"/>
                    </a:cubicBezTo>
                    <a:cubicBezTo>
                      <a:pt x="65448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5" name="円/楕円 27">
                <a:extLst>
                  <a:ext uri="{FF2B5EF4-FFF2-40B4-BE49-F238E27FC236}">
                    <a16:creationId xmlns:a16="http://schemas.microsoft.com/office/drawing/2014/main" id="{2AEE75AC-17CD-4D25-AE55-4056EE168286}"/>
                  </a:ext>
                </a:extLst>
              </p:cNvPr>
              <p:cNvSpPr/>
              <p:nvPr/>
            </p:nvSpPr>
            <p:spPr>
              <a:xfrm rot="10800000">
                <a:off x="6753651" y="1588943"/>
                <a:ext cx="245616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4305BB4E-0D18-4076-8D9D-42CBB330ED58}"/>
                  </a:ext>
                </a:extLst>
              </p:cNvPr>
              <p:cNvSpPr/>
              <p:nvPr/>
            </p:nvSpPr>
            <p:spPr>
              <a:xfrm>
                <a:off x="68519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四角形: 上の 2 つの角を丸める 559">
                <a:extLst>
                  <a:ext uri="{FF2B5EF4-FFF2-40B4-BE49-F238E27FC236}">
                    <a16:creationId xmlns:a16="http://schemas.microsoft.com/office/drawing/2014/main" id="{B21EE790-7DAE-484D-B5DE-E225E2FC4075}"/>
                  </a:ext>
                </a:extLst>
              </p:cNvPr>
              <p:cNvSpPr/>
              <p:nvPr/>
            </p:nvSpPr>
            <p:spPr>
              <a:xfrm>
                <a:off x="70734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0EA234AF-171D-4C3F-B34D-5FA234D241D1}"/>
                  </a:ext>
                </a:extLst>
              </p:cNvPr>
              <p:cNvSpPr/>
              <p:nvPr/>
            </p:nvSpPr>
            <p:spPr>
              <a:xfrm flipH="1">
                <a:off x="71036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0A4CE217-CFDD-4463-AC93-B9FDF8EE0BD1}"/>
                  </a:ext>
                </a:extLst>
              </p:cNvPr>
              <p:cNvGrpSpPr/>
              <p:nvPr/>
            </p:nvGrpSpPr>
            <p:grpSpPr>
              <a:xfrm>
                <a:off x="6724414" y="1674238"/>
                <a:ext cx="217719" cy="231301"/>
                <a:chOff x="2121610" y="5697472"/>
                <a:chExt cx="169946" cy="158072"/>
              </a:xfrm>
            </p:grpSpPr>
            <p:sp>
              <p:nvSpPr>
                <p:cNvPr id="570" name="二等辺三角形 569">
                  <a:extLst>
                    <a:ext uri="{FF2B5EF4-FFF2-40B4-BE49-F238E27FC236}">
                      <a16:creationId xmlns:a16="http://schemas.microsoft.com/office/drawing/2014/main" id="{50AC6B8C-C126-4434-9908-549567FEE2BE}"/>
                    </a:ext>
                  </a:extLst>
                </p:cNvPr>
                <p:cNvSpPr/>
                <p:nvPr/>
              </p:nvSpPr>
              <p:spPr>
                <a:xfrm rot="17563913">
                  <a:off x="2163527" y="5676457"/>
                  <a:ext cx="26940" cy="110774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71" name="グループ化 570">
                  <a:extLst>
                    <a:ext uri="{FF2B5EF4-FFF2-40B4-BE49-F238E27FC236}">
                      <a16:creationId xmlns:a16="http://schemas.microsoft.com/office/drawing/2014/main" id="{D4E232D9-0BF5-4FE2-A048-0AE139BFB6C2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572" name="円/楕円 333">
                    <a:extLst>
                      <a:ext uri="{FF2B5EF4-FFF2-40B4-BE49-F238E27FC236}">
                        <a16:creationId xmlns:a16="http://schemas.microsoft.com/office/drawing/2014/main" id="{8C4DD811-6580-4C40-A042-9645CEF48B91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3" name="円/楕円 334">
                    <a:extLst>
                      <a:ext uri="{FF2B5EF4-FFF2-40B4-BE49-F238E27FC236}">
                        <a16:creationId xmlns:a16="http://schemas.microsoft.com/office/drawing/2014/main" id="{97FBBD12-9D70-44FA-BF16-8CE9B9C9CEC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4" name="円/楕円 335">
                    <a:extLst>
                      <a:ext uri="{FF2B5EF4-FFF2-40B4-BE49-F238E27FC236}">
                        <a16:creationId xmlns:a16="http://schemas.microsoft.com/office/drawing/2014/main" id="{6BB93F95-5341-41F5-A45A-F93BB9BC70FA}"/>
                      </a:ext>
                    </a:extLst>
                  </p:cNvPr>
                  <p:cNvSpPr/>
                  <p:nvPr/>
                </p:nvSpPr>
                <p:spPr>
                  <a:xfrm>
                    <a:off x="2901373" y="3747251"/>
                    <a:ext cx="64391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5" name="円/楕円 336">
                    <a:extLst>
                      <a:ext uri="{FF2B5EF4-FFF2-40B4-BE49-F238E27FC236}">
                        <a16:creationId xmlns:a16="http://schemas.microsoft.com/office/drawing/2014/main" id="{6744BF00-2E16-481C-998F-F64DB0A2FAEE}"/>
                      </a:ext>
                    </a:extLst>
                  </p:cNvPr>
                  <p:cNvSpPr/>
                  <p:nvPr/>
                </p:nvSpPr>
                <p:spPr>
                  <a:xfrm>
                    <a:off x="2910841" y="3764677"/>
                    <a:ext cx="39054" cy="480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2081C2C4-2B21-4545-9900-8D3892A2E759}"/>
                  </a:ext>
                </a:extLst>
              </p:cNvPr>
              <p:cNvSpPr/>
              <p:nvPr/>
            </p:nvSpPr>
            <p:spPr>
              <a:xfrm rot="18000000">
                <a:off x="68068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A227D655-FDD9-4D7C-ADEE-83ED3B8EDDB7}"/>
                  </a:ext>
                </a:extLst>
              </p:cNvPr>
              <p:cNvSpPr/>
              <p:nvPr/>
            </p:nvSpPr>
            <p:spPr>
              <a:xfrm>
                <a:off x="68516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56E2CDFE-BC18-422B-A605-B7D3C5F8B4E3}"/>
                  </a:ext>
                </a:extLst>
              </p:cNvPr>
              <p:cNvSpPr/>
              <p:nvPr/>
            </p:nvSpPr>
            <p:spPr>
              <a:xfrm>
                <a:off x="68778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E54357D3-0822-4AAD-9B90-1A06EC277EF8}"/>
                  </a:ext>
                </a:extLst>
              </p:cNvPr>
              <p:cNvSpPr/>
              <p:nvPr/>
            </p:nvSpPr>
            <p:spPr>
              <a:xfrm rot="299169">
                <a:off x="6696536" y="1164593"/>
                <a:ext cx="1054431" cy="430367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8D9C76FC-074D-48D9-8805-CC2CEF7718AD}"/>
                  </a:ext>
                </a:extLst>
              </p:cNvPr>
              <p:cNvSpPr/>
              <p:nvPr/>
            </p:nvSpPr>
            <p:spPr>
              <a:xfrm>
                <a:off x="7210652" y="1231107"/>
                <a:ext cx="532784" cy="1080959"/>
              </a:xfrm>
              <a:custGeom>
                <a:avLst/>
                <a:gdLst>
                  <a:gd name="connsiteX0" fmla="*/ 134297 w 532784"/>
                  <a:gd name="connsiteY0" fmla="*/ 0 h 1030953"/>
                  <a:gd name="connsiteX1" fmla="*/ 532784 w 532784"/>
                  <a:gd name="connsiteY1" fmla="*/ 515779 h 1030953"/>
                  <a:gd name="connsiteX2" fmla="*/ 214606 w 532784"/>
                  <a:gd name="connsiteY2" fmla="*/ 1021079 h 1030953"/>
                  <a:gd name="connsiteX3" fmla="*/ 138937 w 532784"/>
                  <a:gd name="connsiteY3" fmla="*/ 1030953 h 1030953"/>
                  <a:gd name="connsiteX4" fmla="*/ 132108 w 532784"/>
                  <a:gd name="connsiteY4" fmla="*/ 943275 h 1030953"/>
                  <a:gd name="connsiteX5" fmla="*/ 108889 w 532784"/>
                  <a:gd name="connsiteY5" fmla="*/ 846458 h 1030953"/>
                  <a:gd name="connsiteX6" fmla="*/ 91759 w 532784"/>
                  <a:gd name="connsiteY6" fmla="*/ 805608 h 1030953"/>
                  <a:gd name="connsiteX7" fmla="*/ 94634 w 532784"/>
                  <a:gd name="connsiteY7" fmla="*/ 763429 h 1030953"/>
                  <a:gd name="connsiteX8" fmla="*/ 86538 w 532784"/>
                  <a:gd name="connsiteY8" fmla="*/ 659482 h 1030953"/>
                  <a:gd name="connsiteX9" fmla="*/ 76557 w 532784"/>
                  <a:gd name="connsiteY9" fmla="*/ 617863 h 1030953"/>
                  <a:gd name="connsiteX10" fmla="*/ 77704 w 532784"/>
                  <a:gd name="connsiteY10" fmla="*/ 611270 h 1030953"/>
                  <a:gd name="connsiteX11" fmla="*/ 85800 w 532784"/>
                  <a:gd name="connsiteY11" fmla="*/ 468001 h 1030953"/>
                  <a:gd name="connsiteX12" fmla="*/ 17745 w 532784"/>
                  <a:gd name="connsiteY12" fmla="*/ 70537 h 1030953"/>
                  <a:gd name="connsiteX13" fmla="*/ 0 w 532784"/>
                  <a:gd name="connsiteY13" fmla="*/ 32171 h 1030953"/>
                  <a:gd name="connsiteX14" fmla="*/ 53988 w 532784"/>
                  <a:gd name="connsiteY14" fmla="*/ 10479 h 1030953"/>
                  <a:gd name="connsiteX15" fmla="*/ 134297 w 532784"/>
                  <a:gd name="connsiteY15" fmla="*/ 0 h 1030953"/>
                  <a:gd name="connsiteX0" fmla="*/ 134297 w 532784"/>
                  <a:gd name="connsiteY0" fmla="*/ 0 h 1059528"/>
                  <a:gd name="connsiteX1" fmla="*/ 532784 w 532784"/>
                  <a:gd name="connsiteY1" fmla="*/ 515779 h 1059528"/>
                  <a:gd name="connsiteX2" fmla="*/ 214606 w 532784"/>
                  <a:gd name="connsiteY2" fmla="*/ 1021079 h 1059528"/>
                  <a:gd name="connsiteX3" fmla="*/ 148462 w 532784"/>
                  <a:gd name="connsiteY3" fmla="*/ 1059528 h 1059528"/>
                  <a:gd name="connsiteX4" fmla="*/ 132108 w 532784"/>
                  <a:gd name="connsiteY4" fmla="*/ 943275 h 1059528"/>
                  <a:gd name="connsiteX5" fmla="*/ 108889 w 532784"/>
                  <a:gd name="connsiteY5" fmla="*/ 846458 h 1059528"/>
                  <a:gd name="connsiteX6" fmla="*/ 91759 w 532784"/>
                  <a:gd name="connsiteY6" fmla="*/ 805608 h 1059528"/>
                  <a:gd name="connsiteX7" fmla="*/ 94634 w 532784"/>
                  <a:gd name="connsiteY7" fmla="*/ 763429 h 1059528"/>
                  <a:gd name="connsiteX8" fmla="*/ 86538 w 532784"/>
                  <a:gd name="connsiteY8" fmla="*/ 659482 h 1059528"/>
                  <a:gd name="connsiteX9" fmla="*/ 76557 w 532784"/>
                  <a:gd name="connsiteY9" fmla="*/ 617863 h 1059528"/>
                  <a:gd name="connsiteX10" fmla="*/ 77704 w 532784"/>
                  <a:gd name="connsiteY10" fmla="*/ 611270 h 1059528"/>
                  <a:gd name="connsiteX11" fmla="*/ 85800 w 532784"/>
                  <a:gd name="connsiteY11" fmla="*/ 468001 h 1059528"/>
                  <a:gd name="connsiteX12" fmla="*/ 17745 w 532784"/>
                  <a:gd name="connsiteY12" fmla="*/ 70537 h 1059528"/>
                  <a:gd name="connsiteX13" fmla="*/ 0 w 532784"/>
                  <a:gd name="connsiteY13" fmla="*/ 32171 h 1059528"/>
                  <a:gd name="connsiteX14" fmla="*/ 53988 w 532784"/>
                  <a:gd name="connsiteY14" fmla="*/ 10479 h 1059528"/>
                  <a:gd name="connsiteX15" fmla="*/ 134297 w 532784"/>
                  <a:gd name="connsiteY15" fmla="*/ 0 h 1059528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32108 w 532784"/>
                  <a:gd name="connsiteY4" fmla="*/ 943275 h 1080959"/>
                  <a:gd name="connsiteX5" fmla="*/ 108889 w 532784"/>
                  <a:gd name="connsiteY5" fmla="*/ 846458 h 1080959"/>
                  <a:gd name="connsiteX6" fmla="*/ 91759 w 532784"/>
                  <a:gd name="connsiteY6" fmla="*/ 805608 h 1080959"/>
                  <a:gd name="connsiteX7" fmla="*/ 94634 w 532784"/>
                  <a:gd name="connsiteY7" fmla="*/ 763429 h 1080959"/>
                  <a:gd name="connsiteX8" fmla="*/ 86538 w 532784"/>
                  <a:gd name="connsiteY8" fmla="*/ 659482 h 1080959"/>
                  <a:gd name="connsiteX9" fmla="*/ 76557 w 532784"/>
                  <a:gd name="connsiteY9" fmla="*/ 617863 h 1080959"/>
                  <a:gd name="connsiteX10" fmla="*/ 77704 w 532784"/>
                  <a:gd name="connsiteY10" fmla="*/ 611270 h 1080959"/>
                  <a:gd name="connsiteX11" fmla="*/ 85800 w 532784"/>
                  <a:gd name="connsiteY11" fmla="*/ 468001 h 1080959"/>
                  <a:gd name="connsiteX12" fmla="*/ 17745 w 532784"/>
                  <a:gd name="connsiteY12" fmla="*/ 70537 h 1080959"/>
                  <a:gd name="connsiteX13" fmla="*/ 0 w 532784"/>
                  <a:gd name="connsiteY13" fmla="*/ 32171 h 1080959"/>
                  <a:gd name="connsiteX14" fmla="*/ 53988 w 532784"/>
                  <a:gd name="connsiteY14" fmla="*/ 10479 h 1080959"/>
                  <a:gd name="connsiteX15" fmla="*/ 134297 w 532784"/>
                  <a:gd name="connsiteY15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1759 w 532784"/>
                  <a:gd name="connsiteY5" fmla="*/ 805608 h 1080959"/>
                  <a:gd name="connsiteX6" fmla="*/ 94634 w 532784"/>
                  <a:gd name="connsiteY6" fmla="*/ 763429 h 1080959"/>
                  <a:gd name="connsiteX7" fmla="*/ 86538 w 532784"/>
                  <a:gd name="connsiteY7" fmla="*/ 659482 h 1080959"/>
                  <a:gd name="connsiteX8" fmla="*/ 76557 w 532784"/>
                  <a:gd name="connsiteY8" fmla="*/ 617863 h 1080959"/>
                  <a:gd name="connsiteX9" fmla="*/ 77704 w 532784"/>
                  <a:gd name="connsiteY9" fmla="*/ 611270 h 1080959"/>
                  <a:gd name="connsiteX10" fmla="*/ 85800 w 532784"/>
                  <a:gd name="connsiteY10" fmla="*/ 468001 h 1080959"/>
                  <a:gd name="connsiteX11" fmla="*/ 17745 w 532784"/>
                  <a:gd name="connsiteY11" fmla="*/ 70537 h 1080959"/>
                  <a:gd name="connsiteX12" fmla="*/ 0 w 532784"/>
                  <a:gd name="connsiteY12" fmla="*/ 32171 h 1080959"/>
                  <a:gd name="connsiteX13" fmla="*/ 53988 w 532784"/>
                  <a:gd name="connsiteY13" fmla="*/ 10479 h 1080959"/>
                  <a:gd name="connsiteX14" fmla="*/ 134297 w 532784"/>
                  <a:gd name="connsiteY14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4634 w 532784"/>
                  <a:gd name="connsiteY5" fmla="*/ 763429 h 1080959"/>
                  <a:gd name="connsiteX6" fmla="*/ 86538 w 532784"/>
                  <a:gd name="connsiteY6" fmla="*/ 659482 h 1080959"/>
                  <a:gd name="connsiteX7" fmla="*/ 76557 w 532784"/>
                  <a:gd name="connsiteY7" fmla="*/ 617863 h 1080959"/>
                  <a:gd name="connsiteX8" fmla="*/ 77704 w 532784"/>
                  <a:gd name="connsiteY8" fmla="*/ 611270 h 1080959"/>
                  <a:gd name="connsiteX9" fmla="*/ 85800 w 532784"/>
                  <a:gd name="connsiteY9" fmla="*/ 468001 h 1080959"/>
                  <a:gd name="connsiteX10" fmla="*/ 17745 w 532784"/>
                  <a:gd name="connsiteY10" fmla="*/ 70537 h 1080959"/>
                  <a:gd name="connsiteX11" fmla="*/ 0 w 532784"/>
                  <a:gd name="connsiteY11" fmla="*/ 32171 h 1080959"/>
                  <a:gd name="connsiteX12" fmla="*/ 53988 w 532784"/>
                  <a:gd name="connsiteY12" fmla="*/ 10479 h 1080959"/>
                  <a:gd name="connsiteX13" fmla="*/ 134297 w 532784"/>
                  <a:gd name="connsiteY13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77704 w 532784"/>
                  <a:gd name="connsiteY7" fmla="*/ 611270 h 1080959"/>
                  <a:gd name="connsiteX8" fmla="*/ 85800 w 532784"/>
                  <a:gd name="connsiteY8" fmla="*/ 468001 h 1080959"/>
                  <a:gd name="connsiteX9" fmla="*/ 17745 w 532784"/>
                  <a:gd name="connsiteY9" fmla="*/ 70537 h 1080959"/>
                  <a:gd name="connsiteX10" fmla="*/ 0 w 532784"/>
                  <a:gd name="connsiteY10" fmla="*/ 32171 h 1080959"/>
                  <a:gd name="connsiteX11" fmla="*/ 53988 w 532784"/>
                  <a:gd name="connsiteY11" fmla="*/ 10479 h 1080959"/>
                  <a:gd name="connsiteX12" fmla="*/ 134297 w 532784"/>
                  <a:gd name="connsiteY12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85800 w 532784"/>
                  <a:gd name="connsiteY7" fmla="*/ 468001 h 1080959"/>
                  <a:gd name="connsiteX8" fmla="*/ 17745 w 532784"/>
                  <a:gd name="connsiteY8" fmla="*/ 70537 h 1080959"/>
                  <a:gd name="connsiteX9" fmla="*/ 0 w 532784"/>
                  <a:gd name="connsiteY9" fmla="*/ 32171 h 1080959"/>
                  <a:gd name="connsiteX10" fmla="*/ 53988 w 532784"/>
                  <a:gd name="connsiteY10" fmla="*/ 10479 h 1080959"/>
                  <a:gd name="connsiteX11" fmla="*/ 134297 w 532784"/>
                  <a:gd name="connsiteY11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85800 w 532784"/>
                  <a:gd name="connsiteY6" fmla="*/ 468001 h 1080959"/>
                  <a:gd name="connsiteX7" fmla="*/ 17745 w 532784"/>
                  <a:gd name="connsiteY7" fmla="*/ 70537 h 1080959"/>
                  <a:gd name="connsiteX8" fmla="*/ 0 w 532784"/>
                  <a:gd name="connsiteY8" fmla="*/ 32171 h 1080959"/>
                  <a:gd name="connsiteX9" fmla="*/ 53988 w 532784"/>
                  <a:gd name="connsiteY9" fmla="*/ 10479 h 1080959"/>
                  <a:gd name="connsiteX10" fmla="*/ 134297 w 532784"/>
                  <a:gd name="connsiteY10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5800 w 532784"/>
                  <a:gd name="connsiteY5" fmla="*/ 468001 h 1080959"/>
                  <a:gd name="connsiteX6" fmla="*/ 17745 w 532784"/>
                  <a:gd name="connsiteY6" fmla="*/ 70537 h 1080959"/>
                  <a:gd name="connsiteX7" fmla="*/ 0 w 532784"/>
                  <a:gd name="connsiteY7" fmla="*/ 32171 h 1080959"/>
                  <a:gd name="connsiteX8" fmla="*/ 53988 w 532784"/>
                  <a:gd name="connsiteY8" fmla="*/ 10479 h 1080959"/>
                  <a:gd name="connsiteX9" fmla="*/ 134297 w 532784"/>
                  <a:gd name="connsiteY9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85800 w 532784"/>
                  <a:gd name="connsiteY4" fmla="*/ 468001 h 1080959"/>
                  <a:gd name="connsiteX5" fmla="*/ 17745 w 532784"/>
                  <a:gd name="connsiteY5" fmla="*/ 70537 h 1080959"/>
                  <a:gd name="connsiteX6" fmla="*/ 0 w 532784"/>
                  <a:gd name="connsiteY6" fmla="*/ 32171 h 1080959"/>
                  <a:gd name="connsiteX7" fmla="*/ 53988 w 532784"/>
                  <a:gd name="connsiteY7" fmla="*/ 10479 h 1080959"/>
                  <a:gd name="connsiteX8" fmla="*/ 134297 w 532784"/>
                  <a:gd name="connsiteY8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7745 w 532784"/>
                  <a:gd name="connsiteY4" fmla="*/ 70537 h 1080959"/>
                  <a:gd name="connsiteX5" fmla="*/ 0 w 532784"/>
                  <a:gd name="connsiteY5" fmla="*/ 32171 h 1080959"/>
                  <a:gd name="connsiteX6" fmla="*/ 53988 w 532784"/>
                  <a:gd name="connsiteY6" fmla="*/ 10479 h 1080959"/>
                  <a:gd name="connsiteX7" fmla="*/ 134297 w 532784"/>
                  <a:gd name="connsiteY7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0 w 532784"/>
                  <a:gd name="connsiteY4" fmla="*/ 32171 h 1080959"/>
                  <a:gd name="connsiteX5" fmla="*/ 53988 w 532784"/>
                  <a:gd name="connsiteY5" fmla="*/ 10479 h 1080959"/>
                  <a:gd name="connsiteX6" fmla="*/ 134297 w 532784"/>
                  <a:gd name="connsiteY6" fmla="*/ 0 h 1080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784" h="1080959">
                    <a:moveTo>
                      <a:pt x="134297" y="0"/>
                    </a:moveTo>
                    <a:cubicBezTo>
                      <a:pt x="354375" y="0"/>
                      <a:pt x="532784" y="230922"/>
                      <a:pt x="532784" y="515779"/>
                    </a:cubicBezTo>
                    <a:cubicBezTo>
                      <a:pt x="532784" y="765029"/>
                      <a:pt x="396190" y="972985"/>
                      <a:pt x="214606" y="1021079"/>
                    </a:cubicBezTo>
                    <a:lnTo>
                      <a:pt x="150843" y="1080959"/>
                    </a:lnTo>
                    <a:cubicBezTo>
                      <a:pt x="115075" y="916141"/>
                      <a:pt x="16143" y="210584"/>
                      <a:pt x="0" y="32171"/>
                    </a:cubicBezTo>
                    <a:lnTo>
                      <a:pt x="53988" y="10479"/>
                    </a:lnTo>
                    <a:cubicBezTo>
                      <a:pt x="79929" y="3608"/>
                      <a:pt x="106788" y="0"/>
                      <a:pt x="1342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E32F2F1B-4A90-4A74-A0CB-96B1CCBF8188}"/>
                  </a:ext>
                </a:extLst>
              </p:cNvPr>
              <p:cNvGrpSpPr/>
              <p:nvPr/>
            </p:nvGrpSpPr>
            <p:grpSpPr>
              <a:xfrm>
                <a:off x="7263437" y="1716403"/>
                <a:ext cx="206460" cy="373927"/>
                <a:chOff x="4278937" y="1716403"/>
                <a:chExt cx="206460" cy="373927"/>
              </a:xfrm>
            </p:grpSpPr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CFC018CD-6FBA-4322-8105-0BEAD6D77842}"/>
                    </a:ext>
                  </a:extLst>
                </p:cNvPr>
                <p:cNvSpPr/>
                <p:nvPr/>
              </p:nvSpPr>
              <p:spPr>
                <a:xfrm rot="900000" flipH="1">
                  <a:off x="4278937" y="1716403"/>
                  <a:ext cx="206460" cy="373927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001FBFC8-1F7F-4AD6-8FF6-1EE43FF30A03}"/>
                    </a:ext>
                  </a:extLst>
                </p:cNvPr>
                <p:cNvSpPr/>
                <p:nvPr/>
              </p:nvSpPr>
              <p:spPr>
                <a:xfrm rot="900000" flipH="1">
                  <a:off x="4298822" y="1778487"/>
                  <a:ext cx="143551" cy="243555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1" name="月 630">
                <a:extLst>
                  <a:ext uri="{FF2B5EF4-FFF2-40B4-BE49-F238E27FC236}">
                    <a16:creationId xmlns:a16="http://schemas.microsoft.com/office/drawing/2014/main" id="{3AA6D1A0-C928-44F1-9BD5-75C106DF08D6}"/>
                  </a:ext>
                </a:extLst>
              </p:cNvPr>
              <p:cNvSpPr/>
              <p:nvPr/>
            </p:nvSpPr>
            <p:spPr>
              <a:xfrm flipH="1">
                <a:off x="7238536" y="1459115"/>
                <a:ext cx="77331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98909E0-4934-4F9F-A6D3-6DFEE47C3C1E}"/>
              </a:ext>
            </a:extLst>
          </p:cNvPr>
          <p:cNvGrpSpPr/>
          <p:nvPr/>
        </p:nvGrpSpPr>
        <p:grpSpPr>
          <a:xfrm>
            <a:off x="1068044" y="4291874"/>
            <a:ext cx="1417061" cy="2150109"/>
            <a:chOff x="1068044" y="4291874"/>
            <a:chExt cx="1417061" cy="2150109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980FF54B-6443-413E-8D85-F86547033B0D}"/>
                </a:ext>
              </a:extLst>
            </p:cNvPr>
            <p:cNvGrpSpPr/>
            <p:nvPr/>
          </p:nvGrpSpPr>
          <p:grpSpPr>
            <a:xfrm>
              <a:off x="1068044" y="5731645"/>
              <a:ext cx="859080" cy="571931"/>
              <a:chOff x="444652" y="5006060"/>
              <a:chExt cx="1399600" cy="931780"/>
            </a:xfrm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171DD427-DEAE-4922-82F9-A46B8526DB32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6BBA4DBA-CA39-4149-9BC1-41E8A2D150E7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71AC1A29-01CE-4BB0-B2BF-270E911E55F2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C267D8C8-BD3A-4E10-A44A-8FFAA0A8E51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D70994F7-8E46-4171-91AF-19DF001A8B0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163D3F6D-90F1-4ADB-B9F5-9CBCFFF2245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月 256">
                    <a:extLst>
                      <a:ext uri="{FF2B5EF4-FFF2-40B4-BE49-F238E27FC236}">
                        <a16:creationId xmlns:a16="http://schemas.microsoft.com/office/drawing/2014/main" id="{4159010D-B224-4197-94A1-AAF6A410A147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889B1AED-134C-43A0-924C-45991EABC58B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45" name="四角形: 上の 2 つの角を丸める 109">
                  <a:extLst>
                    <a:ext uri="{FF2B5EF4-FFF2-40B4-BE49-F238E27FC236}">
                      <a16:creationId xmlns:a16="http://schemas.microsoft.com/office/drawing/2014/main" id="{53723AF5-458A-439C-8993-4D719D28B0B7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F247644E-86CF-43CE-AC8C-F1AFEEFE65D7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BA8C8566-9A4C-43E6-A377-80246EF54D17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上の 2 つの角を丸める 109">
                  <a:extLst>
                    <a:ext uri="{FF2B5EF4-FFF2-40B4-BE49-F238E27FC236}">
                      <a16:creationId xmlns:a16="http://schemas.microsoft.com/office/drawing/2014/main" id="{9B1C8B8C-428F-4E6E-B641-DE8E5CA7827A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641D2DF2-D8CC-42DA-B043-AF9B4E6BFA38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BFD6BEB-1CCA-4AA3-90BE-BBC44DB2239D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上の 2 つの角を丸める 109">
                  <a:extLst>
                    <a:ext uri="{FF2B5EF4-FFF2-40B4-BE49-F238E27FC236}">
                      <a16:creationId xmlns:a16="http://schemas.microsoft.com/office/drawing/2014/main" id="{1C15BE45-4711-4B52-AF7A-E6D17D42336D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B015741F-588D-48BD-8EEF-A870CC4716DA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0ADEF08A-0985-46FA-8E01-AA69438900AC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82229F32-651E-4EC3-9462-0319DCEF4986}"/>
                </a:ext>
              </a:extLst>
            </p:cNvPr>
            <p:cNvSpPr/>
            <p:nvPr/>
          </p:nvSpPr>
          <p:spPr>
            <a:xfrm rot="7200000">
              <a:off x="1613197" y="5879550"/>
              <a:ext cx="193276" cy="6205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39F4572A-A02A-4131-B6F4-A422D31132DA}"/>
                </a:ext>
              </a:extLst>
            </p:cNvPr>
            <p:cNvGrpSpPr/>
            <p:nvPr/>
          </p:nvGrpSpPr>
          <p:grpSpPr>
            <a:xfrm>
              <a:off x="1576073" y="4291874"/>
              <a:ext cx="909032" cy="2150109"/>
              <a:chOff x="696179" y="4291874"/>
              <a:chExt cx="909032" cy="2150109"/>
            </a:xfrm>
          </p:grpSpPr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53F5824F-8CCD-4C9A-AD49-72E2EA8D71F7}"/>
                  </a:ext>
                </a:extLst>
              </p:cNvPr>
              <p:cNvSpPr/>
              <p:nvPr/>
            </p:nvSpPr>
            <p:spPr>
              <a:xfrm>
                <a:off x="1080230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62D9356B-507B-4759-824B-8934C33D56D4}"/>
                  </a:ext>
                </a:extLst>
              </p:cNvPr>
              <p:cNvSpPr/>
              <p:nvPr/>
            </p:nvSpPr>
            <p:spPr>
              <a:xfrm>
                <a:off x="109299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B6BF965B-2144-4EE1-B722-41F510E57DF5}"/>
                  </a:ext>
                </a:extLst>
              </p:cNvPr>
              <p:cNvSpPr/>
              <p:nvPr/>
            </p:nvSpPr>
            <p:spPr>
              <a:xfrm>
                <a:off x="926529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01FED463-3036-4075-A2D4-29EEEF952F21}"/>
                  </a:ext>
                </a:extLst>
              </p:cNvPr>
              <p:cNvSpPr/>
              <p:nvPr/>
            </p:nvSpPr>
            <p:spPr>
              <a:xfrm>
                <a:off x="696179" y="4398024"/>
                <a:ext cx="821661" cy="939121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48103 w 821661"/>
                  <a:gd name="connsiteY7" fmla="*/ 752360 h 921045"/>
                  <a:gd name="connsiteX8" fmla="*/ 0 w 821661"/>
                  <a:gd name="connsiteY8" fmla="*/ 713901 h 921045"/>
                  <a:gd name="connsiteX9" fmla="*/ 41934 w 821661"/>
                  <a:gd name="connsiteY9" fmla="*/ 572226 h 921045"/>
                  <a:gd name="connsiteX10" fmla="*/ 12918 w 821661"/>
                  <a:gd name="connsiteY10" fmla="*/ 401454 h 921045"/>
                  <a:gd name="connsiteX11" fmla="*/ 11316 w 821661"/>
                  <a:gd name="connsiteY11" fmla="*/ 339903 h 921045"/>
                  <a:gd name="connsiteX12" fmla="*/ 444504 w 821661"/>
                  <a:gd name="connsiteY12" fmla="*/ 27 h 921045"/>
                  <a:gd name="connsiteX13" fmla="*/ 821479 w 821661"/>
                  <a:gd name="connsiteY13" fmla="*/ 445103 h 921045"/>
                  <a:gd name="connsiteX14" fmla="*/ 552319 w 821661"/>
                  <a:gd name="connsiteY14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56198 w 821661"/>
                  <a:gd name="connsiteY5" fmla="*/ 807886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27638"/>
                  <a:gd name="connsiteX1" fmla="*/ 232191 w 821661"/>
                  <a:gd name="connsiteY1" fmla="*/ 919950 h 927638"/>
                  <a:gd name="connsiteX2" fmla="*/ 82487 w 821661"/>
                  <a:gd name="connsiteY2" fmla="*/ 866015 h 927638"/>
                  <a:gd name="connsiteX3" fmla="*/ 112421 w 821661"/>
                  <a:gd name="connsiteY3" fmla="*/ 809608 h 927638"/>
                  <a:gd name="connsiteX4" fmla="*/ 56198 w 821661"/>
                  <a:gd name="connsiteY4" fmla="*/ 807886 h 927638"/>
                  <a:gd name="connsiteX5" fmla="*/ 48103 w 821661"/>
                  <a:gd name="connsiteY5" fmla="*/ 752360 h 927638"/>
                  <a:gd name="connsiteX6" fmla="*/ 0 w 821661"/>
                  <a:gd name="connsiteY6" fmla="*/ 713901 h 927638"/>
                  <a:gd name="connsiteX7" fmla="*/ 41934 w 821661"/>
                  <a:gd name="connsiteY7" fmla="*/ 572226 h 927638"/>
                  <a:gd name="connsiteX8" fmla="*/ 12918 w 821661"/>
                  <a:gd name="connsiteY8" fmla="*/ 401454 h 927638"/>
                  <a:gd name="connsiteX9" fmla="*/ 11316 w 821661"/>
                  <a:gd name="connsiteY9" fmla="*/ 339903 h 927638"/>
                  <a:gd name="connsiteX10" fmla="*/ 444504 w 821661"/>
                  <a:gd name="connsiteY10" fmla="*/ 27 h 927638"/>
                  <a:gd name="connsiteX11" fmla="*/ 821479 w 821661"/>
                  <a:gd name="connsiteY11" fmla="*/ 445103 h 927638"/>
                  <a:gd name="connsiteX12" fmla="*/ 552319 w 821661"/>
                  <a:gd name="connsiteY12" fmla="*/ 898660 h 927638"/>
                  <a:gd name="connsiteX0" fmla="*/ 480846 w 821661"/>
                  <a:gd name="connsiteY0" fmla="*/ 747863 h 940025"/>
                  <a:gd name="connsiteX1" fmla="*/ 263148 w 821661"/>
                  <a:gd name="connsiteY1" fmla="*/ 934237 h 940025"/>
                  <a:gd name="connsiteX2" fmla="*/ 82487 w 821661"/>
                  <a:gd name="connsiteY2" fmla="*/ 866015 h 940025"/>
                  <a:gd name="connsiteX3" fmla="*/ 112421 w 821661"/>
                  <a:gd name="connsiteY3" fmla="*/ 809608 h 940025"/>
                  <a:gd name="connsiteX4" fmla="*/ 56198 w 821661"/>
                  <a:gd name="connsiteY4" fmla="*/ 807886 h 940025"/>
                  <a:gd name="connsiteX5" fmla="*/ 48103 w 821661"/>
                  <a:gd name="connsiteY5" fmla="*/ 752360 h 940025"/>
                  <a:gd name="connsiteX6" fmla="*/ 0 w 821661"/>
                  <a:gd name="connsiteY6" fmla="*/ 713901 h 940025"/>
                  <a:gd name="connsiteX7" fmla="*/ 41934 w 821661"/>
                  <a:gd name="connsiteY7" fmla="*/ 572226 h 940025"/>
                  <a:gd name="connsiteX8" fmla="*/ 12918 w 821661"/>
                  <a:gd name="connsiteY8" fmla="*/ 401454 h 940025"/>
                  <a:gd name="connsiteX9" fmla="*/ 11316 w 821661"/>
                  <a:gd name="connsiteY9" fmla="*/ 339903 h 940025"/>
                  <a:gd name="connsiteX10" fmla="*/ 444504 w 821661"/>
                  <a:gd name="connsiteY10" fmla="*/ 27 h 940025"/>
                  <a:gd name="connsiteX11" fmla="*/ 821479 w 821661"/>
                  <a:gd name="connsiteY11" fmla="*/ 445103 h 940025"/>
                  <a:gd name="connsiteX12" fmla="*/ 552319 w 821661"/>
                  <a:gd name="connsiteY12" fmla="*/ 898660 h 940025"/>
                  <a:gd name="connsiteX0" fmla="*/ 480846 w 821661"/>
                  <a:gd name="connsiteY0" fmla="*/ 747863 h 939121"/>
                  <a:gd name="connsiteX1" fmla="*/ 263148 w 821661"/>
                  <a:gd name="connsiteY1" fmla="*/ 934237 h 939121"/>
                  <a:gd name="connsiteX2" fmla="*/ 82487 w 821661"/>
                  <a:gd name="connsiteY2" fmla="*/ 866015 h 939121"/>
                  <a:gd name="connsiteX3" fmla="*/ 112421 w 821661"/>
                  <a:gd name="connsiteY3" fmla="*/ 809608 h 939121"/>
                  <a:gd name="connsiteX4" fmla="*/ 56198 w 821661"/>
                  <a:gd name="connsiteY4" fmla="*/ 807886 h 939121"/>
                  <a:gd name="connsiteX5" fmla="*/ 48103 w 821661"/>
                  <a:gd name="connsiteY5" fmla="*/ 752360 h 939121"/>
                  <a:gd name="connsiteX6" fmla="*/ 0 w 821661"/>
                  <a:gd name="connsiteY6" fmla="*/ 713901 h 939121"/>
                  <a:gd name="connsiteX7" fmla="*/ 41934 w 821661"/>
                  <a:gd name="connsiteY7" fmla="*/ 572226 h 939121"/>
                  <a:gd name="connsiteX8" fmla="*/ 12918 w 821661"/>
                  <a:gd name="connsiteY8" fmla="*/ 401454 h 939121"/>
                  <a:gd name="connsiteX9" fmla="*/ 11316 w 821661"/>
                  <a:gd name="connsiteY9" fmla="*/ 339903 h 939121"/>
                  <a:gd name="connsiteX10" fmla="*/ 444504 w 821661"/>
                  <a:gd name="connsiteY10" fmla="*/ 27 h 939121"/>
                  <a:gd name="connsiteX11" fmla="*/ 821479 w 821661"/>
                  <a:gd name="connsiteY11" fmla="*/ 445103 h 939121"/>
                  <a:gd name="connsiteX12" fmla="*/ 552319 w 821661"/>
                  <a:gd name="connsiteY12" fmla="*/ 898660 h 9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1661" h="939121">
                    <a:moveTo>
                      <a:pt x="480846" y="747863"/>
                    </a:moveTo>
                    <a:cubicBezTo>
                      <a:pt x="407966" y="885439"/>
                      <a:pt x="331092" y="920844"/>
                      <a:pt x="263148" y="934237"/>
                    </a:cubicBezTo>
                    <a:cubicBezTo>
                      <a:pt x="175324" y="951548"/>
                      <a:pt x="119718" y="921454"/>
                      <a:pt x="82487" y="866015"/>
                    </a:cubicBezTo>
                    <a:cubicBezTo>
                      <a:pt x="90877" y="850388"/>
                      <a:pt x="116802" y="819296"/>
                      <a:pt x="112421" y="809608"/>
                    </a:cubicBezTo>
                    <a:cubicBezTo>
                      <a:pt x="108040" y="799920"/>
                      <a:pt x="74751" y="801619"/>
                      <a:pt x="56198" y="807886"/>
                    </a:cubicBezTo>
                    <a:lnTo>
                      <a:pt x="48103" y="752360"/>
                    </a:ln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四角形: 上の 2 つの角を丸める 663">
                <a:extLst>
                  <a:ext uri="{FF2B5EF4-FFF2-40B4-BE49-F238E27FC236}">
                    <a16:creationId xmlns:a16="http://schemas.microsoft.com/office/drawing/2014/main" id="{C4DF5A80-8C9D-454D-9613-2788663F8C47}"/>
                  </a:ext>
                </a:extLst>
              </p:cNvPr>
              <p:cNvSpPr/>
              <p:nvPr/>
            </p:nvSpPr>
            <p:spPr>
              <a:xfrm>
                <a:off x="101397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D9CCCAE5-2FC0-4CFF-8903-37660F7E093F}"/>
                  </a:ext>
                </a:extLst>
              </p:cNvPr>
              <p:cNvSpPr/>
              <p:nvPr/>
            </p:nvSpPr>
            <p:spPr>
              <a:xfrm flipH="1">
                <a:off x="104231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90D6A8F0-CFEC-4684-8E6A-3E84DDCD1475}"/>
                  </a:ext>
                </a:extLst>
              </p:cNvPr>
              <p:cNvSpPr/>
              <p:nvPr/>
            </p:nvSpPr>
            <p:spPr>
              <a:xfrm rot="18900000">
                <a:off x="894703" y="5475302"/>
                <a:ext cx="207697" cy="5315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3443B712-1728-4D12-B41F-5D428D62E6E0}"/>
                  </a:ext>
                </a:extLst>
              </p:cNvPr>
              <p:cNvGrpSpPr/>
              <p:nvPr/>
            </p:nvGrpSpPr>
            <p:grpSpPr>
              <a:xfrm>
                <a:off x="1275807" y="5133762"/>
                <a:ext cx="225050" cy="860409"/>
                <a:chOff x="5123221" y="2236561"/>
                <a:chExt cx="268036" cy="1024753"/>
              </a:xfrm>
            </p:grpSpPr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998B3F94-1AD5-4063-A2AD-1D055B6AD1E3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9D6C0381-61DF-44D0-9808-FF9736982BA2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65C7188F-5EAF-47F8-AF4A-E89BFA345D1C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7FFA4BE-4ED2-4138-B4B6-1E6DB19C0A67}"/>
                  </a:ext>
                </a:extLst>
              </p:cNvPr>
              <p:cNvSpPr/>
              <p:nvPr/>
            </p:nvSpPr>
            <p:spPr>
              <a:xfrm>
                <a:off x="739310" y="4291874"/>
                <a:ext cx="865901" cy="902040"/>
              </a:xfrm>
              <a:custGeom>
                <a:avLst/>
                <a:gdLst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33828 w 843420"/>
                  <a:gd name="connsiteY6" fmla="*/ 1340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2962"/>
                  <a:gd name="connsiteX1" fmla="*/ 843420 w 843420"/>
                  <a:gd name="connsiteY1" fmla="*/ 471268 h 932962"/>
                  <a:gd name="connsiteX2" fmla="*/ 494593 w 843420"/>
                  <a:gd name="connsiteY2" fmla="*/ 932962 h 932962"/>
                  <a:gd name="connsiteX3" fmla="*/ 493155 w 843420"/>
                  <a:gd name="connsiteY3" fmla="*/ 898340 h 932962"/>
                  <a:gd name="connsiteX4" fmla="*/ 505291 w 843420"/>
                  <a:gd name="connsiteY4" fmla="*/ 570294 h 932962"/>
                  <a:gd name="connsiteX5" fmla="*/ 243353 w 843420"/>
                  <a:gd name="connsiteY5" fmla="*/ 197577 h 932962"/>
                  <a:gd name="connsiteX6" fmla="*/ 12689 w 843420"/>
                  <a:gd name="connsiteY6" fmla="*/ 277651 h 932962"/>
                  <a:gd name="connsiteX7" fmla="*/ 0 w 843420"/>
                  <a:gd name="connsiteY7" fmla="*/ 301757 h 932962"/>
                  <a:gd name="connsiteX8" fmla="*/ 4008 w 843420"/>
                  <a:gd name="connsiteY8" fmla="*/ 287830 h 932962"/>
                  <a:gd name="connsiteX9" fmla="*/ 406548 w 843420"/>
                  <a:gd name="connsiteY9" fmla="*/ 0 h 932962"/>
                  <a:gd name="connsiteX0" fmla="*/ 406548 w 844981"/>
                  <a:gd name="connsiteY0" fmla="*/ 0 h 948837"/>
                  <a:gd name="connsiteX1" fmla="*/ 843420 w 844981"/>
                  <a:gd name="connsiteY1" fmla="*/ 471268 h 948837"/>
                  <a:gd name="connsiteX2" fmla="*/ 516818 w 844981"/>
                  <a:gd name="connsiteY2" fmla="*/ 948837 h 948837"/>
                  <a:gd name="connsiteX3" fmla="*/ 493155 w 844981"/>
                  <a:gd name="connsiteY3" fmla="*/ 898340 h 948837"/>
                  <a:gd name="connsiteX4" fmla="*/ 505291 w 844981"/>
                  <a:gd name="connsiteY4" fmla="*/ 570294 h 948837"/>
                  <a:gd name="connsiteX5" fmla="*/ 243353 w 844981"/>
                  <a:gd name="connsiteY5" fmla="*/ 197577 h 948837"/>
                  <a:gd name="connsiteX6" fmla="*/ 12689 w 844981"/>
                  <a:gd name="connsiteY6" fmla="*/ 277651 h 948837"/>
                  <a:gd name="connsiteX7" fmla="*/ 0 w 844981"/>
                  <a:gd name="connsiteY7" fmla="*/ 301757 h 948837"/>
                  <a:gd name="connsiteX8" fmla="*/ 4008 w 844981"/>
                  <a:gd name="connsiteY8" fmla="*/ 287830 h 948837"/>
                  <a:gd name="connsiteX9" fmla="*/ 406548 w 844981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7163"/>
                  <a:gd name="connsiteY0" fmla="*/ 0 h 926612"/>
                  <a:gd name="connsiteX1" fmla="*/ 843420 w 847163"/>
                  <a:gd name="connsiteY1" fmla="*/ 471268 h 926612"/>
                  <a:gd name="connsiteX2" fmla="*/ 561268 w 847163"/>
                  <a:gd name="connsiteY2" fmla="*/ 926612 h 926612"/>
                  <a:gd name="connsiteX3" fmla="*/ 493155 w 847163"/>
                  <a:gd name="connsiteY3" fmla="*/ 898340 h 926612"/>
                  <a:gd name="connsiteX4" fmla="*/ 505291 w 847163"/>
                  <a:gd name="connsiteY4" fmla="*/ 570294 h 926612"/>
                  <a:gd name="connsiteX5" fmla="*/ 243353 w 847163"/>
                  <a:gd name="connsiteY5" fmla="*/ 197577 h 926612"/>
                  <a:gd name="connsiteX6" fmla="*/ 12689 w 847163"/>
                  <a:gd name="connsiteY6" fmla="*/ 277651 h 926612"/>
                  <a:gd name="connsiteX7" fmla="*/ 0 w 847163"/>
                  <a:gd name="connsiteY7" fmla="*/ 301757 h 926612"/>
                  <a:gd name="connsiteX8" fmla="*/ 4008 w 847163"/>
                  <a:gd name="connsiteY8" fmla="*/ 287830 h 926612"/>
                  <a:gd name="connsiteX9" fmla="*/ 406548 w 847163"/>
                  <a:gd name="connsiteY9" fmla="*/ 0 h 926612"/>
                  <a:gd name="connsiteX0" fmla="*/ 406548 w 851594"/>
                  <a:gd name="connsiteY0" fmla="*/ 0 h 902040"/>
                  <a:gd name="connsiteX1" fmla="*/ 843420 w 851594"/>
                  <a:gd name="connsiteY1" fmla="*/ 471268 h 902040"/>
                  <a:gd name="connsiteX2" fmla="*/ 608893 w 851594"/>
                  <a:gd name="connsiteY2" fmla="*/ 901212 h 902040"/>
                  <a:gd name="connsiteX3" fmla="*/ 493155 w 851594"/>
                  <a:gd name="connsiteY3" fmla="*/ 898340 h 902040"/>
                  <a:gd name="connsiteX4" fmla="*/ 505291 w 851594"/>
                  <a:gd name="connsiteY4" fmla="*/ 570294 h 902040"/>
                  <a:gd name="connsiteX5" fmla="*/ 243353 w 851594"/>
                  <a:gd name="connsiteY5" fmla="*/ 197577 h 902040"/>
                  <a:gd name="connsiteX6" fmla="*/ 12689 w 851594"/>
                  <a:gd name="connsiteY6" fmla="*/ 277651 h 902040"/>
                  <a:gd name="connsiteX7" fmla="*/ 0 w 851594"/>
                  <a:gd name="connsiteY7" fmla="*/ 301757 h 902040"/>
                  <a:gd name="connsiteX8" fmla="*/ 4008 w 851594"/>
                  <a:gd name="connsiteY8" fmla="*/ 287830 h 902040"/>
                  <a:gd name="connsiteX9" fmla="*/ 406548 w 851594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71268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49043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836"/>
                  <a:gd name="connsiteY0" fmla="*/ 0 h 902040"/>
                  <a:gd name="connsiteX1" fmla="*/ 843420 w 843836"/>
                  <a:gd name="connsiteY1" fmla="*/ 449043 h 902040"/>
                  <a:gd name="connsiteX2" fmla="*/ 608893 w 843836"/>
                  <a:gd name="connsiteY2" fmla="*/ 901212 h 902040"/>
                  <a:gd name="connsiteX3" fmla="*/ 493155 w 843836"/>
                  <a:gd name="connsiteY3" fmla="*/ 898340 h 902040"/>
                  <a:gd name="connsiteX4" fmla="*/ 505291 w 843836"/>
                  <a:gd name="connsiteY4" fmla="*/ 570294 h 902040"/>
                  <a:gd name="connsiteX5" fmla="*/ 243353 w 843836"/>
                  <a:gd name="connsiteY5" fmla="*/ 197577 h 902040"/>
                  <a:gd name="connsiteX6" fmla="*/ 12689 w 843836"/>
                  <a:gd name="connsiteY6" fmla="*/ 277651 h 902040"/>
                  <a:gd name="connsiteX7" fmla="*/ 0 w 843836"/>
                  <a:gd name="connsiteY7" fmla="*/ 301757 h 902040"/>
                  <a:gd name="connsiteX8" fmla="*/ 4008 w 843836"/>
                  <a:gd name="connsiteY8" fmla="*/ 287830 h 902040"/>
                  <a:gd name="connsiteX9" fmla="*/ 406548 w 843836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540" h="902040">
                    <a:moveTo>
                      <a:pt x="406548" y="0"/>
                    </a:moveTo>
                    <a:cubicBezTo>
                      <a:pt x="647826" y="0"/>
                      <a:pt x="838271" y="219466"/>
                      <a:pt x="843420" y="449043"/>
                    </a:cubicBezTo>
                    <a:cubicBezTo>
                      <a:pt x="848569" y="678620"/>
                      <a:pt x="687318" y="866793"/>
                      <a:pt x="608893" y="901212"/>
                    </a:cubicBezTo>
                    <a:cubicBezTo>
                      <a:pt x="608414" y="889671"/>
                      <a:pt x="493634" y="909881"/>
                      <a:pt x="493155" y="898340"/>
                    </a:cubicBezTo>
                    <a:cubicBezTo>
                      <a:pt x="526876" y="820105"/>
                      <a:pt x="546925" y="687088"/>
                      <a:pt x="505291" y="570294"/>
                    </a:cubicBezTo>
                    <a:cubicBezTo>
                      <a:pt x="463657" y="453500"/>
                      <a:pt x="338948" y="220951"/>
                      <a:pt x="243353" y="197577"/>
                    </a:cubicBezTo>
                    <a:cubicBezTo>
                      <a:pt x="147758" y="174203"/>
                      <a:pt x="69284" y="188944"/>
                      <a:pt x="12689" y="277651"/>
                    </a:cubicBezTo>
                    <a:lnTo>
                      <a:pt x="0" y="301757"/>
                    </a:lnTo>
                    <a:lnTo>
                      <a:pt x="4008" y="287830"/>
                    </a:lnTo>
                    <a:cubicBezTo>
                      <a:pt x="70328" y="118684"/>
                      <a:pt x="225590" y="0"/>
                      <a:pt x="4065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33F28A5F-D97E-4417-A4F9-836A79C6225D}"/>
                  </a:ext>
                </a:extLst>
              </p:cNvPr>
              <p:cNvGrpSpPr/>
              <p:nvPr/>
            </p:nvGrpSpPr>
            <p:grpSpPr>
              <a:xfrm>
                <a:off x="1170090" y="4754212"/>
                <a:ext cx="184790" cy="334681"/>
                <a:chOff x="1368308" y="1783038"/>
                <a:chExt cx="188990" cy="342286"/>
              </a:xfrm>
            </p:grpSpPr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82D6B001-95FB-4458-B910-2E25A881F288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17970C32-DC9D-4F67-9FC2-138BEE128607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3" name="円/楕円 27">
                <a:extLst>
                  <a:ext uri="{FF2B5EF4-FFF2-40B4-BE49-F238E27FC236}">
                    <a16:creationId xmlns:a16="http://schemas.microsoft.com/office/drawing/2014/main" id="{3101C88B-8A04-4456-9F2A-48EF8E9F1ED8}"/>
                  </a:ext>
                </a:extLst>
              </p:cNvPr>
              <p:cNvSpPr/>
              <p:nvPr/>
            </p:nvSpPr>
            <p:spPr>
              <a:xfrm rot="10800000">
                <a:off x="734092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3BBCEA50-BF3A-438D-9C33-3998B48F4B91}"/>
                  </a:ext>
                </a:extLst>
              </p:cNvPr>
              <p:cNvGrpSpPr/>
              <p:nvPr/>
            </p:nvGrpSpPr>
            <p:grpSpPr>
              <a:xfrm>
                <a:off x="775442" y="4722542"/>
                <a:ext cx="85596" cy="179045"/>
                <a:chOff x="798896" y="4722542"/>
                <a:chExt cx="104778" cy="179045"/>
              </a:xfrm>
            </p:grpSpPr>
            <p:sp>
              <p:nvSpPr>
                <p:cNvPr id="766" name="円/楕円 127">
                  <a:extLst>
                    <a:ext uri="{FF2B5EF4-FFF2-40B4-BE49-F238E27FC236}">
                      <a16:creationId xmlns:a16="http://schemas.microsoft.com/office/drawing/2014/main" id="{A3478F71-0E33-4437-9B4A-16C74D6B3063}"/>
                    </a:ext>
                  </a:extLst>
                </p:cNvPr>
                <p:cNvSpPr/>
                <p:nvPr/>
              </p:nvSpPr>
              <p:spPr>
                <a:xfrm>
                  <a:off x="798896" y="4722542"/>
                  <a:ext cx="104778" cy="1790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7" name="円/楕円 388">
                  <a:extLst>
                    <a:ext uri="{FF2B5EF4-FFF2-40B4-BE49-F238E27FC236}">
                      <a16:creationId xmlns:a16="http://schemas.microsoft.com/office/drawing/2014/main" id="{ED280AE1-D12A-4082-A1CA-BE4071AF4A37}"/>
                    </a:ext>
                  </a:extLst>
                </p:cNvPr>
                <p:cNvSpPr/>
                <p:nvPr/>
              </p:nvSpPr>
              <p:spPr>
                <a:xfrm>
                  <a:off x="826923" y="4760324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9" name="円/楕円 225">
                <a:extLst>
                  <a:ext uri="{FF2B5EF4-FFF2-40B4-BE49-F238E27FC236}">
                    <a16:creationId xmlns:a16="http://schemas.microsoft.com/office/drawing/2014/main" id="{783347BA-8544-466C-89A6-855F186AE175}"/>
                  </a:ext>
                </a:extLst>
              </p:cNvPr>
              <p:cNvSpPr/>
              <p:nvPr/>
            </p:nvSpPr>
            <p:spPr>
              <a:xfrm>
                <a:off x="958873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F546C7C-F1F0-4DE1-9C4F-06765931CBDD}"/>
              </a:ext>
            </a:extLst>
          </p:cNvPr>
          <p:cNvGrpSpPr/>
          <p:nvPr/>
        </p:nvGrpSpPr>
        <p:grpSpPr>
          <a:xfrm>
            <a:off x="4146804" y="4252693"/>
            <a:ext cx="1432100" cy="2206131"/>
            <a:chOff x="4146804" y="4252693"/>
            <a:chExt cx="1432100" cy="2206131"/>
          </a:xfrm>
        </p:grpSpPr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F60612E3-1670-4786-A8A0-3CAEF6C78721}"/>
                </a:ext>
              </a:extLst>
            </p:cNvPr>
            <p:cNvGrpSpPr/>
            <p:nvPr/>
          </p:nvGrpSpPr>
          <p:grpSpPr>
            <a:xfrm>
              <a:off x="4146804" y="5731645"/>
              <a:ext cx="859080" cy="571931"/>
              <a:chOff x="444652" y="5006060"/>
              <a:chExt cx="1399600" cy="931780"/>
            </a:xfrm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8BF96BA6-868D-47E0-A856-A8483E1E395A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8CCBAB36-CFC8-47FE-BDB3-0B765EBD029C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14F9111B-2269-4EEE-8C54-8025BBDCAC42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A180FD75-6C51-4753-A737-C82B0CC277D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191879B4-4AFC-4DF3-AC7E-37D00C396C7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343A03A5-0AC5-4A03-B6ED-C5EE8A2DE6F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月 276">
                    <a:extLst>
                      <a:ext uri="{FF2B5EF4-FFF2-40B4-BE49-F238E27FC236}">
                        <a16:creationId xmlns:a16="http://schemas.microsoft.com/office/drawing/2014/main" id="{1126A876-2A96-48BD-974C-998943F6F97D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4" name="四角形: 角を丸くする 263">
                  <a:extLst>
                    <a:ext uri="{FF2B5EF4-FFF2-40B4-BE49-F238E27FC236}">
                      <a16:creationId xmlns:a16="http://schemas.microsoft.com/office/drawing/2014/main" id="{EBD4B9E5-36FB-41BF-BFED-4E764094E070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65" name="四角形: 上の 2 つの角を丸める 109">
                  <a:extLst>
                    <a:ext uri="{FF2B5EF4-FFF2-40B4-BE49-F238E27FC236}">
                      <a16:creationId xmlns:a16="http://schemas.microsoft.com/office/drawing/2014/main" id="{D29CF790-E5CA-4B70-BC24-34E44CA77FEB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2BD820D8-B976-45F9-8BDF-36D7FAEEC2E9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5160B49F-1B6B-469D-97EF-ED5AEA36DDB4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四角形: 上の 2 つの角を丸める 109">
                  <a:extLst>
                    <a:ext uri="{FF2B5EF4-FFF2-40B4-BE49-F238E27FC236}">
                      <a16:creationId xmlns:a16="http://schemas.microsoft.com/office/drawing/2014/main" id="{1B891779-7AF6-48B2-922F-619CCAB414D7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840ED942-A335-48F3-8143-899720D622E3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7F5C4034-FC3B-4651-8DDC-0E22CF7E01CE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四角形: 上の 2 つの角を丸める 109">
                  <a:extLst>
                    <a:ext uri="{FF2B5EF4-FFF2-40B4-BE49-F238E27FC236}">
                      <a16:creationId xmlns:a16="http://schemas.microsoft.com/office/drawing/2014/main" id="{427E4639-7395-4FEA-9066-7C44E2632C8C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4A83B232-3C4B-4C15-8C18-65F58AD97959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F01D1285-036A-4092-91A1-3A4B667ACC15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F6C8437F-45BB-4311-943C-B071C216C2D3}"/>
                </a:ext>
              </a:extLst>
            </p:cNvPr>
            <p:cNvSpPr/>
            <p:nvPr/>
          </p:nvSpPr>
          <p:spPr>
            <a:xfrm rot="7200000">
              <a:off x="4691957" y="5879550"/>
              <a:ext cx="193276" cy="62058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9086442D-09E5-4C07-AD0D-8A4FAB674952}"/>
                </a:ext>
              </a:extLst>
            </p:cNvPr>
            <p:cNvGrpSpPr/>
            <p:nvPr/>
          </p:nvGrpSpPr>
          <p:grpSpPr>
            <a:xfrm>
              <a:off x="4578534" y="4252693"/>
              <a:ext cx="1000370" cy="2206131"/>
              <a:chOff x="3784904" y="4252693"/>
              <a:chExt cx="1000370" cy="2206131"/>
            </a:xfrm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8B88EE68-997E-49EE-86EA-31C8554EFEF7}"/>
                  </a:ext>
                </a:extLst>
              </p:cNvPr>
              <p:cNvSpPr/>
              <p:nvPr/>
            </p:nvSpPr>
            <p:spPr>
              <a:xfrm>
                <a:off x="3784904" y="4332509"/>
                <a:ext cx="610046" cy="80125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B73632DE-C0EA-4A10-9D46-524790C342EE}"/>
                  </a:ext>
                </a:extLst>
              </p:cNvPr>
              <p:cNvSpPr/>
              <p:nvPr/>
            </p:nvSpPr>
            <p:spPr>
              <a:xfrm>
                <a:off x="4248880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9" name="フリーフォーム: 図形 678">
                <a:extLst>
                  <a:ext uri="{FF2B5EF4-FFF2-40B4-BE49-F238E27FC236}">
                    <a16:creationId xmlns:a16="http://schemas.microsoft.com/office/drawing/2014/main" id="{2EC4DA65-3005-41B9-AAC3-550B5E01D88E}"/>
                  </a:ext>
                </a:extLst>
              </p:cNvPr>
              <p:cNvSpPr/>
              <p:nvPr/>
            </p:nvSpPr>
            <p:spPr>
              <a:xfrm>
                <a:off x="426164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80" name="四角形: 上の 2 つの角を丸める 679">
                <a:extLst>
                  <a:ext uri="{FF2B5EF4-FFF2-40B4-BE49-F238E27FC236}">
                    <a16:creationId xmlns:a16="http://schemas.microsoft.com/office/drawing/2014/main" id="{DC5FD015-1CEB-4285-9794-28BB4EA83CD5}"/>
                  </a:ext>
                </a:extLst>
              </p:cNvPr>
              <p:cNvSpPr/>
              <p:nvPr/>
            </p:nvSpPr>
            <p:spPr>
              <a:xfrm>
                <a:off x="4095179" y="5403094"/>
                <a:ext cx="495078" cy="1038890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1" name="フリーフォーム: 図形 680">
                <a:extLst>
                  <a:ext uri="{FF2B5EF4-FFF2-40B4-BE49-F238E27FC236}">
                    <a16:creationId xmlns:a16="http://schemas.microsoft.com/office/drawing/2014/main" id="{B32A7907-4817-497F-93BA-87C8F0FE862F}"/>
                  </a:ext>
                </a:extLst>
              </p:cNvPr>
              <p:cNvSpPr/>
              <p:nvPr/>
            </p:nvSpPr>
            <p:spPr>
              <a:xfrm>
                <a:off x="3864829" y="4398023"/>
                <a:ext cx="821661" cy="933739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60233 w 821661"/>
                  <a:gd name="connsiteY6" fmla="*/ 803677 h 921045"/>
                  <a:gd name="connsiteX7" fmla="*/ 57384 w 821661"/>
                  <a:gd name="connsiteY7" fmla="*/ 800102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60233 w 821661"/>
                  <a:gd name="connsiteY5" fmla="*/ 803677 h 921045"/>
                  <a:gd name="connsiteX6" fmla="*/ 57384 w 821661"/>
                  <a:gd name="connsiteY6" fmla="*/ 800102 h 921045"/>
                  <a:gd name="connsiteX7" fmla="*/ 48103 w 821661"/>
                  <a:gd name="connsiteY7" fmla="*/ 752360 h 921045"/>
                  <a:gd name="connsiteX8" fmla="*/ 0 w 821661"/>
                  <a:gd name="connsiteY8" fmla="*/ 713901 h 921045"/>
                  <a:gd name="connsiteX9" fmla="*/ 41934 w 821661"/>
                  <a:gd name="connsiteY9" fmla="*/ 572226 h 921045"/>
                  <a:gd name="connsiteX10" fmla="*/ 12918 w 821661"/>
                  <a:gd name="connsiteY10" fmla="*/ 401454 h 921045"/>
                  <a:gd name="connsiteX11" fmla="*/ 11316 w 821661"/>
                  <a:gd name="connsiteY11" fmla="*/ 339903 h 921045"/>
                  <a:gd name="connsiteX12" fmla="*/ 444504 w 821661"/>
                  <a:gd name="connsiteY12" fmla="*/ 27 h 921045"/>
                  <a:gd name="connsiteX13" fmla="*/ 821479 w 821661"/>
                  <a:gd name="connsiteY13" fmla="*/ 445103 h 921045"/>
                  <a:gd name="connsiteX14" fmla="*/ 552319 w 821661"/>
                  <a:gd name="connsiteY14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60233 w 821661"/>
                  <a:gd name="connsiteY4" fmla="*/ 803677 h 921045"/>
                  <a:gd name="connsiteX5" fmla="*/ 57384 w 821661"/>
                  <a:gd name="connsiteY5" fmla="*/ 80010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60233 w 821661"/>
                  <a:gd name="connsiteY4" fmla="*/ 803677 h 921045"/>
                  <a:gd name="connsiteX5" fmla="*/ 57384 w 821661"/>
                  <a:gd name="connsiteY5" fmla="*/ 80010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0 w 821661"/>
                  <a:gd name="connsiteY3" fmla="*/ 802464 h 921045"/>
                  <a:gd name="connsiteX4" fmla="*/ 60233 w 821661"/>
                  <a:gd name="connsiteY4" fmla="*/ 803677 h 921045"/>
                  <a:gd name="connsiteX5" fmla="*/ 57384 w 821661"/>
                  <a:gd name="connsiteY5" fmla="*/ 80010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5903"/>
                  <a:gd name="connsiteX1" fmla="*/ 232191 w 821661"/>
                  <a:gd name="connsiteY1" fmla="*/ 919950 h 925903"/>
                  <a:gd name="connsiteX2" fmla="*/ 84868 w 821661"/>
                  <a:gd name="connsiteY2" fmla="*/ 849346 h 925903"/>
                  <a:gd name="connsiteX3" fmla="*/ 112420 w 821661"/>
                  <a:gd name="connsiteY3" fmla="*/ 802464 h 925903"/>
                  <a:gd name="connsiteX4" fmla="*/ 60233 w 821661"/>
                  <a:gd name="connsiteY4" fmla="*/ 803677 h 925903"/>
                  <a:gd name="connsiteX5" fmla="*/ 57384 w 821661"/>
                  <a:gd name="connsiteY5" fmla="*/ 800102 h 925903"/>
                  <a:gd name="connsiteX6" fmla="*/ 48103 w 821661"/>
                  <a:gd name="connsiteY6" fmla="*/ 752360 h 925903"/>
                  <a:gd name="connsiteX7" fmla="*/ 0 w 821661"/>
                  <a:gd name="connsiteY7" fmla="*/ 713901 h 925903"/>
                  <a:gd name="connsiteX8" fmla="*/ 41934 w 821661"/>
                  <a:gd name="connsiteY8" fmla="*/ 572226 h 925903"/>
                  <a:gd name="connsiteX9" fmla="*/ 12918 w 821661"/>
                  <a:gd name="connsiteY9" fmla="*/ 401454 h 925903"/>
                  <a:gd name="connsiteX10" fmla="*/ 11316 w 821661"/>
                  <a:gd name="connsiteY10" fmla="*/ 339903 h 925903"/>
                  <a:gd name="connsiteX11" fmla="*/ 444504 w 821661"/>
                  <a:gd name="connsiteY11" fmla="*/ 27 h 925903"/>
                  <a:gd name="connsiteX12" fmla="*/ 821479 w 821661"/>
                  <a:gd name="connsiteY12" fmla="*/ 445103 h 925903"/>
                  <a:gd name="connsiteX13" fmla="*/ 552319 w 821661"/>
                  <a:gd name="connsiteY13" fmla="*/ 898660 h 925903"/>
                  <a:gd name="connsiteX0" fmla="*/ 480846 w 821661"/>
                  <a:gd name="connsiteY0" fmla="*/ 747863 h 926205"/>
                  <a:gd name="connsiteX1" fmla="*/ 232191 w 821661"/>
                  <a:gd name="connsiteY1" fmla="*/ 919950 h 926205"/>
                  <a:gd name="connsiteX2" fmla="*/ 84868 w 821661"/>
                  <a:gd name="connsiteY2" fmla="*/ 849346 h 926205"/>
                  <a:gd name="connsiteX3" fmla="*/ 112420 w 821661"/>
                  <a:gd name="connsiteY3" fmla="*/ 802464 h 926205"/>
                  <a:gd name="connsiteX4" fmla="*/ 60233 w 821661"/>
                  <a:gd name="connsiteY4" fmla="*/ 803677 h 926205"/>
                  <a:gd name="connsiteX5" fmla="*/ 57384 w 821661"/>
                  <a:gd name="connsiteY5" fmla="*/ 800102 h 926205"/>
                  <a:gd name="connsiteX6" fmla="*/ 48103 w 821661"/>
                  <a:gd name="connsiteY6" fmla="*/ 752360 h 926205"/>
                  <a:gd name="connsiteX7" fmla="*/ 0 w 821661"/>
                  <a:gd name="connsiteY7" fmla="*/ 713901 h 926205"/>
                  <a:gd name="connsiteX8" fmla="*/ 41934 w 821661"/>
                  <a:gd name="connsiteY8" fmla="*/ 572226 h 926205"/>
                  <a:gd name="connsiteX9" fmla="*/ 12918 w 821661"/>
                  <a:gd name="connsiteY9" fmla="*/ 401454 h 926205"/>
                  <a:gd name="connsiteX10" fmla="*/ 11316 w 821661"/>
                  <a:gd name="connsiteY10" fmla="*/ 339903 h 926205"/>
                  <a:gd name="connsiteX11" fmla="*/ 444504 w 821661"/>
                  <a:gd name="connsiteY11" fmla="*/ 27 h 926205"/>
                  <a:gd name="connsiteX12" fmla="*/ 821479 w 821661"/>
                  <a:gd name="connsiteY12" fmla="*/ 445103 h 926205"/>
                  <a:gd name="connsiteX13" fmla="*/ 552319 w 821661"/>
                  <a:gd name="connsiteY13" fmla="*/ 898660 h 926205"/>
                  <a:gd name="connsiteX0" fmla="*/ 480846 w 821661"/>
                  <a:gd name="connsiteY0" fmla="*/ 747863 h 922788"/>
                  <a:gd name="connsiteX1" fmla="*/ 232191 w 821661"/>
                  <a:gd name="connsiteY1" fmla="*/ 919950 h 922788"/>
                  <a:gd name="connsiteX2" fmla="*/ 84868 w 821661"/>
                  <a:gd name="connsiteY2" fmla="*/ 849346 h 922788"/>
                  <a:gd name="connsiteX3" fmla="*/ 112420 w 821661"/>
                  <a:gd name="connsiteY3" fmla="*/ 802464 h 922788"/>
                  <a:gd name="connsiteX4" fmla="*/ 60233 w 821661"/>
                  <a:gd name="connsiteY4" fmla="*/ 803677 h 922788"/>
                  <a:gd name="connsiteX5" fmla="*/ 57384 w 821661"/>
                  <a:gd name="connsiteY5" fmla="*/ 800102 h 922788"/>
                  <a:gd name="connsiteX6" fmla="*/ 48103 w 821661"/>
                  <a:gd name="connsiteY6" fmla="*/ 752360 h 922788"/>
                  <a:gd name="connsiteX7" fmla="*/ 0 w 821661"/>
                  <a:gd name="connsiteY7" fmla="*/ 713901 h 922788"/>
                  <a:gd name="connsiteX8" fmla="*/ 41934 w 821661"/>
                  <a:gd name="connsiteY8" fmla="*/ 572226 h 922788"/>
                  <a:gd name="connsiteX9" fmla="*/ 12918 w 821661"/>
                  <a:gd name="connsiteY9" fmla="*/ 401454 h 922788"/>
                  <a:gd name="connsiteX10" fmla="*/ 11316 w 821661"/>
                  <a:gd name="connsiteY10" fmla="*/ 339903 h 922788"/>
                  <a:gd name="connsiteX11" fmla="*/ 444504 w 821661"/>
                  <a:gd name="connsiteY11" fmla="*/ 27 h 922788"/>
                  <a:gd name="connsiteX12" fmla="*/ 821479 w 821661"/>
                  <a:gd name="connsiteY12" fmla="*/ 445103 h 922788"/>
                  <a:gd name="connsiteX13" fmla="*/ 552319 w 821661"/>
                  <a:gd name="connsiteY13" fmla="*/ 898660 h 922788"/>
                  <a:gd name="connsiteX0" fmla="*/ 480846 w 821661"/>
                  <a:gd name="connsiteY0" fmla="*/ 747863 h 933739"/>
                  <a:gd name="connsiteX1" fmla="*/ 232191 w 821661"/>
                  <a:gd name="connsiteY1" fmla="*/ 931856 h 933739"/>
                  <a:gd name="connsiteX2" fmla="*/ 84868 w 821661"/>
                  <a:gd name="connsiteY2" fmla="*/ 849346 h 933739"/>
                  <a:gd name="connsiteX3" fmla="*/ 112420 w 821661"/>
                  <a:gd name="connsiteY3" fmla="*/ 802464 h 933739"/>
                  <a:gd name="connsiteX4" fmla="*/ 60233 w 821661"/>
                  <a:gd name="connsiteY4" fmla="*/ 803677 h 933739"/>
                  <a:gd name="connsiteX5" fmla="*/ 57384 w 821661"/>
                  <a:gd name="connsiteY5" fmla="*/ 800102 h 933739"/>
                  <a:gd name="connsiteX6" fmla="*/ 48103 w 821661"/>
                  <a:gd name="connsiteY6" fmla="*/ 752360 h 933739"/>
                  <a:gd name="connsiteX7" fmla="*/ 0 w 821661"/>
                  <a:gd name="connsiteY7" fmla="*/ 713901 h 933739"/>
                  <a:gd name="connsiteX8" fmla="*/ 41934 w 821661"/>
                  <a:gd name="connsiteY8" fmla="*/ 572226 h 933739"/>
                  <a:gd name="connsiteX9" fmla="*/ 12918 w 821661"/>
                  <a:gd name="connsiteY9" fmla="*/ 401454 h 933739"/>
                  <a:gd name="connsiteX10" fmla="*/ 11316 w 821661"/>
                  <a:gd name="connsiteY10" fmla="*/ 339903 h 933739"/>
                  <a:gd name="connsiteX11" fmla="*/ 444504 w 821661"/>
                  <a:gd name="connsiteY11" fmla="*/ 27 h 933739"/>
                  <a:gd name="connsiteX12" fmla="*/ 821479 w 821661"/>
                  <a:gd name="connsiteY12" fmla="*/ 445103 h 933739"/>
                  <a:gd name="connsiteX13" fmla="*/ 552319 w 821661"/>
                  <a:gd name="connsiteY13" fmla="*/ 898660 h 933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1661" h="933739">
                    <a:moveTo>
                      <a:pt x="480846" y="747863"/>
                    </a:moveTo>
                    <a:cubicBezTo>
                      <a:pt x="407966" y="885439"/>
                      <a:pt x="310093" y="922085"/>
                      <a:pt x="232191" y="931856"/>
                    </a:cubicBezTo>
                    <a:cubicBezTo>
                      <a:pt x="164592" y="940335"/>
                      <a:pt x="119717" y="921453"/>
                      <a:pt x="84868" y="849346"/>
                    </a:cubicBezTo>
                    <a:cubicBezTo>
                      <a:pt x="93258" y="833719"/>
                      <a:pt x="116526" y="810075"/>
                      <a:pt x="112420" y="802464"/>
                    </a:cubicBezTo>
                    <a:cubicBezTo>
                      <a:pt x="108314" y="794853"/>
                      <a:pt x="67025" y="802483"/>
                      <a:pt x="60233" y="803677"/>
                    </a:cubicBezTo>
                    <a:lnTo>
                      <a:pt x="57384" y="800102"/>
                    </a:lnTo>
                    <a:cubicBezTo>
                      <a:pt x="52825" y="785185"/>
                      <a:pt x="51300" y="770916"/>
                      <a:pt x="48103" y="752360"/>
                    </a:cubicBez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9" name="四角形: 角を丸くする 688">
                <a:extLst>
                  <a:ext uri="{FF2B5EF4-FFF2-40B4-BE49-F238E27FC236}">
                    <a16:creationId xmlns:a16="http://schemas.microsoft.com/office/drawing/2014/main" id="{44D6E5D1-4BF9-4903-A44F-B19CEDACE3A8}"/>
                  </a:ext>
                </a:extLst>
              </p:cNvPr>
              <p:cNvSpPr/>
              <p:nvPr/>
            </p:nvSpPr>
            <p:spPr>
              <a:xfrm rot="1756113">
                <a:off x="4330389" y="5373402"/>
                <a:ext cx="45719" cy="83349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C4DADD09-62D7-4159-A37C-A77FDF8F0227}"/>
                  </a:ext>
                </a:extLst>
              </p:cNvPr>
              <p:cNvGrpSpPr/>
              <p:nvPr/>
            </p:nvGrpSpPr>
            <p:grpSpPr>
              <a:xfrm>
                <a:off x="3940458" y="6134214"/>
                <a:ext cx="251862" cy="324610"/>
                <a:chOff x="3900192" y="6134214"/>
                <a:chExt cx="251862" cy="324610"/>
              </a:xfrm>
            </p:grpSpPr>
            <p:grpSp>
              <p:nvGrpSpPr>
                <p:cNvPr id="701" name="グループ化 700">
                  <a:extLst>
                    <a:ext uri="{FF2B5EF4-FFF2-40B4-BE49-F238E27FC236}">
                      <a16:creationId xmlns:a16="http://schemas.microsoft.com/office/drawing/2014/main" id="{CDC6D3C7-A0B5-4160-A83A-29FAB201F7C7}"/>
                    </a:ext>
                  </a:extLst>
                </p:cNvPr>
                <p:cNvGrpSpPr/>
                <p:nvPr/>
              </p:nvGrpSpPr>
              <p:grpSpPr>
                <a:xfrm>
                  <a:off x="3900192" y="6134214"/>
                  <a:ext cx="247154" cy="324610"/>
                  <a:chOff x="3830955" y="6134214"/>
                  <a:chExt cx="314755" cy="324610"/>
                </a:xfrm>
              </p:grpSpPr>
              <p:sp>
                <p:nvSpPr>
                  <p:cNvPr id="702" name="フローチャート: 論理積ゲート 701">
                    <a:extLst>
                      <a:ext uri="{FF2B5EF4-FFF2-40B4-BE49-F238E27FC236}">
                        <a16:creationId xmlns:a16="http://schemas.microsoft.com/office/drawing/2014/main" id="{C79D4572-7369-4559-A2A0-AAD9688D7D2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830956" y="6144070"/>
                    <a:ext cx="314754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3" name="フローチャート: 論理積ゲート 702">
                    <a:extLst>
                      <a:ext uri="{FF2B5EF4-FFF2-40B4-BE49-F238E27FC236}">
                        <a16:creationId xmlns:a16="http://schemas.microsoft.com/office/drawing/2014/main" id="{4B8D4F41-69CB-424B-B1DC-DAC4384F18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818599" y="6146570"/>
                    <a:ext cx="264660" cy="239947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4" name="楕円 703">
                    <a:extLst>
                      <a:ext uri="{FF2B5EF4-FFF2-40B4-BE49-F238E27FC236}">
                        <a16:creationId xmlns:a16="http://schemas.microsoft.com/office/drawing/2014/main" id="{1C404B4C-21AD-4073-8665-F5C7DC428D73}"/>
                      </a:ext>
                    </a:extLst>
                  </p:cNvPr>
                  <p:cNvSpPr/>
                  <p:nvPr/>
                </p:nvSpPr>
                <p:spPr>
                  <a:xfrm>
                    <a:off x="3904567" y="6298587"/>
                    <a:ext cx="62854" cy="628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3D47F169-795C-4C62-B43D-6B8A99734ADA}"/>
                    </a:ext>
                  </a:extLst>
                </p:cNvPr>
                <p:cNvSpPr/>
                <p:nvPr/>
              </p:nvSpPr>
              <p:spPr>
                <a:xfrm rot="5400000">
                  <a:off x="3955508" y="6252754"/>
                  <a:ext cx="315085" cy="78006"/>
                </a:xfrm>
                <a:custGeom>
                  <a:avLst/>
                  <a:gdLst>
                    <a:gd name="connsiteX0" fmla="*/ 0 w 324610"/>
                    <a:gd name="connsiteY0" fmla="*/ 247153 h 247154"/>
                    <a:gd name="connsiteX1" fmla="*/ 0 w 324610"/>
                    <a:gd name="connsiteY1" fmla="*/ 0 h 247154"/>
                    <a:gd name="connsiteX2" fmla="*/ 9856 w 324610"/>
                    <a:gd name="connsiteY2" fmla="*/ 0 h 247154"/>
                    <a:gd name="connsiteX3" fmla="*/ 132330 w 324610"/>
                    <a:gd name="connsiteY3" fmla="*/ 0 h 247154"/>
                    <a:gd name="connsiteX4" fmla="*/ 167233 w 324610"/>
                    <a:gd name="connsiteY4" fmla="*/ 0 h 247154"/>
                    <a:gd name="connsiteX5" fmla="*/ 324610 w 324610"/>
                    <a:gd name="connsiteY5" fmla="*/ 123577 h 247154"/>
                    <a:gd name="connsiteX6" fmla="*/ 167233 w 324610"/>
                    <a:gd name="connsiteY6" fmla="*/ 247154 h 247154"/>
                    <a:gd name="connsiteX7" fmla="*/ 132331 w 324610"/>
                    <a:gd name="connsiteY7" fmla="*/ 247154 h 247154"/>
                    <a:gd name="connsiteX8" fmla="*/ 132330 w 324610"/>
                    <a:gd name="connsiteY8" fmla="*/ 247154 h 247154"/>
                    <a:gd name="connsiteX0" fmla="*/ 0 w 315085"/>
                    <a:gd name="connsiteY0" fmla="*/ 247153 h 305403"/>
                    <a:gd name="connsiteX1" fmla="*/ 0 w 315085"/>
                    <a:gd name="connsiteY1" fmla="*/ 0 h 305403"/>
                    <a:gd name="connsiteX2" fmla="*/ 9856 w 315085"/>
                    <a:gd name="connsiteY2" fmla="*/ 0 h 305403"/>
                    <a:gd name="connsiteX3" fmla="*/ 132330 w 315085"/>
                    <a:gd name="connsiteY3" fmla="*/ 0 h 305403"/>
                    <a:gd name="connsiteX4" fmla="*/ 167233 w 315085"/>
                    <a:gd name="connsiteY4" fmla="*/ 0 h 305403"/>
                    <a:gd name="connsiteX5" fmla="*/ 315085 w 315085"/>
                    <a:gd name="connsiteY5" fmla="*/ 282065 h 305403"/>
                    <a:gd name="connsiteX6" fmla="*/ 167233 w 315085"/>
                    <a:gd name="connsiteY6" fmla="*/ 247154 h 305403"/>
                    <a:gd name="connsiteX7" fmla="*/ 132331 w 315085"/>
                    <a:gd name="connsiteY7" fmla="*/ 247154 h 305403"/>
                    <a:gd name="connsiteX8" fmla="*/ 132330 w 315085"/>
                    <a:gd name="connsiteY8" fmla="*/ 247154 h 305403"/>
                    <a:gd name="connsiteX9" fmla="*/ 0 w 315085"/>
                    <a:gd name="connsiteY9" fmla="*/ 247153 h 30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5085" h="305403">
                      <a:moveTo>
                        <a:pt x="0" y="247153"/>
                      </a:moveTo>
                      <a:lnTo>
                        <a:pt x="0" y="0"/>
                      </a:lnTo>
                      <a:lnTo>
                        <a:pt x="9856" y="0"/>
                      </a:lnTo>
                      <a:lnTo>
                        <a:pt x="132330" y="0"/>
                      </a:lnTo>
                      <a:lnTo>
                        <a:pt x="167233" y="0"/>
                      </a:lnTo>
                      <a:cubicBezTo>
                        <a:pt x="254150" y="0"/>
                        <a:pt x="315085" y="213815"/>
                        <a:pt x="315085" y="282065"/>
                      </a:cubicBezTo>
                      <a:cubicBezTo>
                        <a:pt x="315085" y="350315"/>
                        <a:pt x="254150" y="247154"/>
                        <a:pt x="167233" y="247154"/>
                      </a:cubicBezTo>
                      <a:lnTo>
                        <a:pt x="132331" y="247154"/>
                      </a:lnTo>
                      <a:lnTo>
                        <a:pt x="132330" y="247154"/>
                      </a:lnTo>
                      <a:lnTo>
                        <a:pt x="0" y="24715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6" name="四角形: 上の 2 つの角を丸める 705">
                <a:extLst>
                  <a:ext uri="{FF2B5EF4-FFF2-40B4-BE49-F238E27FC236}">
                    <a16:creationId xmlns:a16="http://schemas.microsoft.com/office/drawing/2014/main" id="{94FFF6C7-1DF5-422A-AEE4-07B199004161}"/>
                  </a:ext>
                </a:extLst>
              </p:cNvPr>
              <p:cNvSpPr/>
              <p:nvPr/>
            </p:nvSpPr>
            <p:spPr>
              <a:xfrm>
                <a:off x="418262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8B9AE183-8C60-4DDC-AC0D-D46EA1EBCFFB}"/>
                  </a:ext>
                </a:extLst>
              </p:cNvPr>
              <p:cNvSpPr/>
              <p:nvPr/>
            </p:nvSpPr>
            <p:spPr>
              <a:xfrm flipH="1">
                <a:off x="421096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B1723736-574E-4585-8E85-1B45160E330C}"/>
                  </a:ext>
                </a:extLst>
              </p:cNvPr>
              <p:cNvGrpSpPr/>
              <p:nvPr/>
            </p:nvGrpSpPr>
            <p:grpSpPr>
              <a:xfrm>
                <a:off x="3913268" y="4796097"/>
                <a:ext cx="80871" cy="137918"/>
                <a:chOff x="2595588" y="3926381"/>
                <a:chExt cx="164281" cy="206841"/>
              </a:xfrm>
            </p:grpSpPr>
            <p:sp>
              <p:nvSpPr>
                <p:cNvPr id="777" name="二等辺三角形 776">
                  <a:extLst>
                    <a:ext uri="{FF2B5EF4-FFF2-40B4-BE49-F238E27FC236}">
                      <a16:creationId xmlns:a16="http://schemas.microsoft.com/office/drawing/2014/main" id="{BCD19350-61E7-4602-AFCB-A62FB8E2654B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8" name="グループ化 777">
                  <a:extLst>
                    <a:ext uri="{FF2B5EF4-FFF2-40B4-BE49-F238E27FC236}">
                      <a16:creationId xmlns:a16="http://schemas.microsoft.com/office/drawing/2014/main" id="{581011F6-4689-4752-B792-D129E3A903B2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779" name="円/楕円 195">
                    <a:extLst>
                      <a:ext uri="{FF2B5EF4-FFF2-40B4-BE49-F238E27FC236}">
                        <a16:creationId xmlns:a16="http://schemas.microsoft.com/office/drawing/2014/main" id="{9EE7C0AB-1B98-4284-9E3F-75DF11A7E514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0" name="円/楕円 196">
                    <a:extLst>
                      <a:ext uri="{FF2B5EF4-FFF2-40B4-BE49-F238E27FC236}">
                        <a16:creationId xmlns:a16="http://schemas.microsoft.com/office/drawing/2014/main" id="{44FB0CF7-4D09-4D7A-A65B-D15C0FE14B3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1" name="円/楕円 197">
                    <a:extLst>
                      <a:ext uri="{FF2B5EF4-FFF2-40B4-BE49-F238E27FC236}">
                        <a16:creationId xmlns:a16="http://schemas.microsoft.com/office/drawing/2014/main" id="{00C02975-4FA3-4E34-B1AA-9C02CBE6B6B0}"/>
                      </a:ext>
                    </a:extLst>
                  </p:cNvPr>
                  <p:cNvSpPr/>
                  <p:nvPr/>
                </p:nvSpPr>
                <p:spPr>
                  <a:xfrm>
                    <a:off x="29028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2" name="円/楕円 198">
                    <a:extLst>
                      <a:ext uri="{FF2B5EF4-FFF2-40B4-BE49-F238E27FC236}">
                        <a16:creationId xmlns:a16="http://schemas.microsoft.com/office/drawing/2014/main" id="{B3E37D59-B5C2-47E6-8AC7-8A0F3EE8ADBA}"/>
                      </a:ext>
                    </a:extLst>
                  </p:cNvPr>
                  <p:cNvSpPr/>
                  <p:nvPr/>
                </p:nvSpPr>
                <p:spPr>
                  <a:xfrm>
                    <a:off x="2909449" y="3759733"/>
                    <a:ext cx="45720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83" name="四角形: 上の 2 つの角を丸める 782">
                <a:extLst>
                  <a:ext uri="{FF2B5EF4-FFF2-40B4-BE49-F238E27FC236}">
                    <a16:creationId xmlns:a16="http://schemas.microsoft.com/office/drawing/2014/main" id="{F077B65F-BA45-48E4-984B-17CB0ACFE167}"/>
                  </a:ext>
                </a:extLst>
              </p:cNvPr>
              <p:cNvSpPr/>
              <p:nvPr/>
            </p:nvSpPr>
            <p:spPr>
              <a:xfrm rot="5400000">
                <a:off x="4223397" y="4425203"/>
                <a:ext cx="29324" cy="7824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4" name="円/楕円 27">
                <a:extLst>
                  <a:ext uri="{FF2B5EF4-FFF2-40B4-BE49-F238E27FC236}">
                    <a16:creationId xmlns:a16="http://schemas.microsoft.com/office/drawing/2014/main" id="{7230952B-955F-4766-B1BB-1D0ADAED1950}"/>
                  </a:ext>
                </a:extLst>
              </p:cNvPr>
              <p:cNvSpPr/>
              <p:nvPr/>
            </p:nvSpPr>
            <p:spPr>
              <a:xfrm rot="10800000">
                <a:off x="3896704" y="4677460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5" name="四角形: 角を丸くする 784">
                <a:extLst>
                  <a:ext uri="{FF2B5EF4-FFF2-40B4-BE49-F238E27FC236}">
                    <a16:creationId xmlns:a16="http://schemas.microsoft.com/office/drawing/2014/main" id="{2B1C4257-9ACC-49A7-8597-030422C74F6A}"/>
                  </a:ext>
                </a:extLst>
              </p:cNvPr>
              <p:cNvSpPr/>
              <p:nvPr/>
            </p:nvSpPr>
            <p:spPr>
              <a:xfrm>
                <a:off x="3828700" y="4663409"/>
                <a:ext cx="29499" cy="33905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F9FD852F-CE53-487C-ACDD-CFD2B614EAEE}"/>
                  </a:ext>
                </a:extLst>
              </p:cNvPr>
              <p:cNvSpPr/>
              <p:nvPr/>
            </p:nvSpPr>
            <p:spPr>
              <a:xfrm>
                <a:off x="3834457" y="4252693"/>
                <a:ext cx="950817" cy="987758"/>
              </a:xfrm>
              <a:custGeom>
                <a:avLst/>
                <a:gdLst>
                  <a:gd name="connsiteX0" fmla="*/ 413218 w 950817"/>
                  <a:gd name="connsiteY0" fmla="*/ 0 h 987758"/>
                  <a:gd name="connsiteX1" fmla="*/ 456938 w 950817"/>
                  <a:gd name="connsiteY1" fmla="*/ 0 h 987758"/>
                  <a:gd name="connsiteX2" fmla="*/ 950817 w 950817"/>
                  <a:gd name="connsiteY2" fmla="*/ 493879 h 987758"/>
                  <a:gd name="connsiteX3" fmla="*/ 950817 w 950817"/>
                  <a:gd name="connsiteY3" fmla="*/ 987758 h 987758"/>
                  <a:gd name="connsiteX4" fmla="*/ 560292 w 950817"/>
                  <a:gd name="connsiteY4" fmla="*/ 987758 h 987758"/>
                  <a:gd name="connsiteX5" fmla="*/ 560292 w 950817"/>
                  <a:gd name="connsiteY5" fmla="*/ 716129 h 987758"/>
                  <a:gd name="connsiteX6" fmla="*/ 66413 w 950817"/>
                  <a:gd name="connsiteY6" fmla="*/ 222250 h 987758"/>
                  <a:gd name="connsiteX7" fmla="*/ 22693 w 950817"/>
                  <a:gd name="connsiteY7" fmla="*/ 222250 h 987758"/>
                  <a:gd name="connsiteX8" fmla="*/ 0 w 950817"/>
                  <a:gd name="connsiteY8" fmla="*/ 224538 h 987758"/>
                  <a:gd name="connsiteX9" fmla="*/ 3686 w 950817"/>
                  <a:gd name="connsiteY9" fmla="*/ 217747 h 987758"/>
                  <a:gd name="connsiteX10" fmla="*/ 413218 w 950817"/>
                  <a:gd name="connsiteY10" fmla="*/ 0 h 987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0817" h="987758">
                    <a:moveTo>
                      <a:pt x="413218" y="0"/>
                    </a:moveTo>
                    <a:lnTo>
                      <a:pt x="456938" y="0"/>
                    </a:lnTo>
                    <a:cubicBezTo>
                      <a:pt x="729700" y="0"/>
                      <a:pt x="950817" y="221117"/>
                      <a:pt x="950817" y="493879"/>
                    </a:cubicBezTo>
                    <a:lnTo>
                      <a:pt x="950817" y="987758"/>
                    </a:lnTo>
                    <a:lnTo>
                      <a:pt x="560292" y="987758"/>
                    </a:lnTo>
                    <a:lnTo>
                      <a:pt x="560292" y="716129"/>
                    </a:lnTo>
                    <a:cubicBezTo>
                      <a:pt x="560292" y="443367"/>
                      <a:pt x="339175" y="222250"/>
                      <a:pt x="66413" y="222250"/>
                    </a:cubicBezTo>
                    <a:lnTo>
                      <a:pt x="22693" y="222250"/>
                    </a:lnTo>
                    <a:lnTo>
                      <a:pt x="0" y="224538"/>
                    </a:lnTo>
                    <a:lnTo>
                      <a:pt x="3686" y="217747"/>
                    </a:lnTo>
                    <a:cubicBezTo>
                      <a:pt x="92439" y="86374"/>
                      <a:pt x="242742" y="0"/>
                      <a:pt x="41321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00F25985-3E9F-4D68-B603-DD21887D3380}"/>
                  </a:ext>
                </a:extLst>
              </p:cNvPr>
              <p:cNvGrpSpPr/>
              <p:nvPr/>
            </p:nvGrpSpPr>
            <p:grpSpPr>
              <a:xfrm>
                <a:off x="4316843" y="4803775"/>
                <a:ext cx="213882" cy="331853"/>
                <a:chOff x="1368308" y="1783038"/>
                <a:chExt cx="188990" cy="342286"/>
              </a:xfrm>
            </p:grpSpPr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DE775B52-B1A9-4DEC-BD6A-FAA1DDCAE5F0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2ADE911F-636A-47CA-99D0-0370F8B703A6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6" name="四角形: 角を丸くする 795">
                <a:extLst>
                  <a:ext uri="{FF2B5EF4-FFF2-40B4-BE49-F238E27FC236}">
                    <a16:creationId xmlns:a16="http://schemas.microsoft.com/office/drawing/2014/main" id="{4A0DD4B8-5D6B-46CA-B2F0-441236099FD6}"/>
                  </a:ext>
                </a:extLst>
              </p:cNvPr>
              <p:cNvSpPr/>
              <p:nvPr/>
            </p:nvSpPr>
            <p:spPr>
              <a:xfrm rot="19800000">
                <a:off x="4291123" y="4667810"/>
                <a:ext cx="162255" cy="72563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円/楕円 189">
                <a:extLst>
                  <a:ext uri="{FF2B5EF4-FFF2-40B4-BE49-F238E27FC236}">
                    <a16:creationId xmlns:a16="http://schemas.microsoft.com/office/drawing/2014/main" id="{C6E49B62-3D08-45D5-8388-781FE0B0A728}"/>
                  </a:ext>
                </a:extLst>
              </p:cNvPr>
              <p:cNvSpPr/>
              <p:nvPr/>
            </p:nvSpPr>
            <p:spPr>
              <a:xfrm>
                <a:off x="4093698" y="4986208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E5AEDFB-233C-4E06-8D4B-78C457C087EC}"/>
              </a:ext>
            </a:extLst>
          </p:cNvPr>
          <p:cNvGrpSpPr/>
          <p:nvPr/>
        </p:nvGrpSpPr>
        <p:grpSpPr>
          <a:xfrm>
            <a:off x="7087844" y="4217933"/>
            <a:ext cx="1435950" cy="2224050"/>
            <a:chOff x="7087844" y="4217933"/>
            <a:chExt cx="1435950" cy="2224050"/>
          </a:xfrm>
        </p:grpSpPr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C328F88A-B5A1-4494-83A2-2CD62387064E}"/>
                </a:ext>
              </a:extLst>
            </p:cNvPr>
            <p:cNvGrpSpPr/>
            <p:nvPr/>
          </p:nvGrpSpPr>
          <p:grpSpPr>
            <a:xfrm>
              <a:off x="7087844" y="5731645"/>
              <a:ext cx="859080" cy="571931"/>
              <a:chOff x="444652" y="5006060"/>
              <a:chExt cx="1399600" cy="931780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2FF39548-B647-4762-ADB6-3BECDF11DB14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8233D1B4-0397-43F7-8612-BE59128815ED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FFE99CC2-1521-4D4F-8EAB-03052BAF881D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054F7A8E-B4F7-449B-9E45-FAFB071C8C8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DD056E3D-89DE-4A5B-A935-535F7F4107A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3EA444BB-FA3D-49A2-8BB1-410CCEF2292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月 299">
                    <a:extLst>
                      <a:ext uri="{FF2B5EF4-FFF2-40B4-BE49-F238E27FC236}">
                        <a16:creationId xmlns:a16="http://schemas.microsoft.com/office/drawing/2014/main" id="{697F2402-72ED-4A6C-9B05-FB695F129199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4" name="四角形: 角を丸くする 283">
                  <a:extLst>
                    <a:ext uri="{FF2B5EF4-FFF2-40B4-BE49-F238E27FC236}">
                      <a16:creationId xmlns:a16="http://schemas.microsoft.com/office/drawing/2014/main" id="{1AF4AF33-98B5-4B82-BEE5-90C9E2FACBA6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87" name="四角形: 上の 2 つの角を丸める 109">
                  <a:extLst>
                    <a:ext uri="{FF2B5EF4-FFF2-40B4-BE49-F238E27FC236}">
                      <a16:creationId xmlns:a16="http://schemas.microsoft.com/office/drawing/2014/main" id="{E7AFD3F2-647C-4B4E-94AB-8CA147CA9672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3A397B46-FB35-482A-998A-FFCDD4FC7851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56427826-F931-4F5D-B91B-532A01E5E1BE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四角形: 上の 2 つの角を丸める 109">
                  <a:extLst>
                    <a:ext uri="{FF2B5EF4-FFF2-40B4-BE49-F238E27FC236}">
                      <a16:creationId xmlns:a16="http://schemas.microsoft.com/office/drawing/2014/main" id="{F2E6209C-AA2F-4815-A1D5-C4B2AB9A5840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A6DFFF65-D43D-44E2-99DB-14F2BBA06972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E68C08D5-20C9-4028-8BD1-3BB2F419791F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四角形: 上の 2 つの角を丸める 109">
                  <a:extLst>
                    <a:ext uri="{FF2B5EF4-FFF2-40B4-BE49-F238E27FC236}">
                      <a16:creationId xmlns:a16="http://schemas.microsoft.com/office/drawing/2014/main" id="{CA4E2810-F50F-42EE-AAAF-D613E8F80488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C7B349E5-6E3B-4F9C-B744-993BA8237015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534B42AB-FEF2-4AD0-8E66-47C6DB56A9F8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2802ED6E-3756-4B0D-8C42-65A219D77379}"/>
                </a:ext>
              </a:extLst>
            </p:cNvPr>
            <p:cNvGrpSpPr/>
            <p:nvPr/>
          </p:nvGrpSpPr>
          <p:grpSpPr>
            <a:xfrm>
              <a:off x="7443273" y="4217933"/>
              <a:ext cx="1080521" cy="2224050"/>
              <a:chOff x="6649643" y="4217933"/>
              <a:chExt cx="1080521" cy="2224050"/>
            </a:xfrm>
          </p:grpSpPr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EDEDF127-FB6A-4A9C-8CC0-39C50490936F}"/>
                  </a:ext>
                </a:extLst>
              </p:cNvPr>
              <p:cNvSpPr/>
              <p:nvPr/>
            </p:nvSpPr>
            <p:spPr>
              <a:xfrm>
                <a:off x="6649643" y="4252694"/>
                <a:ext cx="1080521" cy="1715623"/>
              </a:xfrm>
              <a:custGeom>
                <a:avLst/>
                <a:gdLst>
                  <a:gd name="connsiteX0" fmla="*/ 425344 w 1080521"/>
                  <a:gd name="connsiteY0" fmla="*/ 0 h 1715623"/>
                  <a:gd name="connsiteX1" fmla="*/ 511737 w 1080521"/>
                  <a:gd name="connsiteY1" fmla="*/ 9937 h 1715623"/>
                  <a:gd name="connsiteX2" fmla="*/ 538598 w 1080521"/>
                  <a:gd name="connsiteY2" fmla="*/ 19450 h 1715623"/>
                  <a:gd name="connsiteX3" fmla="*/ 565460 w 1080521"/>
                  <a:gd name="connsiteY3" fmla="*/ 9937 h 1715623"/>
                  <a:gd name="connsiteX4" fmla="*/ 651851 w 1080521"/>
                  <a:gd name="connsiteY4" fmla="*/ 0 h 1715623"/>
                  <a:gd name="connsiteX5" fmla="*/ 738243 w 1080521"/>
                  <a:gd name="connsiteY5" fmla="*/ 9937 h 1715623"/>
                  <a:gd name="connsiteX6" fmla="*/ 779823 w 1080521"/>
                  <a:gd name="connsiteY6" fmla="*/ 24663 h 1715623"/>
                  <a:gd name="connsiteX7" fmla="*/ 827416 w 1080521"/>
                  <a:gd name="connsiteY7" fmla="*/ 45369 h 1715623"/>
                  <a:gd name="connsiteX8" fmla="*/ 906343 w 1080521"/>
                  <a:gd name="connsiteY8" fmla="*/ 97567 h 1715623"/>
                  <a:gd name="connsiteX9" fmla="*/ 927382 w 1080521"/>
                  <a:gd name="connsiteY9" fmla="*/ 118005 h 1715623"/>
                  <a:gd name="connsiteX10" fmla="*/ 928424 w 1080521"/>
                  <a:gd name="connsiteY10" fmla="*/ 118265 h 1715623"/>
                  <a:gd name="connsiteX11" fmla="*/ 954967 w 1080521"/>
                  <a:gd name="connsiteY11" fmla="*/ 143251 h 1715623"/>
                  <a:gd name="connsiteX12" fmla="*/ 1080521 w 1080521"/>
                  <a:gd name="connsiteY12" fmla="*/ 489087 h 1715623"/>
                  <a:gd name="connsiteX13" fmla="*/ 1007311 w 1080521"/>
                  <a:gd name="connsiteY13" fmla="*/ 762540 h 1715623"/>
                  <a:gd name="connsiteX14" fmla="*/ 974109 w 1080521"/>
                  <a:gd name="connsiteY14" fmla="*/ 808453 h 1715623"/>
                  <a:gd name="connsiteX15" fmla="*/ 940494 w 1080521"/>
                  <a:gd name="connsiteY15" fmla="*/ 904758 h 1715623"/>
                  <a:gd name="connsiteX16" fmla="*/ 979044 w 1080521"/>
                  <a:gd name="connsiteY16" fmla="*/ 1702751 h 1715623"/>
                  <a:gd name="connsiteX17" fmla="*/ 979044 w 1080521"/>
                  <a:gd name="connsiteY17" fmla="*/ 1702752 h 1715623"/>
                  <a:gd name="connsiteX18" fmla="*/ 737923 w 1080521"/>
                  <a:gd name="connsiteY18" fmla="*/ 1625179 h 1715623"/>
                  <a:gd name="connsiteX19" fmla="*/ 725407 w 1080521"/>
                  <a:gd name="connsiteY19" fmla="*/ 1614302 h 1715623"/>
                  <a:gd name="connsiteX20" fmla="*/ 698304 w 1080521"/>
                  <a:gd name="connsiteY20" fmla="*/ 1660570 h 1715623"/>
                  <a:gd name="connsiteX21" fmla="*/ 659547 w 1080521"/>
                  <a:gd name="connsiteY21" fmla="*/ 1706662 h 1715623"/>
                  <a:gd name="connsiteX22" fmla="*/ 648555 w 1080521"/>
                  <a:gd name="connsiteY22" fmla="*/ 1715623 h 1715623"/>
                  <a:gd name="connsiteX23" fmla="*/ 648555 w 1080521"/>
                  <a:gd name="connsiteY23" fmla="*/ 781880 h 1715623"/>
                  <a:gd name="connsiteX24" fmla="*/ 239142 w 1080521"/>
                  <a:gd name="connsiteY24" fmla="*/ 781880 h 1715623"/>
                  <a:gd name="connsiteX25" fmla="*/ 241723 w 1080521"/>
                  <a:gd name="connsiteY25" fmla="*/ 761359 h 1715623"/>
                  <a:gd name="connsiteX26" fmla="*/ 242526 w 1080521"/>
                  <a:gd name="connsiteY26" fmla="*/ 759286 h 1715623"/>
                  <a:gd name="connsiteX27" fmla="*/ 231066 w 1080521"/>
                  <a:gd name="connsiteY27" fmla="*/ 754301 h 1715623"/>
                  <a:gd name="connsiteX28" fmla="*/ 223 w 1080521"/>
                  <a:gd name="connsiteY28" fmla="*/ 454280 h 1715623"/>
                  <a:gd name="connsiteX29" fmla="*/ 0 w 1080521"/>
                  <a:gd name="connsiteY29" fmla="*/ 451447 h 1715623"/>
                  <a:gd name="connsiteX30" fmla="*/ 5383 w 1080521"/>
                  <a:gd name="connsiteY30" fmla="*/ 390519 h 1715623"/>
                  <a:gd name="connsiteX31" fmla="*/ 425344 w 1080521"/>
                  <a:gd name="connsiteY31" fmla="*/ 0 h 1715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80521" h="1715623">
                    <a:moveTo>
                      <a:pt x="425344" y="0"/>
                    </a:moveTo>
                    <a:cubicBezTo>
                      <a:pt x="454938" y="0"/>
                      <a:pt x="483831" y="3422"/>
                      <a:pt x="511737" y="9937"/>
                    </a:cubicBezTo>
                    <a:lnTo>
                      <a:pt x="538598" y="19450"/>
                    </a:lnTo>
                    <a:lnTo>
                      <a:pt x="565460" y="9937"/>
                    </a:lnTo>
                    <a:cubicBezTo>
                      <a:pt x="593364" y="3422"/>
                      <a:pt x="622257" y="0"/>
                      <a:pt x="651851" y="0"/>
                    </a:cubicBezTo>
                    <a:cubicBezTo>
                      <a:pt x="681445" y="0"/>
                      <a:pt x="710338" y="3422"/>
                      <a:pt x="738243" y="9937"/>
                    </a:cubicBezTo>
                    <a:lnTo>
                      <a:pt x="779823" y="24663"/>
                    </a:lnTo>
                    <a:lnTo>
                      <a:pt x="827416" y="45369"/>
                    </a:lnTo>
                    <a:cubicBezTo>
                      <a:pt x="855788" y="60733"/>
                      <a:pt x="882216" y="78228"/>
                      <a:pt x="906343" y="97567"/>
                    </a:cubicBezTo>
                    <a:lnTo>
                      <a:pt x="927382" y="118005"/>
                    </a:lnTo>
                    <a:lnTo>
                      <a:pt x="928424" y="118265"/>
                    </a:lnTo>
                    <a:lnTo>
                      <a:pt x="954967" y="143251"/>
                    </a:lnTo>
                    <a:cubicBezTo>
                      <a:pt x="1032541" y="231758"/>
                      <a:pt x="1080521" y="354030"/>
                      <a:pt x="1080521" y="489087"/>
                    </a:cubicBezTo>
                    <a:cubicBezTo>
                      <a:pt x="1080521" y="590380"/>
                      <a:pt x="1053532" y="684481"/>
                      <a:pt x="1007311" y="762540"/>
                    </a:cubicBezTo>
                    <a:lnTo>
                      <a:pt x="974109" y="808453"/>
                    </a:lnTo>
                    <a:lnTo>
                      <a:pt x="940494" y="904758"/>
                    </a:lnTo>
                    <a:cubicBezTo>
                      <a:pt x="863394" y="1165916"/>
                      <a:pt x="876244" y="1448852"/>
                      <a:pt x="979044" y="1702751"/>
                    </a:cubicBezTo>
                    <a:lnTo>
                      <a:pt x="979044" y="1702752"/>
                    </a:lnTo>
                    <a:cubicBezTo>
                      <a:pt x="889727" y="1702752"/>
                      <a:pt x="806752" y="1674155"/>
                      <a:pt x="737923" y="1625179"/>
                    </a:cubicBezTo>
                    <a:lnTo>
                      <a:pt x="725407" y="1614302"/>
                    </a:lnTo>
                    <a:lnTo>
                      <a:pt x="698304" y="1660570"/>
                    </a:lnTo>
                    <a:cubicBezTo>
                      <a:pt x="685989" y="1677785"/>
                      <a:pt x="673041" y="1693209"/>
                      <a:pt x="659547" y="1706662"/>
                    </a:cubicBezTo>
                    <a:lnTo>
                      <a:pt x="648555" y="1715623"/>
                    </a:lnTo>
                    <a:lnTo>
                      <a:pt x="648555" y="781880"/>
                    </a:lnTo>
                    <a:lnTo>
                      <a:pt x="239142" y="781880"/>
                    </a:lnTo>
                    <a:lnTo>
                      <a:pt x="241723" y="761359"/>
                    </a:lnTo>
                    <a:lnTo>
                      <a:pt x="242526" y="759286"/>
                    </a:lnTo>
                    <a:lnTo>
                      <a:pt x="231066" y="754301"/>
                    </a:lnTo>
                    <a:cubicBezTo>
                      <a:pt x="106940" y="687084"/>
                      <a:pt x="20015" y="579080"/>
                      <a:pt x="223" y="454280"/>
                    </a:cubicBezTo>
                    <a:lnTo>
                      <a:pt x="0" y="451447"/>
                    </a:lnTo>
                    <a:lnTo>
                      <a:pt x="5383" y="390519"/>
                    </a:lnTo>
                    <a:cubicBezTo>
                      <a:pt x="45355" y="167651"/>
                      <a:pt x="218190" y="0"/>
                      <a:pt x="42534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ADE82947-6E6B-4493-8837-17102488292C}"/>
                  </a:ext>
                </a:extLst>
              </p:cNvPr>
              <p:cNvSpPr/>
              <p:nvPr/>
            </p:nvSpPr>
            <p:spPr>
              <a:xfrm>
                <a:off x="7161853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B66F1A6A-821A-4A49-8632-A04545E534F1}"/>
                  </a:ext>
                </a:extLst>
              </p:cNvPr>
              <p:cNvSpPr/>
              <p:nvPr/>
            </p:nvSpPr>
            <p:spPr>
              <a:xfrm>
                <a:off x="7174617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10" name="四角形: 上の 2 つの角を丸める 709">
                <a:extLst>
                  <a:ext uri="{FF2B5EF4-FFF2-40B4-BE49-F238E27FC236}">
                    <a16:creationId xmlns:a16="http://schemas.microsoft.com/office/drawing/2014/main" id="{EFA5E43A-CA3D-4FCE-BA05-CCFF557A214A}"/>
                  </a:ext>
                </a:extLst>
              </p:cNvPr>
              <p:cNvSpPr/>
              <p:nvPr/>
            </p:nvSpPr>
            <p:spPr>
              <a:xfrm>
                <a:off x="7008152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16CE41CB-11D4-430D-BEC4-71E16209EE07}"/>
                  </a:ext>
                </a:extLst>
              </p:cNvPr>
              <p:cNvSpPr/>
              <p:nvPr/>
            </p:nvSpPr>
            <p:spPr>
              <a:xfrm>
                <a:off x="6776932" y="4407078"/>
                <a:ext cx="821661" cy="932481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70485 w 821661"/>
                  <a:gd name="connsiteY4" fmla="*/ 800742 h 921045"/>
                  <a:gd name="connsiteX5" fmla="*/ 60233 w 821661"/>
                  <a:gd name="connsiteY5" fmla="*/ 803677 h 921045"/>
                  <a:gd name="connsiteX6" fmla="*/ 59765 w 821661"/>
                  <a:gd name="connsiteY6" fmla="*/ 802483 h 921045"/>
                  <a:gd name="connsiteX7" fmla="*/ 48103 w 821661"/>
                  <a:gd name="connsiteY7" fmla="*/ 752360 h 921045"/>
                  <a:gd name="connsiteX8" fmla="*/ 0 w 821661"/>
                  <a:gd name="connsiteY8" fmla="*/ 713901 h 921045"/>
                  <a:gd name="connsiteX9" fmla="*/ 41934 w 821661"/>
                  <a:gd name="connsiteY9" fmla="*/ 572226 h 921045"/>
                  <a:gd name="connsiteX10" fmla="*/ 12918 w 821661"/>
                  <a:gd name="connsiteY10" fmla="*/ 401454 h 921045"/>
                  <a:gd name="connsiteX11" fmla="*/ 11316 w 821661"/>
                  <a:gd name="connsiteY11" fmla="*/ 339903 h 921045"/>
                  <a:gd name="connsiteX12" fmla="*/ 444504 w 821661"/>
                  <a:gd name="connsiteY12" fmla="*/ 27 h 921045"/>
                  <a:gd name="connsiteX13" fmla="*/ 821479 w 821661"/>
                  <a:gd name="connsiteY13" fmla="*/ 445103 h 921045"/>
                  <a:gd name="connsiteX14" fmla="*/ 552319 w 821661"/>
                  <a:gd name="connsiteY14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70485 w 821661"/>
                  <a:gd name="connsiteY4" fmla="*/ 800742 h 921045"/>
                  <a:gd name="connsiteX5" fmla="*/ 60233 w 821661"/>
                  <a:gd name="connsiteY5" fmla="*/ 803677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70485 w 821661"/>
                  <a:gd name="connsiteY4" fmla="*/ 800742 h 921045"/>
                  <a:gd name="connsiteX5" fmla="*/ 50708 w 821661"/>
                  <a:gd name="connsiteY5" fmla="*/ 806058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0708 w 821661"/>
                  <a:gd name="connsiteY4" fmla="*/ 806058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7183 w 821661"/>
                  <a:gd name="connsiteY3" fmla="*/ 802465 h 921045"/>
                  <a:gd name="connsiteX4" fmla="*/ 50708 w 821661"/>
                  <a:gd name="connsiteY4" fmla="*/ 806058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7516"/>
                  <a:gd name="connsiteX1" fmla="*/ 232191 w 821661"/>
                  <a:gd name="connsiteY1" fmla="*/ 919950 h 927516"/>
                  <a:gd name="connsiteX2" fmla="*/ 92011 w 821661"/>
                  <a:gd name="connsiteY2" fmla="*/ 856490 h 927516"/>
                  <a:gd name="connsiteX3" fmla="*/ 117183 w 821661"/>
                  <a:gd name="connsiteY3" fmla="*/ 802465 h 927516"/>
                  <a:gd name="connsiteX4" fmla="*/ 50708 w 821661"/>
                  <a:gd name="connsiteY4" fmla="*/ 806058 h 927516"/>
                  <a:gd name="connsiteX5" fmla="*/ 48103 w 821661"/>
                  <a:gd name="connsiteY5" fmla="*/ 752360 h 927516"/>
                  <a:gd name="connsiteX6" fmla="*/ 0 w 821661"/>
                  <a:gd name="connsiteY6" fmla="*/ 713901 h 927516"/>
                  <a:gd name="connsiteX7" fmla="*/ 41934 w 821661"/>
                  <a:gd name="connsiteY7" fmla="*/ 572226 h 927516"/>
                  <a:gd name="connsiteX8" fmla="*/ 12918 w 821661"/>
                  <a:gd name="connsiteY8" fmla="*/ 401454 h 927516"/>
                  <a:gd name="connsiteX9" fmla="*/ 11316 w 821661"/>
                  <a:gd name="connsiteY9" fmla="*/ 339903 h 927516"/>
                  <a:gd name="connsiteX10" fmla="*/ 444504 w 821661"/>
                  <a:gd name="connsiteY10" fmla="*/ 27 h 927516"/>
                  <a:gd name="connsiteX11" fmla="*/ 821479 w 821661"/>
                  <a:gd name="connsiteY11" fmla="*/ 445103 h 927516"/>
                  <a:gd name="connsiteX12" fmla="*/ 552319 w 821661"/>
                  <a:gd name="connsiteY12" fmla="*/ 898660 h 927516"/>
                  <a:gd name="connsiteX0" fmla="*/ 480846 w 821661"/>
                  <a:gd name="connsiteY0" fmla="*/ 747863 h 926186"/>
                  <a:gd name="connsiteX1" fmla="*/ 232191 w 821661"/>
                  <a:gd name="connsiteY1" fmla="*/ 919950 h 926186"/>
                  <a:gd name="connsiteX2" fmla="*/ 92011 w 821661"/>
                  <a:gd name="connsiteY2" fmla="*/ 856490 h 926186"/>
                  <a:gd name="connsiteX3" fmla="*/ 117183 w 821661"/>
                  <a:gd name="connsiteY3" fmla="*/ 802465 h 926186"/>
                  <a:gd name="connsiteX4" fmla="*/ 50708 w 821661"/>
                  <a:gd name="connsiteY4" fmla="*/ 806058 h 926186"/>
                  <a:gd name="connsiteX5" fmla="*/ 48103 w 821661"/>
                  <a:gd name="connsiteY5" fmla="*/ 752360 h 926186"/>
                  <a:gd name="connsiteX6" fmla="*/ 0 w 821661"/>
                  <a:gd name="connsiteY6" fmla="*/ 713901 h 926186"/>
                  <a:gd name="connsiteX7" fmla="*/ 41934 w 821661"/>
                  <a:gd name="connsiteY7" fmla="*/ 572226 h 926186"/>
                  <a:gd name="connsiteX8" fmla="*/ 12918 w 821661"/>
                  <a:gd name="connsiteY8" fmla="*/ 401454 h 926186"/>
                  <a:gd name="connsiteX9" fmla="*/ 11316 w 821661"/>
                  <a:gd name="connsiteY9" fmla="*/ 339903 h 926186"/>
                  <a:gd name="connsiteX10" fmla="*/ 444504 w 821661"/>
                  <a:gd name="connsiteY10" fmla="*/ 27 h 926186"/>
                  <a:gd name="connsiteX11" fmla="*/ 821479 w 821661"/>
                  <a:gd name="connsiteY11" fmla="*/ 445103 h 926186"/>
                  <a:gd name="connsiteX12" fmla="*/ 552319 w 821661"/>
                  <a:gd name="connsiteY12" fmla="*/ 898660 h 926186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17183 w 821661"/>
                  <a:gd name="connsiteY3" fmla="*/ 802465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17183 w 821661"/>
                  <a:gd name="connsiteY3" fmla="*/ 802465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24326 w 821661"/>
                  <a:gd name="connsiteY3" fmla="*/ 788178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31470 w 821661"/>
                  <a:gd name="connsiteY3" fmla="*/ 802466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31470 w 821661"/>
                  <a:gd name="connsiteY3" fmla="*/ 800085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31470 w 821661"/>
                  <a:gd name="connsiteY3" fmla="*/ 800085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1661" h="932481">
                    <a:moveTo>
                      <a:pt x="480846" y="747863"/>
                    </a:moveTo>
                    <a:cubicBezTo>
                      <a:pt x="407966" y="885439"/>
                      <a:pt x="301760" y="908989"/>
                      <a:pt x="236954" y="927093"/>
                    </a:cubicBezTo>
                    <a:cubicBezTo>
                      <a:pt x="172148" y="945197"/>
                      <a:pt x="119716" y="916691"/>
                      <a:pt x="92011" y="856490"/>
                    </a:cubicBezTo>
                    <a:cubicBezTo>
                      <a:pt x="112309" y="840863"/>
                      <a:pt x="131210" y="808490"/>
                      <a:pt x="131470" y="800085"/>
                    </a:cubicBezTo>
                    <a:cubicBezTo>
                      <a:pt x="131730" y="791680"/>
                      <a:pt x="59443" y="813218"/>
                      <a:pt x="50708" y="806058"/>
                    </a:cubicBezTo>
                    <a:lnTo>
                      <a:pt x="48103" y="752360"/>
                    </a:ln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四角形: 上の 2 つの角を丸める 714">
                <a:extLst>
                  <a:ext uri="{FF2B5EF4-FFF2-40B4-BE49-F238E27FC236}">
                    <a16:creationId xmlns:a16="http://schemas.microsoft.com/office/drawing/2014/main" id="{E9BCC33F-271F-4F2B-B2C9-651DEC1BF5FB}"/>
                  </a:ext>
                </a:extLst>
              </p:cNvPr>
              <p:cNvSpPr/>
              <p:nvPr/>
            </p:nvSpPr>
            <p:spPr>
              <a:xfrm>
                <a:off x="7143319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27A10143-EC68-4724-8C07-023C3CBDEE88}"/>
                  </a:ext>
                </a:extLst>
              </p:cNvPr>
              <p:cNvSpPr/>
              <p:nvPr/>
            </p:nvSpPr>
            <p:spPr>
              <a:xfrm>
                <a:off x="7171363" y="5603795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4FF321EA-FD43-461C-AF30-F91748B9CBEB}"/>
                  </a:ext>
                </a:extLst>
              </p:cNvPr>
              <p:cNvGrpSpPr/>
              <p:nvPr/>
            </p:nvGrpSpPr>
            <p:grpSpPr>
              <a:xfrm>
                <a:off x="7041055" y="5401404"/>
                <a:ext cx="426294" cy="515952"/>
                <a:chOff x="7041055" y="5401404"/>
                <a:chExt cx="426294" cy="515952"/>
              </a:xfrm>
            </p:grpSpPr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4A951C0A-C59A-43B4-9656-0F8C01BC9024}"/>
                    </a:ext>
                  </a:extLst>
                </p:cNvPr>
                <p:cNvGrpSpPr/>
                <p:nvPr/>
              </p:nvGrpSpPr>
              <p:grpSpPr>
                <a:xfrm rot="900000">
                  <a:off x="7129611" y="5736264"/>
                  <a:ext cx="256111" cy="181092"/>
                  <a:chOff x="7986968" y="5736264"/>
                  <a:chExt cx="256111" cy="181092"/>
                </a:xfrm>
              </p:grpSpPr>
              <p:sp>
                <p:nvSpPr>
                  <p:cNvPr id="735" name="台形 734">
                    <a:extLst>
                      <a:ext uri="{FF2B5EF4-FFF2-40B4-BE49-F238E27FC236}">
                        <a16:creationId xmlns:a16="http://schemas.microsoft.com/office/drawing/2014/main" id="{B0031B94-3B59-4C64-A981-6E224CB40DC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7986968" y="5736264"/>
                    <a:ext cx="25611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6" name="台形 735">
                    <a:extLst>
                      <a:ext uri="{FF2B5EF4-FFF2-40B4-BE49-F238E27FC236}">
                        <a16:creationId xmlns:a16="http://schemas.microsoft.com/office/drawing/2014/main" id="{312CF520-20C1-4AFF-9ED4-9BAB17415E34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8021192" y="5763029"/>
                    <a:ext cx="187662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DB881AE9-1CB9-4EB0-93AF-14283F59DF39}"/>
                    </a:ext>
                  </a:extLst>
                </p:cNvPr>
                <p:cNvSpPr/>
                <p:nvPr/>
              </p:nvSpPr>
              <p:spPr>
                <a:xfrm>
                  <a:off x="7041055" y="5401404"/>
                  <a:ext cx="426294" cy="42629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56348E59-B0D4-4B3E-91EF-8844CF0C7AB9}"/>
                  </a:ext>
                </a:extLst>
              </p:cNvPr>
              <p:cNvSpPr/>
              <p:nvPr/>
            </p:nvSpPr>
            <p:spPr>
              <a:xfrm rot="1800000">
                <a:off x="6826108" y="4404696"/>
                <a:ext cx="652513" cy="3046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8C5BB373-8EA6-4A83-909E-B40D7FBDB60B}"/>
                  </a:ext>
                </a:extLst>
              </p:cNvPr>
              <p:cNvSpPr/>
              <p:nvPr/>
            </p:nvSpPr>
            <p:spPr>
              <a:xfrm rot="9000000">
                <a:off x="7080265" y="4217933"/>
                <a:ext cx="637530" cy="1120617"/>
              </a:xfrm>
              <a:custGeom>
                <a:avLst/>
                <a:gdLst>
                  <a:gd name="connsiteX0" fmla="*/ 234255 w 637530"/>
                  <a:gd name="connsiteY0" fmla="*/ 1039012 h 1120617"/>
                  <a:gd name="connsiteX1" fmla="*/ 0 w 637530"/>
                  <a:gd name="connsiteY1" fmla="*/ 642795 h 1120617"/>
                  <a:gd name="connsiteX2" fmla="*/ 424242 w 637530"/>
                  <a:gd name="connsiteY2" fmla="*/ 174681 h 1120617"/>
                  <a:gd name="connsiteX3" fmla="*/ 525367 w 637530"/>
                  <a:gd name="connsiteY3" fmla="*/ 165513 h 1120617"/>
                  <a:gd name="connsiteX4" fmla="*/ 528677 w 637530"/>
                  <a:gd name="connsiteY4" fmla="*/ 159525 h 1120617"/>
                  <a:gd name="connsiteX5" fmla="*/ 589315 w 637530"/>
                  <a:gd name="connsiteY5" fmla="*/ 2 h 1120617"/>
                  <a:gd name="connsiteX6" fmla="*/ 589316 w 637530"/>
                  <a:gd name="connsiteY6" fmla="*/ 0 h 1120617"/>
                  <a:gd name="connsiteX7" fmla="*/ 544345 w 637530"/>
                  <a:gd name="connsiteY7" fmla="*/ 383961 h 1120617"/>
                  <a:gd name="connsiteX8" fmla="*/ 459951 w 637530"/>
                  <a:gd name="connsiteY8" fmla="*/ 490349 h 1120617"/>
                  <a:gd name="connsiteX9" fmla="*/ 388168 w 637530"/>
                  <a:gd name="connsiteY9" fmla="*/ 548372 h 1120617"/>
                  <a:gd name="connsiteX10" fmla="*/ 381011 w 637530"/>
                  <a:gd name="connsiteY10" fmla="*/ 642795 h 1120617"/>
                  <a:gd name="connsiteX11" fmla="*/ 531322 w 637530"/>
                  <a:gd name="connsiteY11" fmla="*/ 1120616 h 1120617"/>
                  <a:gd name="connsiteX12" fmla="*/ 531322 w 637530"/>
                  <a:gd name="connsiteY12" fmla="*/ 1120617 h 1120617"/>
                  <a:gd name="connsiteX13" fmla="*/ 234255 w 637530"/>
                  <a:gd name="connsiteY13" fmla="*/ 1039012 h 1120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7530" h="1120617">
                    <a:moveTo>
                      <a:pt x="234255" y="1039012"/>
                    </a:moveTo>
                    <a:cubicBezTo>
                      <a:pt x="92922" y="953145"/>
                      <a:pt x="0" y="807729"/>
                      <a:pt x="0" y="642795"/>
                    </a:cubicBezTo>
                    <a:cubicBezTo>
                      <a:pt x="0" y="411888"/>
                      <a:pt x="182128" y="219236"/>
                      <a:pt x="424242" y="174681"/>
                    </a:cubicBezTo>
                    <a:lnTo>
                      <a:pt x="525367" y="165513"/>
                    </a:lnTo>
                    <a:lnTo>
                      <a:pt x="528677" y="159525"/>
                    </a:lnTo>
                    <a:cubicBezTo>
                      <a:pt x="553582" y="106095"/>
                      <a:pt x="574026" y="52425"/>
                      <a:pt x="589315" y="2"/>
                    </a:cubicBezTo>
                    <a:lnTo>
                      <a:pt x="589316" y="0"/>
                    </a:lnTo>
                    <a:cubicBezTo>
                      <a:pt x="668280" y="50842"/>
                      <a:pt x="648146" y="222746"/>
                      <a:pt x="544345" y="383961"/>
                    </a:cubicBezTo>
                    <a:cubicBezTo>
                      <a:pt x="518395" y="424264"/>
                      <a:pt x="489673" y="460084"/>
                      <a:pt x="459951" y="490349"/>
                    </a:cubicBezTo>
                    <a:lnTo>
                      <a:pt x="388168" y="548372"/>
                    </a:lnTo>
                    <a:lnTo>
                      <a:pt x="381011" y="642795"/>
                    </a:lnTo>
                    <a:cubicBezTo>
                      <a:pt x="381011" y="808442"/>
                      <a:pt x="431115" y="974089"/>
                      <a:pt x="531322" y="1120616"/>
                    </a:cubicBezTo>
                    <a:lnTo>
                      <a:pt x="531322" y="1120617"/>
                    </a:lnTo>
                    <a:cubicBezTo>
                      <a:pt x="421282" y="1120617"/>
                      <a:pt x="319055" y="1090533"/>
                      <a:pt x="234255" y="10390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BC3E5800-826D-42EA-9073-5C2BAE7E360A}"/>
                  </a:ext>
                </a:extLst>
              </p:cNvPr>
              <p:cNvGrpSpPr/>
              <p:nvPr/>
            </p:nvGrpSpPr>
            <p:grpSpPr>
              <a:xfrm>
                <a:off x="7249872" y="4742810"/>
                <a:ext cx="184790" cy="334681"/>
                <a:chOff x="1368308" y="1783038"/>
                <a:chExt cx="188990" cy="342286"/>
              </a:xfrm>
            </p:grpSpPr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962883AA-82DD-4484-9670-7B52DCE0461B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53E7DC0D-BDCB-473C-9DE9-75392E2F90B2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69F907DB-49FA-41B0-8632-187C8F3540CE}"/>
                  </a:ext>
                </a:extLst>
              </p:cNvPr>
              <p:cNvGrpSpPr/>
              <p:nvPr/>
            </p:nvGrpSpPr>
            <p:grpSpPr>
              <a:xfrm>
                <a:off x="7221188" y="4255033"/>
                <a:ext cx="325519" cy="271429"/>
                <a:chOff x="8797576" y="4250271"/>
                <a:chExt cx="325519" cy="271429"/>
              </a:xfrm>
            </p:grpSpPr>
            <p:sp>
              <p:nvSpPr>
                <p:cNvPr id="811" name="台形 810">
                  <a:extLst>
                    <a:ext uri="{FF2B5EF4-FFF2-40B4-BE49-F238E27FC236}">
                      <a16:creationId xmlns:a16="http://schemas.microsoft.com/office/drawing/2014/main" id="{4927E98F-92D7-4136-BBB0-0C24F6F37DE5}"/>
                    </a:ext>
                  </a:extLst>
                </p:cNvPr>
                <p:cNvSpPr/>
                <p:nvPr/>
              </p:nvSpPr>
              <p:spPr>
                <a:xfrm rot="8100000">
                  <a:off x="8797576" y="4250271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台形 811">
                  <a:extLst>
                    <a:ext uri="{FF2B5EF4-FFF2-40B4-BE49-F238E27FC236}">
                      <a16:creationId xmlns:a16="http://schemas.microsoft.com/office/drawing/2014/main" id="{949DA91A-23EC-4194-B0EF-1BD251796FD4}"/>
                    </a:ext>
                  </a:extLst>
                </p:cNvPr>
                <p:cNvSpPr/>
                <p:nvPr/>
              </p:nvSpPr>
              <p:spPr>
                <a:xfrm rot="18900000" flipH="1">
                  <a:off x="8925384" y="4378080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72E04F6D-AFED-49BE-91DC-88EA1AB3CEE1}"/>
                    </a:ext>
                  </a:extLst>
                </p:cNvPr>
                <p:cNvSpPr/>
                <p:nvPr/>
              </p:nvSpPr>
              <p:spPr>
                <a:xfrm rot="2700000">
                  <a:off x="8909960" y="4324820"/>
                  <a:ext cx="100752" cy="12233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4" name="円/楕円 190">
                <a:extLst>
                  <a:ext uri="{FF2B5EF4-FFF2-40B4-BE49-F238E27FC236}">
                    <a16:creationId xmlns:a16="http://schemas.microsoft.com/office/drawing/2014/main" id="{1988737D-2A75-473F-834B-B8A7A84DFC8E}"/>
                  </a:ext>
                </a:extLst>
              </p:cNvPr>
              <p:cNvSpPr/>
              <p:nvPr/>
            </p:nvSpPr>
            <p:spPr>
              <a:xfrm>
                <a:off x="7042988" y="4969420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E98B123F-781D-431D-99A2-DAB655224F76}"/>
                  </a:ext>
                </a:extLst>
              </p:cNvPr>
              <p:cNvGrpSpPr/>
              <p:nvPr/>
            </p:nvGrpSpPr>
            <p:grpSpPr>
              <a:xfrm>
                <a:off x="6832809" y="4639533"/>
                <a:ext cx="170350" cy="286536"/>
                <a:chOff x="6798404" y="4620438"/>
                <a:chExt cx="224590" cy="286536"/>
              </a:xfrm>
            </p:grpSpPr>
            <p:sp>
              <p:nvSpPr>
                <p:cNvPr id="820" name="円/楕円 27">
                  <a:extLst>
                    <a:ext uri="{FF2B5EF4-FFF2-40B4-BE49-F238E27FC236}">
                      <a16:creationId xmlns:a16="http://schemas.microsoft.com/office/drawing/2014/main" id="{B291FACA-5C62-4CBE-904B-41BA4A6C75E4}"/>
                    </a:ext>
                  </a:extLst>
                </p:cNvPr>
                <p:cNvSpPr/>
                <p:nvPr/>
              </p:nvSpPr>
              <p:spPr>
                <a:xfrm rot="10800000">
                  <a:off x="6807508" y="462043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1" name="二等辺三角形 820">
                  <a:extLst>
                    <a:ext uri="{FF2B5EF4-FFF2-40B4-BE49-F238E27FC236}">
                      <a16:creationId xmlns:a16="http://schemas.microsoft.com/office/drawing/2014/main" id="{D33CCF9B-A94D-42B0-8AE1-2259F0F0A3BF}"/>
                    </a:ext>
                  </a:extLst>
                </p:cNvPr>
                <p:cNvSpPr/>
                <p:nvPr/>
              </p:nvSpPr>
              <p:spPr>
                <a:xfrm rot="18911150">
                  <a:off x="6798404" y="4676250"/>
                  <a:ext cx="60276" cy="111532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円/楕円 195">
                  <a:extLst>
                    <a:ext uri="{FF2B5EF4-FFF2-40B4-BE49-F238E27FC236}">
                      <a16:creationId xmlns:a16="http://schemas.microsoft.com/office/drawing/2014/main" id="{85379626-5D59-41D2-B314-54304431988B}"/>
                    </a:ext>
                  </a:extLst>
                </p:cNvPr>
                <p:cNvSpPr/>
                <p:nvPr/>
              </p:nvSpPr>
              <p:spPr>
                <a:xfrm>
                  <a:off x="6840723" y="4700434"/>
                  <a:ext cx="158216" cy="182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3" name="円/楕円 196">
                  <a:extLst>
                    <a:ext uri="{FF2B5EF4-FFF2-40B4-BE49-F238E27FC236}">
                      <a16:creationId xmlns:a16="http://schemas.microsoft.com/office/drawing/2014/main" id="{552A4B30-D815-49CA-8CF6-800DF900E25F}"/>
                    </a:ext>
                  </a:extLst>
                </p:cNvPr>
                <p:cNvSpPr/>
                <p:nvPr/>
              </p:nvSpPr>
              <p:spPr>
                <a:xfrm>
                  <a:off x="6840713" y="4724588"/>
                  <a:ext cx="158216" cy="18238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4" name="円/楕円 197">
                  <a:extLst>
                    <a:ext uri="{FF2B5EF4-FFF2-40B4-BE49-F238E27FC236}">
                      <a16:creationId xmlns:a16="http://schemas.microsoft.com/office/drawing/2014/main" id="{30E5581F-7A39-4AFB-91EE-4CAE04115838}"/>
                    </a:ext>
                  </a:extLst>
                </p:cNvPr>
                <p:cNvSpPr/>
                <p:nvPr/>
              </p:nvSpPr>
              <p:spPr>
                <a:xfrm>
                  <a:off x="6846219" y="4757406"/>
                  <a:ext cx="86288" cy="11766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5" name="円/楕円 198">
                  <a:extLst>
                    <a:ext uri="{FF2B5EF4-FFF2-40B4-BE49-F238E27FC236}">
                      <a16:creationId xmlns:a16="http://schemas.microsoft.com/office/drawing/2014/main" id="{656FEDD4-538B-4FFE-A57C-E96203D0D5FD}"/>
                    </a:ext>
                  </a:extLst>
                </p:cNvPr>
                <p:cNvSpPr/>
                <p:nvPr/>
              </p:nvSpPr>
              <p:spPr>
                <a:xfrm>
                  <a:off x="6855347" y="4770103"/>
                  <a:ext cx="60276" cy="604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02D17F0-7053-4C15-AD07-00A9878D81F4}"/>
              </a:ext>
            </a:extLst>
          </p:cNvPr>
          <p:cNvGrpSpPr/>
          <p:nvPr/>
        </p:nvGrpSpPr>
        <p:grpSpPr>
          <a:xfrm>
            <a:off x="728142" y="1059995"/>
            <a:ext cx="2078093" cy="2472277"/>
            <a:chOff x="728142" y="1059995"/>
            <a:chExt cx="2078093" cy="2472277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3B3EF02A-88DC-4C62-B6DB-D3241F42DC46}"/>
                </a:ext>
              </a:extLst>
            </p:cNvPr>
            <p:cNvGrpSpPr/>
            <p:nvPr/>
          </p:nvGrpSpPr>
          <p:grpSpPr>
            <a:xfrm>
              <a:off x="1221003" y="1059995"/>
              <a:ext cx="1585232" cy="2472277"/>
              <a:chOff x="341109" y="1059995"/>
              <a:chExt cx="1585232" cy="2472277"/>
            </a:xfrm>
          </p:grpSpPr>
          <p:sp>
            <p:nvSpPr>
              <p:cNvPr id="408" name="円/楕円 373">
                <a:extLst>
                  <a:ext uri="{FF2B5EF4-FFF2-40B4-BE49-F238E27FC236}">
                    <a16:creationId xmlns:a16="http://schemas.microsoft.com/office/drawing/2014/main" id="{7E4756C3-39F8-42E4-A8AE-3B72DB4B3155}"/>
                  </a:ext>
                </a:extLst>
              </p:cNvPr>
              <p:cNvSpPr/>
              <p:nvPr/>
            </p:nvSpPr>
            <p:spPr>
              <a:xfrm>
                <a:off x="578879" y="1121757"/>
                <a:ext cx="1079568" cy="103789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61A3C25B-0511-42B6-8B41-0964A0557F1B}"/>
                  </a:ext>
                </a:extLst>
              </p:cNvPr>
              <p:cNvGrpSpPr/>
              <p:nvPr/>
            </p:nvGrpSpPr>
            <p:grpSpPr>
              <a:xfrm>
                <a:off x="1052513" y="2108774"/>
                <a:ext cx="232503" cy="395121"/>
                <a:chOff x="356660" y="2142208"/>
                <a:chExt cx="212829" cy="361687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653463FC-5D20-4A16-B9DB-16E2852E716F}"/>
                    </a:ext>
                  </a:extLst>
                </p:cNvPr>
                <p:cNvSpPr/>
                <p:nvPr/>
              </p:nvSpPr>
              <p:spPr>
                <a:xfrm>
                  <a:off x="356660" y="2142208"/>
                  <a:ext cx="212829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B677B4AA-D64D-40DB-B788-6515B60E4C16}"/>
                    </a:ext>
                  </a:extLst>
                </p:cNvPr>
                <p:cNvSpPr/>
                <p:nvPr/>
              </p:nvSpPr>
              <p:spPr>
                <a:xfrm>
                  <a:off x="371030" y="2170320"/>
                  <a:ext cx="110853" cy="179002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1C29E566-E0E0-40B2-AE0C-33B6E941D3A4}"/>
                  </a:ext>
                </a:extLst>
              </p:cNvPr>
              <p:cNvSpPr/>
              <p:nvPr/>
            </p:nvSpPr>
            <p:spPr>
              <a:xfrm>
                <a:off x="618421" y="1215441"/>
                <a:ext cx="1002366" cy="1119446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1904 w 1004748"/>
                  <a:gd name="connsiteY7" fmla="*/ 972746 h 1119446"/>
                  <a:gd name="connsiteX8" fmla="*/ 69487 w 1004748"/>
                  <a:gd name="connsiteY8" fmla="*/ 912796 h 1119446"/>
                  <a:gd name="connsiteX9" fmla="*/ 0 w 1004748"/>
                  <a:gd name="connsiteY9" fmla="*/ 863460 h 1119446"/>
                  <a:gd name="connsiteX10" fmla="*/ 62281 w 1004748"/>
                  <a:gd name="connsiteY10" fmla="*/ 694242 h 1119446"/>
                  <a:gd name="connsiteX11" fmla="*/ 28390 w 1004748"/>
                  <a:gd name="connsiteY11" fmla="*/ 487045 h 1119446"/>
                  <a:gd name="connsiteX12" fmla="*/ 26520 w 1004748"/>
                  <a:gd name="connsiteY12" fmla="*/ 412367 h 1119446"/>
                  <a:gd name="connsiteX13" fmla="*/ 532477 w 1004748"/>
                  <a:gd name="connsiteY13" fmla="*/ 0 h 1119446"/>
                  <a:gd name="connsiteX14" fmla="*/ 1004703 w 1004748"/>
                  <a:gd name="connsiteY14" fmla="*/ 534658 h 1119446"/>
                  <a:gd name="connsiteX15" fmla="*/ 647762 w 1004748"/>
                  <a:gd name="connsiteY15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81904 w 1004748"/>
                  <a:gd name="connsiteY6" fmla="*/ 972746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77142 w 1004748"/>
                  <a:gd name="connsiteY6" fmla="*/ 963221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7105 w 1002366"/>
                  <a:gd name="connsiteY6" fmla="*/ 91279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140166 w 1002366"/>
                  <a:gd name="connsiteY3" fmla="*/ 970888 h 1119446"/>
                  <a:gd name="connsiteX4" fmla="*/ 58092 w 1002366"/>
                  <a:gd name="connsiteY4" fmla="*/ 958459 h 1119446"/>
                  <a:gd name="connsiteX5" fmla="*/ 64724 w 1002366"/>
                  <a:gd name="connsiteY5" fmla="*/ 893746 h 1119446"/>
                  <a:gd name="connsiteX6" fmla="*/ 0 w 1002366"/>
                  <a:gd name="connsiteY6" fmla="*/ 849172 h 1119446"/>
                  <a:gd name="connsiteX7" fmla="*/ 59899 w 1002366"/>
                  <a:gd name="connsiteY7" fmla="*/ 694242 h 1119446"/>
                  <a:gd name="connsiteX8" fmla="*/ 26008 w 1002366"/>
                  <a:gd name="connsiteY8" fmla="*/ 487045 h 1119446"/>
                  <a:gd name="connsiteX9" fmla="*/ 24138 w 1002366"/>
                  <a:gd name="connsiteY9" fmla="*/ 412367 h 1119446"/>
                  <a:gd name="connsiteX10" fmla="*/ 530095 w 1002366"/>
                  <a:gd name="connsiteY10" fmla="*/ 0 h 1119446"/>
                  <a:gd name="connsiteX11" fmla="*/ 1002321 w 1002366"/>
                  <a:gd name="connsiteY11" fmla="*/ 534658 h 1119446"/>
                  <a:gd name="connsiteX12" fmla="*/ 645380 w 1002366"/>
                  <a:gd name="connsiteY12" fmla="*/ 1058218 h 11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2366" h="1119446">
                    <a:moveTo>
                      <a:pt x="572542" y="907339"/>
                    </a:moveTo>
                    <a:cubicBezTo>
                      <a:pt x="487419" y="1074259"/>
                      <a:pt x="368422" y="1125966"/>
                      <a:pt x="242209" y="1118805"/>
                    </a:cubicBezTo>
                    <a:cubicBezTo>
                      <a:pt x="174862" y="1107581"/>
                      <a:pt x="126842" y="1098625"/>
                      <a:pt x="94439" y="1018865"/>
                    </a:cubicBezTo>
                    <a:lnTo>
                      <a:pt x="140166" y="970888"/>
                    </a:lnTo>
                    <a:cubicBezTo>
                      <a:pt x="134708" y="962675"/>
                      <a:pt x="69078" y="969728"/>
                      <a:pt x="58092" y="958459"/>
                    </a:cubicBezTo>
                    <a:cubicBezTo>
                      <a:pt x="53542" y="940893"/>
                      <a:pt x="68458" y="916260"/>
                      <a:pt x="64724" y="893746"/>
                    </a:cubicBezTo>
                    <a:cubicBezTo>
                      <a:pt x="37579" y="887193"/>
                      <a:pt x="12805" y="876280"/>
                      <a:pt x="0" y="849172"/>
                    </a:cubicBezTo>
                    <a:cubicBezTo>
                      <a:pt x="2804" y="809058"/>
                      <a:pt x="55564" y="754596"/>
                      <a:pt x="59899" y="694242"/>
                    </a:cubicBezTo>
                    <a:cubicBezTo>
                      <a:pt x="64234" y="633888"/>
                      <a:pt x="29984" y="520531"/>
                      <a:pt x="26008" y="487045"/>
                    </a:cubicBezTo>
                    <a:cubicBezTo>
                      <a:pt x="20181" y="456950"/>
                      <a:pt x="24762" y="437260"/>
                      <a:pt x="24138" y="412367"/>
                    </a:cubicBezTo>
                    <a:cubicBezTo>
                      <a:pt x="30673" y="166624"/>
                      <a:pt x="280522" y="0"/>
                      <a:pt x="530095" y="0"/>
                    </a:cubicBezTo>
                    <a:cubicBezTo>
                      <a:pt x="815322" y="0"/>
                      <a:pt x="998715" y="306261"/>
                      <a:pt x="1002321" y="534658"/>
                    </a:cubicBezTo>
                    <a:cubicBezTo>
                      <a:pt x="1005927" y="763056"/>
                      <a:pt x="793165" y="974302"/>
                      <a:pt x="645380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B4DCFB36-F222-4E51-85D0-E1A2838585BD}"/>
                  </a:ext>
                </a:extLst>
              </p:cNvPr>
              <p:cNvSpPr/>
              <p:nvPr/>
            </p:nvSpPr>
            <p:spPr>
              <a:xfrm>
                <a:off x="1222420" y="1785732"/>
                <a:ext cx="703921" cy="690672"/>
              </a:xfrm>
              <a:custGeom>
                <a:avLst/>
                <a:gdLst>
                  <a:gd name="connsiteX0" fmla="*/ 16919 w 644357"/>
                  <a:gd name="connsiteY0" fmla="*/ 0 h 544153"/>
                  <a:gd name="connsiteX1" fmla="*/ 369562 w 644357"/>
                  <a:gd name="connsiteY1" fmla="*/ 0 h 544153"/>
                  <a:gd name="connsiteX2" fmla="*/ 369792 w 644357"/>
                  <a:gd name="connsiteY2" fmla="*/ 14872 h 544153"/>
                  <a:gd name="connsiteX3" fmla="*/ 644357 w 644357"/>
                  <a:gd name="connsiteY3" fmla="*/ 500500 h 544153"/>
                  <a:gd name="connsiteX4" fmla="*/ 644357 w 644357"/>
                  <a:gd name="connsiteY4" fmla="*/ 500502 h 544153"/>
                  <a:gd name="connsiteX5" fmla="*/ 311746 w 644357"/>
                  <a:gd name="connsiteY5" fmla="*/ 423117 h 544153"/>
                  <a:gd name="connsiteX6" fmla="*/ 387819 w 644357"/>
                  <a:gd name="connsiteY6" fmla="*/ 544152 h 544153"/>
                  <a:gd name="connsiteX7" fmla="*/ 387819 w 644357"/>
                  <a:gd name="connsiteY7" fmla="*/ 544153 h 544153"/>
                  <a:gd name="connsiteX8" fmla="*/ 0 w 644357"/>
                  <a:gd name="connsiteY8" fmla="*/ 117922 h 544153"/>
                  <a:gd name="connsiteX9" fmla="*/ 7828 w 644357"/>
                  <a:gd name="connsiteY9" fmla="*/ 32297 h 54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357" h="544153">
                    <a:moveTo>
                      <a:pt x="16919" y="0"/>
                    </a:moveTo>
                    <a:lnTo>
                      <a:pt x="369562" y="0"/>
                    </a:lnTo>
                    <a:lnTo>
                      <a:pt x="369792" y="14872"/>
                    </a:lnTo>
                    <a:cubicBezTo>
                      <a:pt x="388560" y="204703"/>
                      <a:pt x="485369" y="386314"/>
                      <a:pt x="644357" y="500500"/>
                    </a:cubicBezTo>
                    <a:lnTo>
                      <a:pt x="644357" y="500502"/>
                    </a:lnTo>
                    <a:cubicBezTo>
                      <a:pt x="526085" y="532192"/>
                      <a:pt x="404475" y="500213"/>
                      <a:pt x="311746" y="423117"/>
                    </a:cubicBezTo>
                    <a:cubicBezTo>
                      <a:pt x="331299" y="466373"/>
                      <a:pt x="357196" y="506757"/>
                      <a:pt x="387819" y="544152"/>
                    </a:cubicBezTo>
                    <a:lnTo>
                      <a:pt x="387819" y="544153"/>
                    </a:lnTo>
                    <a:cubicBezTo>
                      <a:pt x="173633" y="544153"/>
                      <a:pt x="0" y="353323"/>
                      <a:pt x="0" y="117922"/>
                    </a:cubicBezTo>
                    <a:cubicBezTo>
                      <a:pt x="0" y="88594"/>
                      <a:pt x="2695" y="59958"/>
                      <a:pt x="7828" y="3229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23CDDB85-DCBF-4054-9EAF-1F332803FDBD}"/>
                  </a:ext>
                </a:extLst>
              </p:cNvPr>
              <p:cNvSpPr/>
              <p:nvPr/>
            </p:nvSpPr>
            <p:spPr>
              <a:xfrm rot="10800000">
                <a:off x="1096575" y="1181087"/>
                <a:ext cx="528055" cy="1139987"/>
              </a:xfrm>
              <a:prstGeom prst="moon">
                <a:avLst>
                  <a:gd name="adj" fmla="val 6589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月 415">
                <a:extLst>
                  <a:ext uri="{FF2B5EF4-FFF2-40B4-BE49-F238E27FC236}">
                    <a16:creationId xmlns:a16="http://schemas.microsoft.com/office/drawing/2014/main" id="{C8DB6C9A-BFAF-4200-A510-C1258105DE18}"/>
                  </a:ext>
                </a:extLst>
              </p:cNvPr>
              <p:cNvSpPr/>
              <p:nvPr/>
            </p:nvSpPr>
            <p:spPr>
              <a:xfrm rot="8100000">
                <a:off x="873463" y="1059995"/>
                <a:ext cx="643205" cy="890100"/>
              </a:xfrm>
              <a:prstGeom prst="moon">
                <a:avLst>
                  <a:gd name="adj" fmla="val 6796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7B47E513-F24A-4A44-8999-7284D1BA3A78}"/>
                  </a:ext>
                </a:extLst>
              </p:cNvPr>
              <p:cNvGrpSpPr/>
              <p:nvPr/>
            </p:nvGrpSpPr>
            <p:grpSpPr>
              <a:xfrm>
                <a:off x="1173787" y="1716403"/>
                <a:ext cx="206460" cy="373927"/>
                <a:chOff x="1368308" y="1783038"/>
                <a:chExt cx="188990" cy="342286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8003B16B-4F2D-4697-93B0-D80E0374D1FF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E26521C5-9471-4C30-83DF-CEEF21D8DBDE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1" name="月 420">
                <a:extLst>
                  <a:ext uri="{FF2B5EF4-FFF2-40B4-BE49-F238E27FC236}">
                    <a16:creationId xmlns:a16="http://schemas.microsoft.com/office/drawing/2014/main" id="{990F4753-90D1-4981-9CEA-43C242F5C151}"/>
                  </a:ext>
                </a:extLst>
              </p:cNvPr>
              <p:cNvSpPr/>
              <p:nvPr/>
            </p:nvSpPr>
            <p:spPr>
              <a:xfrm rot="10800000">
                <a:off x="1062728" y="1208547"/>
                <a:ext cx="240830" cy="692027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7" name="月 426">
                <a:extLst>
                  <a:ext uri="{FF2B5EF4-FFF2-40B4-BE49-F238E27FC236}">
                    <a16:creationId xmlns:a16="http://schemas.microsoft.com/office/drawing/2014/main" id="{2DC23F52-4DB5-4E53-9C83-C48EB88CF480}"/>
                  </a:ext>
                </a:extLst>
              </p:cNvPr>
              <p:cNvSpPr/>
              <p:nvPr/>
            </p:nvSpPr>
            <p:spPr>
              <a:xfrm rot="2700000">
                <a:off x="616288" y="1019811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月 427">
                <a:extLst>
                  <a:ext uri="{FF2B5EF4-FFF2-40B4-BE49-F238E27FC236}">
                    <a16:creationId xmlns:a16="http://schemas.microsoft.com/office/drawing/2014/main" id="{6DB370E8-2FD8-46A0-AA83-AEAA3AB0A7E3}"/>
                  </a:ext>
                </a:extLst>
              </p:cNvPr>
              <p:cNvSpPr/>
              <p:nvPr/>
            </p:nvSpPr>
            <p:spPr>
              <a:xfrm rot="4500000">
                <a:off x="683818" y="952277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8C79DA3-C8B9-4DA7-BCAC-7FEA9495B69C}"/>
                  </a:ext>
                </a:extLst>
              </p:cNvPr>
              <p:cNvGrpSpPr/>
              <p:nvPr/>
            </p:nvGrpSpPr>
            <p:grpSpPr>
              <a:xfrm>
                <a:off x="664003" y="1548086"/>
                <a:ext cx="245616" cy="315553"/>
                <a:chOff x="692453" y="1601078"/>
                <a:chExt cx="313118" cy="316738"/>
              </a:xfrm>
            </p:grpSpPr>
            <p:sp>
              <p:nvSpPr>
                <p:cNvPr id="429" name="円/楕円 27">
                  <a:extLst>
                    <a:ext uri="{FF2B5EF4-FFF2-40B4-BE49-F238E27FC236}">
                      <a16:creationId xmlns:a16="http://schemas.microsoft.com/office/drawing/2014/main" id="{9FE4AA62-64E2-4D49-B279-CFA9DA07FE1E}"/>
                    </a:ext>
                  </a:extLst>
                </p:cNvPr>
                <p:cNvSpPr/>
                <p:nvPr/>
              </p:nvSpPr>
              <p:spPr>
                <a:xfrm rot="10800000">
                  <a:off x="692453" y="1601078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0" name="円/楕円 389">
                  <a:extLst>
                    <a:ext uri="{FF2B5EF4-FFF2-40B4-BE49-F238E27FC236}">
                      <a16:creationId xmlns:a16="http://schemas.microsoft.com/office/drawing/2014/main" id="{4847F36D-04C0-4DB6-AF5B-82CDF6979FFF}"/>
                    </a:ext>
                  </a:extLst>
                </p:cNvPr>
                <p:cNvSpPr/>
                <p:nvPr/>
              </p:nvSpPr>
              <p:spPr>
                <a:xfrm>
                  <a:off x="801096" y="1738683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1" name="円/楕円 389">
                  <a:extLst>
                    <a:ext uri="{FF2B5EF4-FFF2-40B4-BE49-F238E27FC236}">
                      <a16:creationId xmlns:a16="http://schemas.microsoft.com/office/drawing/2014/main" id="{149C04BE-6966-4F16-8BAC-91C45B47CD66}"/>
                    </a:ext>
                  </a:extLst>
                </p:cNvPr>
                <p:cNvSpPr/>
                <p:nvPr/>
              </p:nvSpPr>
              <p:spPr>
                <a:xfrm>
                  <a:off x="808244" y="1755959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32" name="月 431">
                <a:extLst>
                  <a:ext uri="{FF2B5EF4-FFF2-40B4-BE49-F238E27FC236}">
                    <a16:creationId xmlns:a16="http://schemas.microsoft.com/office/drawing/2014/main" id="{4757087C-FBC4-4D21-AE9E-41AEBC4786F7}"/>
                  </a:ext>
                </a:extLst>
              </p:cNvPr>
              <p:cNvSpPr/>
              <p:nvPr/>
            </p:nvSpPr>
            <p:spPr>
              <a:xfrm rot="3954198">
                <a:off x="731654" y="1267112"/>
                <a:ext cx="229531" cy="389554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台形 53">
                <a:extLst>
                  <a:ext uri="{FF2B5EF4-FFF2-40B4-BE49-F238E27FC236}">
                    <a16:creationId xmlns:a16="http://schemas.microsoft.com/office/drawing/2014/main" id="{DB884561-D50D-484E-AF80-E29DFB5523D6}"/>
                  </a:ext>
                </a:extLst>
              </p:cNvPr>
              <p:cNvSpPr/>
              <p:nvPr/>
            </p:nvSpPr>
            <p:spPr>
              <a:xfrm>
                <a:off x="996597" y="2431257"/>
                <a:ext cx="341519" cy="99580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519" h="64779">
                    <a:moveTo>
                      <a:pt x="0" y="64063"/>
                    </a:moveTo>
                    <a:lnTo>
                      <a:pt x="11097" y="18589"/>
                    </a:lnTo>
                    <a:lnTo>
                      <a:pt x="316134" y="0"/>
                    </a:lnTo>
                    <a:lnTo>
                      <a:pt x="341519" y="64779"/>
                    </a:lnTo>
                    <a:lnTo>
                      <a:pt x="0" y="64063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BC55003-A1F0-48BE-893C-751ED974F1D7}"/>
                  </a:ext>
                </a:extLst>
              </p:cNvPr>
              <p:cNvSpPr/>
              <p:nvPr/>
            </p:nvSpPr>
            <p:spPr>
              <a:xfrm>
                <a:off x="76233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E12836E9-52D4-4775-B6C2-92741061EC92}"/>
                  </a:ext>
                </a:extLst>
              </p:cNvPr>
              <p:cNvSpPr/>
              <p:nvPr/>
            </p:nvSpPr>
            <p:spPr>
              <a:xfrm>
                <a:off x="749703" y="2511655"/>
                <a:ext cx="312517" cy="697282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2517" h="697282">
                    <a:moveTo>
                      <a:pt x="274912" y="0"/>
                    </a:moveTo>
                    <a:lnTo>
                      <a:pt x="312517" y="52026"/>
                    </a:lnTo>
                    <a:lnTo>
                      <a:pt x="171169" y="173533"/>
                    </a:lnTo>
                    <a:lnTo>
                      <a:pt x="200135" y="258156"/>
                    </a:lnTo>
                    <a:cubicBezTo>
                      <a:pt x="80463" y="405325"/>
                      <a:pt x="48897" y="547732"/>
                      <a:pt x="14951" y="697282"/>
                    </a:cubicBezTo>
                    <a:cubicBezTo>
                      <a:pt x="1360" y="639811"/>
                      <a:pt x="-9242" y="564895"/>
                      <a:pt x="12277" y="470096"/>
                    </a:cubicBezTo>
                    <a:cubicBezTo>
                      <a:pt x="33796" y="375298"/>
                      <a:pt x="52428" y="292377"/>
                      <a:pt x="144065" y="128491"/>
                    </a:cubicBezTo>
                    <a:cubicBezTo>
                      <a:pt x="192614" y="54384"/>
                      <a:pt x="214225" y="41445"/>
                      <a:pt x="244839" y="10647"/>
                    </a:cubicBezTo>
                    <a:cubicBezTo>
                      <a:pt x="250895" y="7098"/>
                      <a:pt x="268856" y="3549"/>
                      <a:pt x="27491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四角形: 上の 2 つの角を丸める 435">
                <a:extLst>
                  <a:ext uri="{FF2B5EF4-FFF2-40B4-BE49-F238E27FC236}">
                    <a16:creationId xmlns:a16="http://schemas.microsoft.com/office/drawing/2014/main" id="{E5FEC4A9-06F4-4FB1-A274-F576FD4A4734}"/>
                  </a:ext>
                </a:extLst>
              </p:cNvPr>
              <p:cNvSpPr/>
              <p:nvPr/>
            </p:nvSpPr>
            <p:spPr>
              <a:xfrm>
                <a:off x="98377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F6CF628-0710-444F-BA88-079BC1B74170}"/>
                  </a:ext>
                </a:extLst>
              </p:cNvPr>
              <p:cNvSpPr/>
              <p:nvPr/>
            </p:nvSpPr>
            <p:spPr>
              <a:xfrm flipH="1">
                <a:off x="101397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3CE96C09-F3C9-4192-BF2A-577132DD6E15}"/>
                  </a:ext>
                </a:extLst>
              </p:cNvPr>
              <p:cNvGrpSpPr/>
              <p:nvPr/>
            </p:nvGrpSpPr>
            <p:grpSpPr>
              <a:xfrm rot="1800000">
                <a:off x="811292" y="2537748"/>
                <a:ext cx="132569" cy="289146"/>
                <a:chOff x="812816" y="2532982"/>
                <a:chExt cx="224851" cy="289146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58BC62F3-181D-4817-957E-5FEB3B4B09E1}"/>
                    </a:ext>
                  </a:extLst>
                </p:cNvPr>
                <p:cNvSpPr/>
                <p:nvPr/>
              </p:nvSpPr>
              <p:spPr>
                <a:xfrm rot="4125484" flipH="1">
                  <a:off x="801550" y="2626873"/>
                  <a:ext cx="243721" cy="146789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76746E8E-0CAC-4084-A50A-5AF8D977A7CC}"/>
                    </a:ext>
                  </a:extLst>
                </p:cNvPr>
                <p:cNvSpPr/>
                <p:nvPr/>
              </p:nvSpPr>
              <p:spPr>
                <a:xfrm flipH="1">
                  <a:off x="863771" y="2532982"/>
                  <a:ext cx="173896" cy="14934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9251EF6E-0D04-4340-8AE2-6CA82309AA92}"/>
                    </a:ext>
                  </a:extLst>
                </p:cNvPr>
                <p:cNvSpPr/>
                <p:nvPr/>
              </p:nvSpPr>
              <p:spPr>
                <a:xfrm>
                  <a:off x="812816" y="2558646"/>
                  <a:ext cx="86472" cy="95710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2B2B5BC4-4394-4E32-968F-9A13814EEC99}"/>
                  </a:ext>
                </a:extLst>
              </p:cNvPr>
              <p:cNvSpPr/>
              <p:nvPr/>
            </p:nvSpPr>
            <p:spPr>
              <a:xfrm>
                <a:off x="805261" y="3354340"/>
                <a:ext cx="45719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5AF5371A-EB6C-4381-98A7-DB2BA4838CAF}"/>
                </a:ext>
              </a:extLst>
            </p:cNvPr>
            <p:cNvGrpSpPr/>
            <p:nvPr/>
          </p:nvGrpSpPr>
          <p:grpSpPr>
            <a:xfrm>
              <a:off x="728142" y="2642778"/>
              <a:ext cx="1092379" cy="727249"/>
              <a:chOff x="444652" y="5006060"/>
              <a:chExt cx="1399600" cy="931780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0187C8A-77E7-472F-9B1E-577E31E74A5F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26043144-C19D-4365-9A68-D5176D893724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8274CE99-8954-4AAC-A453-952E4D23CCB0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9EA4A789-B5D3-4AAF-8F01-159AF43EED0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62952885-4A7B-4C43-BE09-44F55CEAE90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7D1BB9A5-6456-4F4E-80D1-EFE97681822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月 187">
                    <a:extLst>
                      <a:ext uri="{FF2B5EF4-FFF2-40B4-BE49-F238E27FC236}">
                        <a16:creationId xmlns:a16="http://schemas.microsoft.com/office/drawing/2014/main" id="{61DFAA34-B503-4037-94F8-CA42EB83FCBE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754E47B0-D41A-4A73-B716-6ECABD81954C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76" name="四角形: 上の 2 つの角を丸める 109">
                  <a:extLst>
                    <a:ext uri="{FF2B5EF4-FFF2-40B4-BE49-F238E27FC236}">
                      <a16:creationId xmlns:a16="http://schemas.microsoft.com/office/drawing/2014/main" id="{53ED52B8-84BB-49A3-91E6-66DBF6A69C12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408E8B79-D841-406A-8615-D1CADF052829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AA1FE196-5843-48D8-A2E7-03C48D42C771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四角形: 上の 2 つの角を丸める 109">
                  <a:extLst>
                    <a:ext uri="{FF2B5EF4-FFF2-40B4-BE49-F238E27FC236}">
                      <a16:creationId xmlns:a16="http://schemas.microsoft.com/office/drawing/2014/main" id="{9EB8FBAA-1CBC-4D7F-949B-F115ABD20550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C6F87EF8-1D22-45C3-813E-7170812B7C4A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845D2E9D-CED6-4CE6-A950-2B803E8AE646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上の 2 つの角を丸める 109">
                  <a:extLst>
                    <a:ext uri="{FF2B5EF4-FFF2-40B4-BE49-F238E27FC236}">
                      <a16:creationId xmlns:a16="http://schemas.microsoft.com/office/drawing/2014/main" id="{A481AB53-1537-46B6-B1B5-0126A80369CE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29A349DA-8527-48DC-8D8C-91445E79BAD8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A1DA0A8F-8D8C-4238-9CE1-404EEAF93F96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38BFA8A3-C138-489E-9F92-81465FBAA84F}"/>
                </a:ext>
              </a:extLst>
            </p:cNvPr>
            <p:cNvSpPr/>
            <p:nvPr/>
          </p:nvSpPr>
          <p:spPr>
            <a:xfrm rot="1800000">
              <a:off x="1182825" y="2914851"/>
              <a:ext cx="73668" cy="19194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449201EB-1824-47C9-8F42-0F80216EC129}"/>
                </a:ext>
              </a:extLst>
            </p:cNvPr>
            <p:cNvSpPr/>
            <p:nvPr/>
          </p:nvSpPr>
          <p:spPr>
            <a:xfrm rot="7200000">
              <a:off x="1395806" y="2852100"/>
              <a:ext cx="237660" cy="6995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6826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D8034C2-9A13-40F6-A931-CB202B8504DE}"/>
              </a:ext>
            </a:extLst>
          </p:cNvPr>
          <p:cNvGrpSpPr/>
          <p:nvPr/>
        </p:nvGrpSpPr>
        <p:grpSpPr>
          <a:xfrm>
            <a:off x="3761640" y="1028774"/>
            <a:ext cx="1813950" cy="2503498"/>
            <a:chOff x="3761640" y="1028774"/>
            <a:chExt cx="1813950" cy="250349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B82D2B0-1B2B-4486-88BA-1580C9E2D406}"/>
                </a:ext>
              </a:extLst>
            </p:cNvPr>
            <p:cNvGrpSpPr/>
            <p:nvPr/>
          </p:nvGrpSpPr>
          <p:grpSpPr>
            <a:xfrm>
              <a:off x="3761640" y="2642778"/>
              <a:ext cx="1143181" cy="727249"/>
              <a:chOff x="2278335" y="2642778"/>
              <a:chExt cx="1143181" cy="727249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63252E18-7A86-455A-BB27-0531300CAB79}"/>
                  </a:ext>
                </a:extLst>
              </p:cNvPr>
              <p:cNvGrpSpPr/>
              <p:nvPr/>
            </p:nvGrpSpPr>
            <p:grpSpPr>
              <a:xfrm>
                <a:off x="2278335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231464D2-490E-4211-B3A8-9DFC39EBFF90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4DB5CDB3-C08C-4E0E-B42D-13139668823C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41" name="グループ化 40">
                    <a:extLst>
                      <a:ext uri="{FF2B5EF4-FFF2-40B4-BE49-F238E27FC236}">
                        <a16:creationId xmlns:a16="http://schemas.microsoft.com/office/drawing/2014/main" id="{B384A939-79F7-4A28-ACF5-6FE3A77F2BAF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52" name="フリーフォーム: 図形 51">
                      <a:extLst>
                        <a:ext uri="{FF2B5EF4-FFF2-40B4-BE49-F238E27FC236}">
                          <a16:creationId xmlns:a16="http://schemas.microsoft.com/office/drawing/2014/main" id="{D613A9AC-B676-4BB6-A78D-E63B225B5E6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フリーフォーム: 図形 52">
                      <a:extLst>
                        <a:ext uri="{FF2B5EF4-FFF2-40B4-BE49-F238E27FC236}">
                          <a16:creationId xmlns:a16="http://schemas.microsoft.com/office/drawing/2014/main" id="{9C4037F5-1A75-45E0-8362-BCB3745A7EC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フリーフォーム: 図形 53">
                      <a:extLst>
                        <a:ext uri="{FF2B5EF4-FFF2-40B4-BE49-F238E27FC236}">
                          <a16:creationId xmlns:a16="http://schemas.microsoft.com/office/drawing/2014/main" id="{C76A3077-4862-44C5-BAFA-187041946C2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5" name="月 54">
                      <a:extLst>
                        <a:ext uri="{FF2B5EF4-FFF2-40B4-BE49-F238E27FC236}">
                          <a16:creationId xmlns:a16="http://schemas.microsoft.com/office/drawing/2014/main" id="{39784F0D-C10C-41FB-B36B-8D33CFC58995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2" name="四角形: 角を丸くする 41">
                    <a:extLst>
                      <a:ext uri="{FF2B5EF4-FFF2-40B4-BE49-F238E27FC236}">
                        <a16:creationId xmlns:a16="http://schemas.microsoft.com/office/drawing/2014/main" id="{FBFECAAB-93E3-40FB-B4A1-FC45A371139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43" name="四角形: 上の 2 つの角を丸める 109">
                    <a:extLst>
                      <a:ext uri="{FF2B5EF4-FFF2-40B4-BE49-F238E27FC236}">
                        <a16:creationId xmlns:a16="http://schemas.microsoft.com/office/drawing/2014/main" id="{42810B79-78A8-4987-95D6-A48E4E5D423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FAD0294D-A769-479E-9D1A-BF4F03EC217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8FCE3CC9-5D56-424C-8887-6400BA9B42B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四角形: 上の 2 つの角を丸める 109">
                    <a:extLst>
                      <a:ext uri="{FF2B5EF4-FFF2-40B4-BE49-F238E27FC236}">
                        <a16:creationId xmlns:a16="http://schemas.microsoft.com/office/drawing/2014/main" id="{6B915559-87BD-4A3B-8ADB-A96A2D297678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4D920303-B520-49EC-8523-EAED510DC8B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94980DFB-4ACB-47F6-BB55-EB5E74CF9F0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四角形: 上の 2 つの角を丸める 109">
                    <a:extLst>
                      <a:ext uri="{FF2B5EF4-FFF2-40B4-BE49-F238E27FC236}">
                        <a16:creationId xmlns:a16="http://schemas.microsoft.com/office/drawing/2014/main" id="{0A723989-8D0C-441C-A67C-8A676F297813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D7B32609-8077-48D7-87D4-36B4452EBF3E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3CC932A6-7D53-47E6-A752-898EA794C98F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D085B2DF-4F76-4436-B033-D11AA1FE901B}"/>
                  </a:ext>
                </a:extLst>
              </p:cNvPr>
              <p:cNvSpPr/>
              <p:nvPr/>
            </p:nvSpPr>
            <p:spPr>
              <a:xfrm rot="7200000">
                <a:off x="2738614" y="2939615"/>
                <a:ext cx="195637" cy="204607"/>
              </a:xfrm>
              <a:prstGeom prst="round2SameRect">
                <a:avLst>
                  <a:gd name="adj1" fmla="val 50000"/>
                  <a:gd name="adj2" fmla="val 6759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E90BCB91-1136-4923-B468-A397578B64B0}"/>
                  </a:ext>
                </a:extLst>
              </p:cNvPr>
              <p:cNvSpPr/>
              <p:nvPr/>
            </p:nvSpPr>
            <p:spPr>
              <a:xfrm rot="7200000">
                <a:off x="2977012" y="2868742"/>
                <a:ext cx="237660" cy="651349"/>
              </a:xfrm>
              <a:prstGeom prst="round2SameRect">
                <a:avLst>
                  <a:gd name="adj1" fmla="val 50000"/>
                  <a:gd name="adj2" fmla="val 2444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18A0D794-9294-45C8-9CC0-2C7BC3A447F0}"/>
                  </a:ext>
                </a:extLst>
              </p:cNvPr>
              <p:cNvSpPr/>
              <p:nvPr/>
            </p:nvSpPr>
            <p:spPr>
              <a:xfrm rot="18000000">
                <a:off x="2688124" y="3004062"/>
                <a:ext cx="182799" cy="146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FF35C2E-DDF2-485B-9226-950C9C0D351A}"/>
                </a:ext>
              </a:extLst>
            </p:cNvPr>
            <p:cNvGrpSpPr/>
            <p:nvPr/>
          </p:nvGrpSpPr>
          <p:grpSpPr>
            <a:xfrm>
              <a:off x="4485711" y="1028774"/>
              <a:ext cx="1089879" cy="2503498"/>
              <a:chOff x="3692081" y="1028774"/>
              <a:chExt cx="1089879" cy="2503498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B90BCE02-1272-4170-861D-99F6D1EE11F6}"/>
                  </a:ext>
                </a:extLst>
              </p:cNvPr>
              <p:cNvSpPr/>
              <p:nvPr/>
            </p:nvSpPr>
            <p:spPr>
              <a:xfrm rot="2700000">
                <a:off x="3773227" y="1153367"/>
                <a:ext cx="505744" cy="6680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B6739FE2-C1D8-4049-A160-4BAC62DB2482}"/>
                  </a:ext>
                </a:extLst>
              </p:cNvPr>
              <p:cNvSpPr/>
              <p:nvPr/>
            </p:nvSpPr>
            <p:spPr>
              <a:xfrm>
                <a:off x="4157664" y="2108773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83320330-1C5F-45C0-AF98-B283BA05F87D}"/>
                  </a:ext>
                </a:extLst>
              </p:cNvPr>
              <p:cNvSpPr/>
              <p:nvPr/>
            </p:nvSpPr>
            <p:spPr>
              <a:xfrm>
                <a:off x="4176537" y="2123609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BCF30B8D-6B7C-4F76-B834-E398DC3445A9}"/>
                  </a:ext>
                </a:extLst>
              </p:cNvPr>
              <p:cNvSpPr/>
              <p:nvPr/>
            </p:nvSpPr>
            <p:spPr>
              <a:xfrm>
                <a:off x="3724086" y="1215441"/>
                <a:ext cx="1004748" cy="1121920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96821 w 1004748"/>
                  <a:gd name="connsiteY2" fmla="*/ 1018865 h 1118805"/>
                  <a:gd name="connsiteX3" fmla="*/ 93222 w 1004748"/>
                  <a:gd name="connsiteY3" fmla="*/ 1007737 h 1118805"/>
                  <a:gd name="connsiteX4" fmla="*/ 98077 w 1004748"/>
                  <a:gd name="connsiteY4" fmla="*/ 1006278 h 1118805"/>
                  <a:gd name="connsiteX5" fmla="*/ 135404 w 1004748"/>
                  <a:gd name="connsiteY5" fmla="*/ 980413 h 1118805"/>
                  <a:gd name="connsiteX6" fmla="*/ 98077 w 1004748"/>
                  <a:gd name="connsiteY6" fmla="*/ 985835 h 1118805"/>
                  <a:gd name="connsiteX7" fmla="*/ 86965 w 1004748"/>
                  <a:gd name="connsiteY7" fmla="*/ 988394 h 1118805"/>
                  <a:gd name="connsiteX8" fmla="*/ 81904 w 1004748"/>
                  <a:gd name="connsiteY8" fmla="*/ 972746 h 1118805"/>
                  <a:gd name="connsiteX9" fmla="*/ 69487 w 1004748"/>
                  <a:gd name="connsiteY9" fmla="*/ 912796 h 1118805"/>
                  <a:gd name="connsiteX10" fmla="*/ 0 w 1004748"/>
                  <a:gd name="connsiteY10" fmla="*/ 863460 h 1118805"/>
                  <a:gd name="connsiteX11" fmla="*/ 62281 w 1004748"/>
                  <a:gd name="connsiteY11" fmla="*/ 694242 h 1118805"/>
                  <a:gd name="connsiteX12" fmla="*/ 28390 w 1004748"/>
                  <a:gd name="connsiteY12" fmla="*/ 487045 h 1118805"/>
                  <a:gd name="connsiteX13" fmla="*/ 26520 w 1004748"/>
                  <a:gd name="connsiteY13" fmla="*/ 412367 h 1118805"/>
                  <a:gd name="connsiteX14" fmla="*/ 532477 w 1004748"/>
                  <a:gd name="connsiteY14" fmla="*/ 0 h 1118805"/>
                  <a:gd name="connsiteX15" fmla="*/ 1004703 w 1004748"/>
                  <a:gd name="connsiteY15" fmla="*/ 534658 h 1118805"/>
                  <a:gd name="connsiteX16" fmla="*/ 647762 w 1004748"/>
                  <a:gd name="connsiteY16" fmla="*/ 1058218 h 1118805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35404 w 1004748"/>
                  <a:gd name="connsiteY5" fmla="*/ 980413 h 1121920"/>
                  <a:gd name="connsiteX6" fmla="*/ 98077 w 1004748"/>
                  <a:gd name="connsiteY6" fmla="*/ 985835 h 1121920"/>
                  <a:gd name="connsiteX7" fmla="*/ 86965 w 1004748"/>
                  <a:gd name="connsiteY7" fmla="*/ 988394 h 1121920"/>
                  <a:gd name="connsiteX8" fmla="*/ 81904 w 1004748"/>
                  <a:gd name="connsiteY8" fmla="*/ 972746 h 1121920"/>
                  <a:gd name="connsiteX9" fmla="*/ 69487 w 1004748"/>
                  <a:gd name="connsiteY9" fmla="*/ 912796 h 1121920"/>
                  <a:gd name="connsiteX10" fmla="*/ 0 w 1004748"/>
                  <a:gd name="connsiteY10" fmla="*/ 863460 h 1121920"/>
                  <a:gd name="connsiteX11" fmla="*/ 62281 w 1004748"/>
                  <a:gd name="connsiteY11" fmla="*/ 694242 h 1121920"/>
                  <a:gd name="connsiteX12" fmla="*/ 28390 w 1004748"/>
                  <a:gd name="connsiteY12" fmla="*/ 487045 h 1121920"/>
                  <a:gd name="connsiteX13" fmla="*/ 26520 w 1004748"/>
                  <a:gd name="connsiteY13" fmla="*/ 412367 h 1121920"/>
                  <a:gd name="connsiteX14" fmla="*/ 532477 w 1004748"/>
                  <a:gd name="connsiteY14" fmla="*/ 0 h 1121920"/>
                  <a:gd name="connsiteX15" fmla="*/ 1004703 w 1004748"/>
                  <a:gd name="connsiteY15" fmla="*/ 534658 h 1121920"/>
                  <a:gd name="connsiteX16" fmla="*/ 647762 w 1004748"/>
                  <a:gd name="connsiteY16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35404 w 1004748"/>
                  <a:gd name="connsiteY5" fmla="*/ 980413 h 1121920"/>
                  <a:gd name="connsiteX6" fmla="*/ 98077 w 1004748"/>
                  <a:gd name="connsiteY6" fmla="*/ 985835 h 1121920"/>
                  <a:gd name="connsiteX7" fmla="*/ 81904 w 1004748"/>
                  <a:gd name="connsiteY7" fmla="*/ 972746 h 1121920"/>
                  <a:gd name="connsiteX8" fmla="*/ 69487 w 1004748"/>
                  <a:gd name="connsiteY8" fmla="*/ 912796 h 1121920"/>
                  <a:gd name="connsiteX9" fmla="*/ 0 w 1004748"/>
                  <a:gd name="connsiteY9" fmla="*/ 863460 h 1121920"/>
                  <a:gd name="connsiteX10" fmla="*/ 62281 w 1004748"/>
                  <a:gd name="connsiteY10" fmla="*/ 694242 h 1121920"/>
                  <a:gd name="connsiteX11" fmla="*/ 28390 w 1004748"/>
                  <a:gd name="connsiteY11" fmla="*/ 487045 h 1121920"/>
                  <a:gd name="connsiteX12" fmla="*/ 26520 w 1004748"/>
                  <a:gd name="connsiteY12" fmla="*/ 412367 h 1121920"/>
                  <a:gd name="connsiteX13" fmla="*/ 532477 w 1004748"/>
                  <a:gd name="connsiteY13" fmla="*/ 0 h 1121920"/>
                  <a:gd name="connsiteX14" fmla="*/ 1004703 w 1004748"/>
                  <a:gd name="connsiteY14" fmla="*/ 534658 h 1121920"/>
                  <a:gd name="connsiteX15" fmla="*/ 647762 w 1004748"/>
                  <a:gd name="connsiteY15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35404 w 1004748"/>
                  <a:gd name="connsiteY5" fmla="*/ 980413 h 1121920"/>
                  <a:gd name="connsiteX6" fmla="*/ 81904 w 1004748"/>
                  <a:gd name="connsiteY6" fmla="*/ 972746 h 1121920"/>
                  <a:gd name="connsiteX7" fmla="*/ 69487 w 1004748"/>
                  <a:gd name="connsiteY7" fmla="*/ 912796 h 1121920"/>
                  <a:gd name="connsiteX8" fmla="*/ 0 w 1004748"/>
                  <a:gd name="connsiteY8" fmla="*/ 863460 h 1121920"/>
                  <a:gd name="connsiteX9" fmla="*/ 62281 w 1004748"/>
                  <a:gd name="connsiteY9" fmla="*/ 694242 h 1121920"/>
                  <a:gd name="connsiteX10" fmla="*/ 28390 w 1004748"/>
                  <a:gd name="connsiteY10" fmla="*/ 487045 h 1121920"/>
                  <a:gd name="connsiteX11" fmla="*/ 26520 w 1004748"/>
                  <a:gd name="connsiteY11" fmla="*/ 412367 h 1121920"/>
                  <a:gd name="connsiteX12" fmla="*/ 532477 w 1004748"/>
                  <a:gd name="connsiteY12" fmla="*/ 0 h 1121920"/>
                  <a:gd name="connsiteX13" fmla="*/ 1004703 w 1004748"/>
                  <a:gd name="connsiteY13" fmla="*/ 534658 h 1121920"/>
                  <a:gd name="connsiteX14" fmla="*/ 647762 w 1004748"/>
                  <a:gd name="connsiteY14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35404 w 1004748"/>
                  <a:gd name="connsiteY5" fmla="*/ 980413 h 1121920"/>
                  <a:gd name="connsiteX6" fmla="*/ 67616 w 1004748"/>
                  <a:gd name="connsiteY6" fmla="*/ 972746 h 1121920"/>
                  <a:gd name="connsiteX7" fmla="*/ 69487 w 1004748"/>
                  <a:gd name="connsiteY7" fmla="*/ 912796 h 1121920"/>
                  <a:gd name="connsiteX8" fmla="*/ 0 w 1004748"/>
                  <a:gd name="connsiteY8" fmla="*/ 863460 h 1121920"/>
                  <a:gd name="connsiteX9" fmla="*/ 62281 w 1004748"/>
                  <a:gd name="connsiteY9" fmla="*/ 694242 h 1121920"/>
                  <a:gd name="connsiteX10" fmla="*/ 28390 w 1004748"/>
                  <a:gd name="connsiteY10" fmla="*/ 487045 h 1121920"/>
                  <a:gd name="connsiteX11" fmla="*/ 26520 w 1004748"/>
                  <a:gd name="connsiteY11" fmla="*/ 412367 h 1121920"/>
                  <a:gd name="connsiteX12" fmla="*/ 532477 w 1004748"/>
                  <a:gd name="connsiteY12" fmla="*/ 0 h 1121920"/>
                  <a:gd name="connsiteX13" fmla="*/ 1004703 w 1004748"/>
                  <a:gd name="connsiteY13" fmla="*/ 534658 h 1121920"/>
                  <a:gd name="connsiteX14" fmla="*/ 647762 w 1004748"/>
                  <a:gd name="connsiteY14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98077 w 1004748"/>
                  <a:gd name="connsiteY4" fmla="*/ 1006278 h 1121920"/>
                  <a:gd name="connsiteX5" fmla="*/ 140166 w 1004748"/>
                  <a:gd name="connsiteY5" fmla="*/ 980413 h 1121920"/>
                  <a:gd name="connsiteX6" fmla="*/ 67616 w 1004748"/>
                  <a:gd name="connsiteY6" fmla="*/ 972746 h 1121920"/>
                  <a:gd name="connsiteX7" fmla="*/ 69487 w 1004748"/>
                  <a:gd name="connsiteY7" fmla="*/ 912796 h 1121920"/>
                  <a:gd name="connsiteX8" fmla="*/ 0 w 1004748"/>
                  <a:gd name="connsiteY8" fmla="*/ 863460 h 1121920"/>
                  <a:gd name="connsiteX9" fmla="*/ 62281 w 1004748"/>
                  <a:gd name="connsiteY9" fmla="*/ 694242 h 1121920"/>
                  <a:gd name="connsiteX10" fmla="*/ 28390 w 1004748"/>
                  <a:gd name="connsiteY10" fmla="*/ 487045 h 1121920"/>
                  <a:gd name="connsiteX11" fmla="*/ 26520 w 1004748"/>
                  <a:gd name="connsiteY11" fmla="*/ 412367 h 1121920"/>
                  <a:gd name="connsiteX12" fmla="*/ 532477 w 1004748"/>
                  <a:gd name="connsiteY12" fmla="*/ 0 h 1121920"/>
                  <a:gd name="connsiteX13" fmla="*/ 1004703 w 1004748"/>
                  <a:gd name="connsiteY13" fmla="*/ 534658 h 1121920"/>
                  <a:gd name="connsiteX14" fmla="*/ 647762 w 1004748"/>
                  <a:gd name="connsiteY14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93222 w 1004748"/>
                  <a:gd name="connsiteY3" fmla="*/ 1007737 h 1121920"/>
                  <a:gd name="connsiteX4" fmla="*/ 140166 w 1004748"/>
                  <a:gd name="connsiteY4" fmla="*/ 980413 h 1121920"/>
                  <a:gd name="connsiteX5" fmla="*/ 67616 w 1004748"/>
                  <a:gd name="connsiteY5" fmla="*/ 972746 h 1121920"/>
                  <a:gd name="connsiteX6" fmla="*/ 69487 w 1004748"/>
                  <a:gd name="connsiteY6" fmla="*/ 912796 h 1121920"/>
                  <a:gd name="connsiteX7" fmla="*/ 0 w 1004748"/>
                  <a:gd name="connsiteY7" fmla="*/ 863460 h 1121920"/>
                  <a:gd name="connsiteX8" fmla="*/ 62281 w 1004748"/>
                  <a:gd name="connsiteY8" fmla="*/ 694242 h 1121920"/>
                  <a:gd name="connsiteX9" fmla="*/ 28390 w 1004748"/>
                  <a:gd name="connsiteY9" fmla="*/ 487045 h 1121920"/>
                  <a:gd name="connsiteX10" fmla="*/ 26520 w 1004748"/>
                  <a:gd name="connsiteY10" fmla="*/ 412367 h 1121920"/>
                  <a:gd name="connsiteX11" fmla="*/ 532477 w 1004748"/>
                  <a:gd name="connsiteY11" fmla="*/ 0 h 1121920"/>
                  <a:gd name="connsiteX12" fmla="*/ 1004703 w 1004748"/>
                  <a:gd name="connsiteY12" fmla="*/ 534658 h 1121920"/>
                  <a:gd name="connsiteX13" fmla="*/ 647762 w 1004748"/>
                  <a:gd name="connsiteY13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140166 w 1004748"/>
                  <a:gd name="connsiteY3" fmla="*/ 980413 h 1121920"/>
                  <a:gd name="connsiteX4" fmla="*/ 67616 w 1004748"/>
                  <a:gd name="connsiteY4" fmla="*/ 972746 h 1121920"/>
                  <a:gd name="connsiteX5" fmla="*/ 69487 w 1004748"/>
                  <a:gd name="connsiteY5" fmla="*/ 912796 h 1121920"/>
                  <a:gd name="connsiteX6" fmla="*/ 0 w 1004748"/>
                  <a:gd name="connsiteY6" fmla="*/ 863460 h 1121920"/>
                  <a:gd name="connsiteX7" fmla="*/ 62281 w 1004748"/>
                  <a:gd name="connsiteY7" fmla="*/ 694242 h 1121920"/>
                  <a:gd name="connsiteX8" fmla="*/ 28390 w 1004748"/>
                  <a:gd name="connsiteY8" fmla="*/ 487045 h 1121920"/>
                  <a:gd name="connsiteX9" fmla="*/ 26520 w 1004748"/>
                  <a:gd name="connsiteY9" fmla="*/ 412367 h 1121920"/>
                  <a:gd name="connsiteX10" fmla="*/ 532477 w 1004748"/>
                  <a:gd name="connsiteY10" fmla="*/ 0 h 1121920"/>
                  <a:gd name="connsiteX11" fmla="*/ 1004703 w 1004748"/>
                  <a:gd name="connsiteY11" fmla="*/ 534658 h 1121920"/>
                  <a:gd name="connsiteX12" fmla="*/ 647762 w 1004748"/>
                  <a:gd name="connsiteY12" fmla="*/ 1058218 h 1121920"/>
                  <a:gd name="connsiteX0" fmla="*/ 574924 w 1004748"/>
                  <a:gd name="connsiteY0" fmla="*/ 907339 h 1121920"/>
                  <a:gd name="connsiteX1" fmla="*/ 244591 w 1004748"/>
                  <a:gd name="connsiteY1" fmla="*/ 1118805 h 1121920"/>
                  <a:gd name="connsiteX2" fmla="*/ 96821 w 1004748"/>
                  <a:gd name="connsiteY2" fmla="*/ 1018865 h 1121920"/>
                  <a:gd name="connsiteX3" fmla="*/ 140166 w 1004748"/>
                  <a:gd name="connsiteY3" fmla="*/ 980413 h 1121920"/>
                  <a:gd name="connsiteX4" fmla="*/ 67616 w 1004748"/>
                  <a:gd name="connsiteY4" fmla="*/ 972746 h 1121920"/>
                  <a:gd name="connsiteX5" fmla="*/ 69487 w 1004748"/>
                  <a:gd name="connsiteY5" fmla="*/ 912796 h 1121920"/>
                  <a:gd name="connsiteX6" fmla="*/ 0 w 1004748"/>
                  <a:gd name="connsiteY6" fmla="*/ 863460 h 1121920"/>
                  <a:gd name="connsiteX7" fmla="*/ 62281 w 1004748"/>
                  <a:gd name="connsiteY7" fmla="*/ 694242 h 1121920"/>
                  <a:gd name="connsiteX8" fmla="*/ 28390 w 1004748"/>
                  <a:gd name="connsiteY8" fmla="*/ 487045 h 1121920"/>
                  <a:gd name="connsiteX9" fmla="*/ 26520 w 1004748"/>
                  <a:gd name="connsiteY9" fmla="*/ 412367 h 1121920"/>
                  <a:gd name="connsiteX10" fmla="*/ 532477 w 1004748"/>
                  <a:gd name="connsiteY10" fmla="*/ 0 h 1121920"/>
                  <a:gd name="connsiteX11" fmla="*/ 1004703 w 1004748"/>
                  <a:gd name="connsiteY11" fmla="*/ 534658 h 1121920"/>
                  <a:gd name="connsiteX12" fmla="*/ 647762 w 1004748"/>
                  <a:gd name="connsiteY12" fmla="*/ 1058218 h 112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4748" h="1121920">
                    <a:moveTo>
                      <a:pt x="574924" y="907339"/>
                    </a:moveTo>
                    <a:cubicBezTo>
                      <a:pt x="489801" y="1074259"/>
                      <a:pt x="345404" y="1100566"/>
                      <a:pt x="244591" y="1118805"/>
                    </a:cubicBezTo>
                    <a:cubicBezTo>
                      <a:pt x="180419" y="1132981"/>
                      <a:pt x="129224" y="1098625"/>
                      <a:pt x="96821" y="1018865"/>
                    </a:cubicBezTo>
                    <a:cubicBezTo>
                      <a:pt x="111269" y="1006048"/>
                      <a:pt x="137624" y="1000374"/>
                      <a:pt x="140166" y="980413"/>
                    </a:cubicBezTo>
                    <a:cubicBezTo>
                      <a:pt x="142708" y="960452"/>
                      <a:pt x="78602" y="984015"/>
                      <a:pt x="67616" y="972746"/>
                    </a:cubicBezTo>
                    <a:cubicBezTo>
                      <a:pt x="63066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75399DC-6256-499D-97AE-EC8470894B27}"/>
                  </a:ext>
                </a:extLst>
              </p:cNvPr>
              <p:cNvSpPr/>
              <p:nvPr/>
            </p:nvSpPr>
            <p:spPr>
              <a:xfrm rot="1800000">
                <a:off x="3756428" y="3022983"/>
                <a:ext cx="191239" cy="323675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円/楕円 27">
                <a:extLst>
                  <a:ext uri="{FF2B5EF4-FFF2-40B4-BE49-F238E27FC236}">
                    <a16:creationId xmlns:a16="http://schemas.microsoft.com/office/drawing/2014/main" id="{E1CE979A-808D-4898-B724-8C32906DF7DF}"/>
                  </a:ext>
                </a:extLst>
              </p:cNvPr>
              <p:cNvSpPr/>
              <p:nvPr/>
            </p:nvSpPr>
            <p:spPr>
              <a:xfrm rot="10800000">
                <a:off x="3784379" y="1548082"/>
                <a:ext cx="245617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C1E5023-1831-4C76-BCA4-099682A51BCC}"/>
                  </a:ext>
                </a:extLst>
              </p:cNvPr>
              <p:cNvSpPr/>
              <p:nvPr/>
            </p:nvSpPr>
            <p:spPr>
              <a:xfrm>
                <a:off x="38674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EF7D1EB2-AB91-4FB0-9F38-4B81C55BFF5D}"/>
                  </a:ext>
                </a:extLst>
              </p:cNvPr>
              <p:cNvSpPr/>
              <p:nvPr/>
            </p:nvSpPr>
            <p:spPr>
              <a:xfrm>
                <a:off x="40889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C09A852-95CB-40D5-B6FD-E3B3BE265CEA}"/>
                  </a:ext>
                </a:extLst>
              </p:cNvPr>
              <p:cNvSpPr/>
              <p:nvPr/>
            </p:nvSpPr>
            <p:spPr>
              <a:xfrm flipH="1">
                <a:off x="41191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BCF4A492-4062-427B-A2EF-A6665AEB7BCE}"/>
                  </a:ext>
                </a:extLst>
              </p:cNvPr>
              <p:cNvGrpSpPr/>
              <p:nvPr/>
            </p:nvGrpSpPr>
            <p:grpSpPr>
              <a:xfrm>
                <a:off x="4415883" y="2140351"/>
                <a:ext cx="268036" cy="1024753"/>
                <a:chOff x="5123221" y="2236561"/>
                <a:chExt cx="268036" cy="1024753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79675C9A-2B1E-4416-B4B9-85E371381752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DC983AE9-76E5-40BD-873F-24C7E5F0F9F0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5B882C53-1795-4F0F-887C-CCB3DEB28F29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5957DB0-B7EC-43EB-AF84-72D2FADEFD3D}"/>
                  </a:ext>
                </a:extLst>
              </p:cNvPr>
              <p:cNvSpPr/>
              <p:nvPr/>
            </p:nvSpPr>
            <p:spPr>
              <a:xfrm rot="2700000">
                <a:off x="3831054" y="1200861"/>
                <a:ext cx="1122994" cy="778819"/>
              </a:xfrm>
              <a:custGeom>
                <a:avLst/>
                <a:gdLst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846371 w 1103320"/>
                  <a:gd name="connsiteY6" fmla="*/ 604278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795858 w 1103320"/>
                  <a:gd name="connsiteY5" fmla="*/ 654792 h 797333"/>
                  <a:gd name="connsiteX6" fmla="*/ 128865 w 1103320"/>
                  <a:gd name="connsiteY6" fmla="*/ 462631 h 797333"/>
                  <a:gd name="connsiteX7" fmla="*/ 41965 w 1103320"/>
                  <a:gd name="connsiteY7" fmla="*/ 690131 h 797333"/>
                  <a:gd name="connsiteX8" fmla="*/ 11208 w 1103320"/>
                  <a:gd name="connsiteY8" fmla="*/ 600383 h 797333"/>
                  <a:gd name="connsiteX9" fmla="*/ 0 w 1103320"/>
                  <a:gd name="connsiteY9" fmla="*/ 499680 h 797333"/>
                  <a:gd name="connsiteX10" fmla="*/ 161578 w 1103320"/>
                  <a:gd name="connsiteY10" fmla="*/ 146353 h 797333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44733"/>
                  <a:gd name="connsiteY0" fmla="*/ 146353 h 740890"/>
                  <a:gd name="connsiteX1" fmla="*/ 551660 w 1144733"/>
                  <a:gd name="connsiteY1" fmla="*/ 0 h 740890"/>
                  <a:gd name="connsiteX2" fmla="*/ 1103320 w 1144733"/>
                  <a:gd name="connsiteY2" fmla="*/ 499680 h 740890"/>
                  <a:gd name="connsiteX3" fmla="*/ 1065127 w 1144733"/>
                  <a:gd name="connsiteY3" fmla="*/ 740890 h 740890"/>
                  <a:gd name="connsiteX4" fmla="*/ 795858 w 1144733"/>
                  <a:gd name="connsiteY4" fmla="*/ 654792 h 740890"/>
                  <a:gd name="connsiteX5" fmla="*/ 155757 w 1144733"/>
                  <a:gd name="connsiteY5" fmla="*/ 459263 h 740890"/>
                  <a:gd name="connsiteX6" fmla="*/ 41965 w 1144733"/>
                  <a:gd name="connsiteY6" fmla="*/ 690131 h 740890"/>
                  <a:gd name="connsiteX7" fmla="*/ 11208 w 1144733"/>
                  <a:gd name="connsiteY7" fmla="*/ 600383 h 740890"/>
                  <a:gd name="connsiteX8" fmla="*/ 0 w 1144733"/>
                  <a:gd name="connsiteY8" fmla="*/ 499680 h 740890"/>
                  <a:gd name="connsiteX9" fmla="*/ 161578 w 1144733"/>
                  <a:gd name="connsiteY9" fmla="*/ 146353 h 740890"/>
                  <a:gd name="connsiteX0" fmla="*/ 161578 w 1144733"/>
                  <a:gd name="connsiteY0" fmla="*/ 146353 h 752443"/>
                  <a:gd name="connsiteX1" fmla="*/ 551660 w 1144733"/>
                  <a:gd name="connsiteY1" fmla="*/ 0 h 752443"/>
                  <a:gd name="connsiteX2" fmla="*/ 1103320 w 1144733"/>
                  <a:gd name="connsiteY2" fmla="*/ 499680 h 752443"/>
                  <a:gd name="connsiteX3" fmla="*/ 1065127 w 1144733"/>
                  <a:gd name="connsiteY3" fmla="*/ 740890 h 752443"/>
                  <a:gd name="connsiteX4" fmla="*/ 795858 w 1144733"/>
                  <a:gd name="connsiteY4" fmla="*/ 654792 h 752443"/>
                  <a:gd name="connsiteX5" fmla="*/ 155757 w 1144733"/>
                  <a:gd name="connsiteY5" fmla="*/ 459263 h 752443"/>
                  <a:gd name="connsiteX6" fmla="*/ 41965 w 1144733"/>
                  <a:gd name="connsiteY6" fmla="*/ 690131 h 752443"/>
                  <a:gd name="connsiteX7" fmla="*/ 11208 w 1144733"/>
                  <a:gd name="connsiteY7" fmla="*/ 600383 h 752443"/>
                  <a:gd name="connsiteX8" fmla="*/ 0 w 1144733"/>
                  <a:gd name="connsiteY8" fmla="*/ 499680 h 752443"/>
                  <a:gd name="connsiteX9" fmla="*/ 161578 w 1144733"/>
                  <a:gd name="connsiteY9" fmla="*/ 146353 h 752443"/>
                  <a:gd name="connsiteX0" fmla="*/ 161578 w 1144733"/>
                  <a:gd name="connsiteY0" fmla="*/ 146353 h 754041"/>
                  <a:gd name="connsiteX1" fmla="*/ 551660 w 1144733"/>
                  <a:gd name="connsiteY1" fmla="*/ 0 h 754041"/>
                  <a:gd name="connsiteX2" fmla="*/ 1103320 w 1144733"/>
                  <a:gd name="connsiteY2" fmla="*/ 499680 h 754041"/>
                  <a:gd name="connsiteX3" fmla="*/ 1065127 w 1144733"/>
                  <a:gd name="connsiteY3" fmla="*/ 740890 h 754041"/>
                  <a:gd name="connsiteX4" fmla="*/ 795858 w 1144733"/>
                  <a:gd name="connsiteY4" fmla="*/ 654792 h 754041"/>
                  <a:gd name="connsiteX5" fmla="*/ 155757 w 1144733"/>
                  <a:gd name="connsiteY5" fmla="*/ 459263 h 754041"/>
                  <a:gd name="connsiteX6" fmla="*/ 41965 w 1144733"/>
                  <a:gd name="connsiteY6" fmla="*/ 690131 h 754041"/>
                  <a:gd name="connsiteX7" fmla="*/ 11208 w 1144733"/>
                  <a:gd name="connsiteY7" fmla="*/ 600383 h 754041"/>
                  <a:gd name="connsiteX8" fmla="*/ 0 w 1144733"/>
                  <a:gd name="connsiteY8" fmla="*/ 499680 h 754041"/>
                  <a:gd name="connsiteX9" fmla="*/ 161578 w 1144733"/>
                  <a:gd name="connsiteY9" fmla="*/ 146353 h 754041"/>
                  <a:gd name="connsiteX0" fmla="*/ 161578 w 1144733"/>
                  <a:gd name="connsiteY0" fmla="*/ 146353 h 758480"/>
                  <a:gd name="connsiteX1" fmla="*/ 551660 w 1144733"/>
                  <a:gd name="connsiteY1" fmla="*/ 0 h 758480"/>
                  <a:gd name="connsiteX2" fmla="*/ 1103320 w 1144733"/>
                  <a:gd name="connsiteY2" fmla="*/ 499680 h 758480"/>
                  <a:gd name="connsiteX3" fmla="*/ 1065127 w 1144733"/>
                  <a:gd name="connsiteY3" fmla="*/ 740890 h 758480"/>
                  <a:gd name="connsiteX4" fmla="*/ 795858 w 1144733"/>
                  <a:gd name="connsiteY4" fmla="*/ 654792 h 758480"/>
                  <a:gd name="connsiteX5" fmla="*/ 155757 w 1144733"/>
                  <a:gd name="connsiteY5" fmla="*/ 459263 h 758480"/>
                  <a:gd name="connsiteX6" fmla="*/ 41965 w 1144733"/>
                  <a:gd name="connsiteY6" fmla="*/ 690131 h 758480"/>
                  <a:gd name="connsiteX7" fmla="*/ 11208 w 1144733"/>
                  <a:gd name="connsiteY7" fmla="*/ 600383 h 758480"/>
                  <a:gd name="connsiteX8" fmla="*/ 0 w 1144733"/>
                  <a:gd name="connsiteY8" fmla="*/ 499680 h 758480"/>
                  <a:gd name="connsiteX9" fmla="*/ 161578 w 1144733"/>
                  <a:gd name="connsiteY9" fmla="*/ 146353 h 758480"/>
                  <a:gd name="connsiteX0" fmla="*/ 161578 w 1144733"/>
                  <a:gd name="connsiteY0" fmla="*/ 147104 h 759231"/>
                  <a:gd name="connsiteX1" fmla="*/ 551660 w 1144733"/>
                  <a:gd name="connsiteY1" fmla="*/ 751 h 759231"/>
                  <a:gd name="connsiteX2" fmla="*/ 1103320 w 1144733"/>
                  <a:gd name="connsiteY2" fmla="*/ 500431 h 759231"/>
                  <a:gd name="connsiteX3" fmla="*/ 1065127 w 1144733"/>
                  <a:gd name="connsiteY3" fmla="*/ 741641 h 759231"/>
                  <a:gd name="connsiteX4" fmla="*/ 795858 w 1144733"/>
                  <a:gd name="connsiteY4" fmla="*/ 655543 h 759231"/>
                  <a:gd name="connsiteX5" fmla="*/ 155757 w 1144733"/>
                  <a:gd name="connsiteY5" fmla="*/ 460014 h 759231"/>
                  <a:gd name="connsiteX6" fmla="*/ 41965 w 1144733"/>
                  <a:gd name="connsiteY6" fmla="*/ 690882 h 759231"/>
                  <a:gd name="connsiteX7" fmla="*/ 11208 w 1144733"/>
                  <a:gd name="connsiteY7" fmla="*/ 601134 h 759231"/>
                  <a:gd name="connsiteX8" fmla="*/ 0 w 1144733"/>
                  <a:gd name="connsiteY8" fmla="*/ 500431 h 759231"/>
                  <a:gd name="connsiteX9" fmla="*/ 161578 w 1144733"/>
                  <a:gd name="connsiteY9" fmla="*/ 147104 h 759231"/>
                  <a:gd name="connsiteX0" fmla="*/ 161578 w 1144733"/>
                  <a:gd name="connsiteY0" fmla="*/ 146487 h 758614"/>
                  <a:gd name="connsiteX1" fmla="*/ 551660 w 1144733"/>
                  <a:gd name="connsiteY1" fmla="*/ 134 h 758614"/>
                  <a:gd name="connsiteX2" fmla="*/ 1103320 w 1144733"/>
                  <a:gd name="connsiteY2" fmla="*/ 499814 h 758614"/>
                  <a:gd name="connsiteX3" fmla="*/ 1065127 w 1144733"/>
                  <a:gd name="connsiteY3" fmla="*/ 741024 h 758614"/>
                  <a:gd name="connsiteX4" fmla="*/ 795858 w 1144733"/>
                  <a:gd name="connsiteY4" fmla="*/ 654926 h 758614"/>
                  <a:gd name="connsiteX5" fmla="*/ 155757 w 1144733"/>
                  <a:gd name="connsiteY5" fmla="*/ 459397 h 758614"/>
                  <a:gd name="connsiteX6" fmla="*/ 41965 w 1144733"/>
                  <a:gd name="connsiteY6" fmla="*/ 690265 h 758614"/>
                  <a:gd name="connsiteX7" fmla="*/ 11208 w 1144733"/>
                  <a:gd name="connsiteY7" fmla="*/ 600517 h 758614"/>
                  <a:gd name="connsiteX8" fmla="*/ 0 w 1144733"/>
                  <a:gd name="connsiteY8" fmla="*/ 499814 h 758614"/>
                  <a:gd name="connsiteX9" fmla="*/ 161578 w 1144733"/>
                  <a:gd name="connsiteY9" fmla="*/ 146487 h 758614"/>
                  <a:gd name="connsiteX0" fmla="*/ 161578 w 1123875"/>
                  <a:gd name="connsiteY0" fmla="*/ 146494 h 758621"/>
                  <a:gd name="connsiteX1" fmla="*/ 551660 w 1123875"/>
                  <a:gd name="connsiteY1" fmla="*/ 141 h 758621"/>
                  <a:gd name="connsiteX2" fmla="*/ 1103320 w 1123875"/>
                  <a:gd name="connsiteY2" fmla="*/ 499821 h 758621"/>
                  <a:gd name="connsiteX3" fmla="*/ 1065127 w 1123875"/>
                  <a:gd name="connsiteY3" fmla="*/ 741031 h 758621"/>
                  <a:gd name="connsiteX4" fmla="*/ 795858 w 1123875"/>
                  <a:gd name="connsiteY4" fmla="*/ 654933 h 758621"/>
                  <a:gd name="connsiteX5" fmla="*/ 155757 w 1123875"/>
                  <a:gd name="connsiteY5" fmla="*/ 459404 h 758621"/>
                  <a:gd name="connsiteX6" fmla="*/ 41965 w 1123875"/>
                  <a:gd name="connsiteY6" fmla="*/ 690272 h 758621"/>
                  <a:gd name="connsiteX7" fmla="*/ 11208 w 1123875"/>
                  <a:gd name="connsiteY7" fmla="*/ 600524 h 758621"/>
                  <a:gd name="connsiteX8" fmla="*/ 0 w 1123875"/>
                  <a:gd name="connsiteY8" fmla="*/ 499821 h 758621"/>
                  <a:gd name="connsiteX9" fmla="*/ 161578 w 1123875"/>
                  <a:gd name="connsiteY9" fmla="*/ 146494 h 758621"/>
                  <a:gd name="connsiteX0" fmla="*/ 161578 w 1143242"/>
                  <a:gd name="connsiteY0" fmla="*/ 166685 h 778812"/>
                  <a:gd name="connsiteX1" fmla="*/ 571827 w 1143242"/>
                  <a:gd name="connsiteY1" fmla="*/ 127 h 778812"/>
                  <a:gd name="connsiteX2" fmla="*/ 1103320 w 1143242"/>
                  <a:gd name="connsiteY2" fmla="*/ 520012 h 778812"/>
                  <a:gd name="connsiteX3" fmla="*/ 1065127 w 1143242"/>
                  <a:gd name="connsiteY3" fmla="*/ 761222 h 778812"/>
                  <a:gd name="connsiteX4" fmla="*/ 795858 w 1143242"/>
                  <a:gd name="connsiteY4" fmla="*/ 675124 h 778812"/>
                  <a:gd name="connsiteX5" fmla="*/ 155757 w 1143242"/>
                  <a:gd name="connsiteY5" fmla="*/ 479595 h 778812"/>
                  <a:gd name="connsiteX6" fmla="*/ 41965 w 1143242"/>
                  <a:gd name="connsiteY6" fmla="*/ 710463 h 778812"/>
                  <a:gd name="connsiteX7" fmla="*/ 11208 w 1143242"/>
                  <a:gd name="connsiteY7" fmla="*/ 620715 h 778812"/>
                  <a:gd name="connsiteX8" fmla="*/ 0 w 1143242"/>
                  <a:gd name="connsiteY8" fmla="*/ 520012 h 778812"/>
                  <a:gd name="connsiteX9" fmla="*/ 161578 w 1143242"/>
                  <a:gd name="connsiteY9" fmla="*/ 166685 h 778812"/>
                  <a:gd name="connsiteX0" fmla="*/ 161578 w 1120905"/>
                  <a:gd name="connsiteY0" fmla="*/ 166692 h 778819"/>
                  <a:gd name="connsiteX1" fmla="*/ 571827 w 1120905"/>
                  <a:gd name="connsiteY1" fmla="*/ 134 h 778819"/>
                  <a:gd name="connsiteX2" fmla="*/ 1103320 w 1120905"/>
                  <a:gd name="connsiteY2" fmla="*/ 520019 h 778819"/>
                  <a:gd name="connsiteX3" fmla="*/ 1065127 w 1120905"/>
                  <a:gd name="connsiteY3" fmla="*/ 761229 h 778819"/>
                  <a:gd name="connsiteX4" fmla="*/ 795858 w 1120905"/>
                  <a:gd name="connsiteY4" fmla="*/ 675131 h 778819"/>
                  <a:gd name="connsiteX5" fmla="*/ 155757 w 1120905"/>
                  <a:gd name="connsiteY5" fmla="*/ 479602 h 778819"/>
                  <a:gd name="connsiteX6" fmla="*/ 41965 w 1120905"/>
                  <a:gd name="connsiteY6" fmla="*/ 710470 h 778819"/>
                  <a:gd name="connsiteX7" fmla="*/ 11208 w 1120905"/>
                  <a:gd name="connsiteY7" fmla="*/ 620722 h 778819"/>
                  <a:gd name="connsiteX8" fmla="*/ 0 w 1120905"/>
                  <a:gd name="connsiteY8" fmla="*/ 520019 h 778819"/>
                  <a:gd name="connsiteX9" fmla="*/ 161578 w 1120905"/>
                  <a:gd name="connsiteY9" fmla="*/ 166692 h 77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0905" h="778819">
                    <a:moveTo>
                      <a:pt x="161578" y="166692"/>
                    </a:moveTo>
                    <a:cubicBezTo>
                      <a:pt x="256883" y="80045"/>
                      <a:pt x="318888" y="5115"/>
                      <a:pt x="571827" y="134"/>
                    </a:cubicBezTo>
                    <a:cubicBezTo>
                      <a:pt x="994721" y="-8194"/>
                      <a:pt x="1075627" y="371414"/>
                      <a:pt x="1103320" y="520019"/>
                    </a:cubicBezTo>
                    <a:cubicBezTo>
                      <a:pt x="1135117" y="690648"/>
                      <a:pt x="1124609" y="681480"/>
                      <a:pt x="1065127" y="761229"/>
                    </a:cubicBezTo>
                    <a:cubicBezTo>
                      <a:pt x="933541" y="802876"/>
                      <a:pt x="897335" y="769146"/>
                      <a:pt x="795858" y="675131"/>
                    </a:cubicBezTo>
                    <a:cubicBezTo>
                      <a:pt x="694381" y="581116"/>
                      <a:pt x="415941" y="275024"/>
                      <a:pt x="155757" y="479602"/>
                    </a:cubicBezTo>
                    <a:cubicBezTo>
                      <a:pt x="56875" y="557351"/>
                      <a:pt x="46447" y="665622"/>
                      <a:pt x="41965" y="710470"/>
                    </a:cubicBezTo>
                    <a:cubicBezTo>
                      <a:pt x="14905" y="663715"/>
                      <a:pt x="21460" y="650638"/>
                      <a:pt x="11208" y="620722"/>
                    </a:cubicBezTo>
                    <a:cubicBezTo>
                      <a:pt x="3859" y="588194"/>
                      <a:pt x="0" y="554515"/>
                      <a:pt x="0" y="520019"/>
                    </a:cubicBezTo>
                    <a:cubicBezTo>
                      <a:pt x="0" y="382036"/>
                      <a:pt x="66274" y="253340"/>
                      <a:pt x="161578" y="1666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C8B867DD-67FF-4034-A886-27E0E44A7E1B}"/>
                  </a:ext>
                </a:extLst>
              </p:cNvPr>
              <p:cNvGrpSpPr/>
              <p:nvPr/>
            </p:nvGrpSpPr>
            <p:grpSpPr>
              <a:xfrm>
                <a:off x="4278937" y="1716403"/>
                <a:ext cx="206460" cy="373927"/>
                <a:chOff x="4278937" y="1716403"/>
                <a:chExt cx="206460" cy="373927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CCBA544A-F447-493A-85DB-6ADAFD9F461B}"/>
                    </a:ext>
                  </a:extLst>
                </p:cNvPr>
                <p:cNvSpPr/>
                <p:nvPr/>
              </p:nvSpPr>
              <p:spPr>
                <a:xfrm rot="900000" flipH="1">
                  <a:off x="4278937" y="1716403"/>
                  <a:ext cx="206460" cy="373927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341C1DD7-2534-4275-98F0-A976199C5677}"/>
                    </a:ext>
                  </a:extLst>
                </p:cNvPr>
                <p:cNvSpPr/>
                <p:nvPr/>
              </p:nvSpPr>
              <p:spPr>
                <a:xfrm rot="900000" flipH="1">
                  <a:off x="4298822" y="1778487"/>
                  <a:ext cx="143551" cy="243555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EAA17E65-5543-432D-B800-F0590F77A605}"/>
                  </a:ext>
                </a:extLst>
              </p:cNvPr>
              <p:cNvGrpSpPr/>
              <p:nvPr/>
            </p:nvGrpSpPr>
            <p:grpSpPr>
              <a:xfrm>
                <a:off x="3767593" y="1665108"/>
                <a:ext cx="217719" cy="231301"/>
                <a:chOff x="2121610" y="5697472"/>
                <a:chExt cx="169946" cy="158072"/>
              </a:xfrm>
            </p:grpSpPr>
            <p:sp>
              <p:nvSpPr>
                <p:cNvPr id="24" name="二等辺三角形 23">
                  <a:extLst>
                    <a:ext uri="{FF2B5EF4-FFF2-40B4-BE49-F238E27FC236}">
                      <a16:creationId xmlns:a16="http://schemas.microsoft.com/office/drawing/2014/main" id="{0BC4E358-25D3-43C5-A4AE-50BE6C6F49F2}"/>
                    </a:ext>
                  </a:extLst>
                </p:cNvPr>
                <p:cNvSpPr/>
                <p:nvPr/>
              </p:nvSpPr>
              <p:spPr>
                <a:xfrm rot="17563913">
                  <a:off x="2163527" y="5676457"/>
                  <a:ext cx="26940" cy="110774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" name="グループ化 24">
                  <a:extLst>
                    <a:ext uri="{FF2B5EF4-FFF2-40B4-BE49-F238E27FC236}">
                      <a16:creationId xmlns:a16="http://schemas.microsoft.com/office/drawing/2014/main" id="{F8B7E59C-6D04-4577-9B87-7A400CDF5ED3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26" name="円/楕円 333">
                    <a:extLst>
                      <a:ext uri="{FF2B5EF4-FFF2-40B4-BE49-F238E27FC236}">
                        <a16:creationId xmlns:a16="http://schemas.microsoft.com/office/drawing/2014/main" id="{25127EE6-2517-4516-81E7-4B14BC32F837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" name="円/楕円 334">
                    <a:extLst>
                      <a:ext uri="{FF2B5EF4-FFF2-40B4-BE49-F238E27FC236}">
                        <a16:creationId xmlns:a16="http://schemas.microsoft.com/office/drawing/2014/main" id="{05F34887-02B4-4AF7-9EC8-148F5D82FF1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" name="円/楕円 335">
                    <a:extLst>
                      <a:ext uri="{FF2B5EF4-FFF2-40B4-BE49-F238E27FC236}">
                        <a16:creationId xmlns:a16="http://schemas.microsoft.com/office/drawing/2014/main" id="{19230101-CDBB-410E-868C-4C6714F36968}"/>
                      </a:ext>
                    </a:extLst>
                  </p:cNvPr>
                  <p:cNvSpPr/>
                  <p:nvPr/>
                </p:nvSpPr>
                <p:spPr>
                  <a:xfrm>
                    <a:off x="2901373" y="3747251"/>
                    <a:ext cx="64391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9" name="円/楕円 336">
                    <a:extLst>
                      <a:ext uri="{FF2B5EF4-FFF2-40B4-BE49-F238E27FC236}">
                        <a16:creationId xmlns:a16="http://schemas.microsoft.com/office/drawing/2014/main" id="{87247065-FF1A-4721-A8D1-06E2F6525DBF}"/>
                      </a:ext>
                    </a:extLst>
                  </p:cNvPr>
                  <p:cNvSpPr/>
                  <p:nvPr/>
                </p:nvSpPr>
                <p:spPr>
                  <a:xfrm>
                    <a:off x="2910841" y="3764677"/>
                    <a:ext cx="39054" cy="480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297FFD6-5D29-4BB9-B005-B1D7E8D67237}"/>
                  </a:ext>
                </a:extLst>
              </p:cNvPr>
              <p:cNvSpPr/>
              <p:nvPr/>
            </p:nvSpPr>
            <p:spPr>
              <a:xfrm rot="18000000">
                <a:off x="3795398" y="2764020"/>
                <a:ext cx="400017" cy="1010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823F001-F1B1-4AFE-95F6-A2EC5B1B12D7}"/>
                  </a:ext>
                </a:extLst>
              </p:cNvPr>
              <p:cNvSpPr/>
              <p:nvPr/>
            </p:nvSpPr>
            <p:spPr>
              <a:xfrm>
                <a:off x="3801314" y="3052359"/>
                <a:ext cx="136407" cy="284114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B41B7709-026E-4276-9CB5-812ED2D2D48B}"/>
                  </a:ext>
                </a:extLst>
              </p:cNvPr>
              <p:cNvSpPr/>
              <p:nvPr/>
            </p:nvSpPr>
            <p:spPr>
              <a:xfrm rot="18000000">
                <a:off x="38223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9AEB7BE-71AD-4658-A3D2-AC1CF9F59074}"/>
                  </a:ext>
                </a:extLst>
              </p:cNvPr>
              <p:cNvSpPr/>
              <p:nvPr/>
            </p:nvSpPr>
            <p:spPr>
              <a:xfrm>
                <a:off x="38671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48062860-45AF-4B16-8EB5-6666DE869791}"/>
                  </a:ext>
                </a:extLst>
              </p:cNvPr>
              <p:cNvSpPr/>
              <p:nvPr/>
            </p:nvSpPr>
            <p:spPr>
              <a:xfrm>
                <a:off x="3825339" y="2959753"/>
                <a:ext cx="85364" cy="11962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EF4DC03-D521-479C-B6C2-5FB111B58129}"/>
                  </a:ext>
                </a:extLst>
              </p:cNvPr>
              <p:cNvSpPr/>
              <p:nvPr/>
            </p:nvSpPr>
            <p:spPr>
              <a:xfrm>
                <a:off x="38933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157840EA-EC5D-4178-B3CF-7903D40B743B}"/>
              </a:ext>
            </a:extLst>
          </p:cNvPr>
          <p:cNvGrpSpPr/>
          <p:nvPr/>
        </p:nvGrpSpPr>
        <p:grpSpPr>
          <a:xfrm>
            <a:off x="6763920" y="1164593"/>
            <a:ext cx="1780677" cy="2367679"/>
            <a:chOff x="6763920" y="1164593"/>
            <a:chExt cx="1780677" cy="2367679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AF9481A9-6C18-4A4C-8A0D-9FA260542C4A}"/>
                </a:ext>
              </a:extLst>
            </p:cNvPr>
            <p:cNvGrpSpPr/>
            <p:nvPr/>
          </p:nvGrpSpPr>
          <p:grpSpPr>
            <a:xfrm>
              <a:off x="6763920" y="2642778"/>
              <a:ext cx="1143181" cy="727249"/>
              <a:chOff x="2278335" y="2642778"/>
              <a:chExt cx="1143181" cy="727249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7299FDE-9B16-40F1-B2A0-56CEAFE60F1B}"/>
                  </a:ext>
                </a:extLst>
              </p:cNvPr>
              <p:cNvGrpSpPr/>
              <p:nvPr/>
            </p:nvGrpSpPr>
            <p:grpSpPr>
              <a:xfrm>
                <a:off x="2278335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8675E6B9-E7A1-4418-A2CF-05E9B6BB1FA9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1625A52D-F0E3-4345-8DFE-87ED3CCDADC6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C6C62415-3A3E-4871-A70B-824C1E571440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0CEBA8E6-9FF1-4135-87C1-07C72634379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フリーフォーム: 図形 99">
                      <a:extLst>
                        <a:ext uri="{FF2B5EF4-FFF2-40B4-BE49-F238E27FC236}">
                          <a16:creationId xmlns:a16="http://schemas.microsoft.com/office/drawing/2014/main" id="{69709CF6-F407-4296-8A99-28119522B2F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フリーフォーム: 図形 100">
                      <a:extLst>
                        <a:ext uri="{FF2B5EF4-FFF2-40B4-BE49-F238E27FC236}">
                          <a16:creationId xmlns:a16="http://schemas.microsoft.com/office/drawing/2014/main" id="{88F16D35-8C74-4A61-BD34-72A79A9A8ED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月 101">
                      <a:extLst>
                        <a:ext uri="{FF2B5EF4-FFF2-40B4-BE49-F238E27FC236}">
                          <a16:creationId xmlns:a16="http://schemas.microsoft.com/office/drawing/2014/main" id="{6126653E-4ED9-4DF1-B20A-53AA3FFBD210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四角形: 角を丸くする 88">
                    <a:extLst>
                      <a:ext uri="{FF2B5EF4-FFF2-40B4-BE49-F238E27FC236}">
                        <a16:creationId xmlns:a16="http://schemas.microsoft.com/office/drawing/2014/main" id="{4A97C29E-74A5-4B28-97C9-50CB2CFC88C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90" name="四角形: 上の 2 つの角を丸める 109">
                    <a:extLst>
                      <a:ext uri="{FF2B5EF4-FFF2-40B4-BE49-F238E27FC236}">
                        <a16:creationId xmlns:a16="http://schemas.microsoft.com/office/drawing/2014/main" id="{21CAE3B4-A895-4B18-B998-24906E32C12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01DD0067-A5C4-4089-AF0D-4A5877AA506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71D6A0C1-B59B-42F0-9CB5-FBF31A5D151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四角形: 上の 2 つの角を丸める 109">
                    <a:extLst>
                      <a:ext uri="{FF2B5EF4-FFF2-40B4-BE49-F238E27FC236}">
                        <a16:creationId xmlns:a16="http://schemas.microsoft.com/office/drawing/2014/main" id="{AFB2B098-BAA7-47ED-ADBA-466020C5DB7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FB81204B-7D2F-47D6-81CB-B09449CC789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AF014053-5C04-477C-AAF5-6C9FCD4F71D6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四角形: 上の 2 つの角を丸める 109">
                    <a:extLst>
                      <a:ext uri="{FF2B5EF4-FFF2-40B4-BE49-F238E27FC236}">
                        <a16:creationId xmlns:a16="http://schemas.microsoft.com/office/drawing/2014/main" id="{12F47963-FF5A-46C3-81FB-EBC319C0103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9739CE8F-D4EC-4FAC-80A3-6C3EC1A1DB52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1FE368C5-0D46-44F1-AD00-8C44EB0EA60D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837D9F0D-A9BC-4543-B975-95A3954FB28F}"/>
                  </a:ext>
                </a:extLst>
              </p:cNvPr>
              <p:cNvSpPr/>
              <p:nvPr/>
            </p:nvSpPr>
            <p:spPr>
              <a:xfrm rot="7200000">
                <a:off x="2738614" y="2939615"/>
                <a:ext cx="195637" cy="204607"/>
              </a:xfrm>
              <a:prstGeom prst="round2SameRect">
                <a:avLst>
                  <a:gd name="adj1" fmla="val 50000"/>
                  <a:gd name="adj2" fmla="val 6759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0B82681C-AEC1-4F55-B8C7-327C2F7FB039}"/>
                  </a:ext>
                </a:extLst>
              </p:cNvPr>
              <p:cNvSpPr/>
              <p:nvPr/>
            </p:nvSpPr>
            <p:spPr>
              <a:xfrm rot="7200000">
                <a:off x="2977012" y="2868742"/>
                <a:ext cx="237660" cy="651349"/>
              </a:xfrm>
              <a:prstGeom prst="round2SameRect">
                <a:avLst>
                  <a:gd name="adj1" fmla="val 50000"/>
                  <a:gd name="adj2" fmla="val 2444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5C03D818-EE64-4137-914D-93356953FB2E}"/>
                  </a:ext>
                </a:extLst>
              </p:cNvPr>
              <p:cNvSpPr/>
              <p:nvPr/>
            </p:nvSpPr>
            <p:spPr>
              <a:xfrm rot="18000000">
                <a:off x="2688124" y="3004062"/>
                <a:ext cx="182799" cy="146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4812E75-FDFC-43DF-AB32-E4AF7C191ED9}"/>
                </a:ext>
              </a:extLst>
            </p:cNvPr>
            <p:cNvGrpSpPr/>
            <p:nvPr/>
          </p:nvGrpSpPr>
          <p:grpSpPr>
            <a:xfrm>
              <a:off x="7490166" y="1164593"/>
              <a:ext cx="1054431" cy="2367679"/>
              <a:chOff x="6696536" y="1164593"/>
              <a:chExt cx="1054431" cy="2367679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3A018BA7-71BF-4C06-B0F3-2B3AB078483A}"/>
                  </a:ext>
                </a:extLst>
              </p:cNvPr>
              <p:cNvSpPr/>
              <p:nvPr/>
            </p:nvSpPr>
            <p:spPr>
              <a:xfrm>
                <a:off x="7142160" y="2108772"/>
                <a:ext cx="232503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810F0839-47A2-4C49-B366-5610EE85A13D}"/>
                  </a:ext>
                </a:extLst>
              </p:cNvPr>
              <p:cNvSpPr/>
              <p:nvPr/>
            </p:nvSpPr>
            <p:spPr>
              <a:xfrm>
                <a:off x="7157858" y="2139483"/>
                <a:ext cx="121100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F0E6B66A-CBED-400F-BB02-5A59EEEBBCB2}"/>
                  </a:ext>
                </a:extLst>
              </p:cNvPr>
              <p:cNvSpPr/>
              <p:nvPr/>
            </p:nvSpPr>
            <p:spPr>
              <a:xfrm>
                <a:off x="6711422" y="1215441"/>
                <a:ext cx="1004748" cy="1119446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1904 w 1004748"/>
                  <a:gd name="connsiteY7" fmla="*/ 972746 h 1119446"/>
                  <a:gd name="connsiteX8" fmla="*/ 69487 w 1004748"/>
                  <a:gd name="connsiteY8" fmla="*/ 912796 h 1119446"/>
                  <a:gd name="connsiteX9" fmla="*/ 0 w 1004748"/>
                  <a:gd name="connsiteY9" fmla="*/ 863460 h 1119446"/>
                  <a:gd name="connsiteX10" fmla="*/ 62281 w 1004748"/>
                  <a:gd name="connsiteY10" fmla="*/ 694242 h 1119446"/>
                  <a:gd name="connsiteX11" fmla="*/ 28390 w 1004748"/>
                  <a:gd name="connsiteY11" fmla="*/ 487045 h 1119446"/>
                  <a:gd name="connsiteX12" fmla="*/ 26520 w 1004748"/>
                  <a:gd name="connsiteY12" fmla="*/ 412367 h 1119446"/>
                  <a:gd name="connsiteX13" fmla="*/ 532477 w 1004748"/>
                  <a:gd name="connsiteY13" fmla="*/ 0 h 1119446"/>
                  <a:gd name="connsiteX14" fmla="*/ 1004703 w 1004748"/>
                  <a:gd name="connsiteY14" fmla="*/ 534658 h 1119446"/>
                  <a:gd name="connsiteX15" fmla="*/ 647762 w 1004748"/>
                  <a:gd name="connsiteY15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81904 w 1004748"/>
                  <a:gd name="connsiteY6" fmla="*/ 972746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81904 w 1004748"/>
                  <a:gd name="connsiteY5" fmla="*/ 972746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35404 w 1004748"/>
                  <a:gd name="connsiteY3" fmla="*/ 980413 h 1119446"/>
                  <a:gd name="connsiteX4" fmla="*/ 81904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35404 w 1004748"/>
                  <a:gd name="connsiteY3" fmla="*/ 980413 h 1119446"/>
                  <a:gd name="connsiteX4" fmla="*/ 81904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35404 w 1004748"/>
                  <a:gd name="connsiteY3" fmla="*/ 989938 h 1119446"/>
                  <a:gd name="connsiteX4" fmla="*/ 81904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85176 h 1119446"/>
                  <a:gd name="connsiteX4" fmla="*/ 81904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85176 h 1119446"/>
                  <a:gd name="connsiteX4" fmla="*/ 69998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54455 w 1004748"/>
                  <a:gd name="connsiteY3" fmla="*/ 978033 h 1119446"/>
                  <a:gd name="connsiteX4" fmla="*/ 69998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1583 w 1004748"/>
                  <a:gd name="connsiteY2" fmla="*/ 1040296 h 1119446"/>
                  <a:gd name="connsiteX3" fmla="*/ 154455 w 1004748"/>
                  <a:gd name="connsiteY3" fmla="*/ 978033 h 1119446"/>
                  <a:gd name="connsiteX4" fmla="*/ 69998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1583 w 1004748"/>
                  <a:gd name="connsiteY2" fmla="*/ 1040296 h 1119446"/>
                  <a:gd name="connsiteX3" fmla="*/ 154455 w 1004748"/>
                  <a:gd name="connsiteY3" fmla="*/ 978033 h 1119446"/>
                  <a:gd name="connsiteX4" fmla="*/ 69998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1583 w 1004748"/>
                  <a:gd name="connsiteY2" fmla="*/ 1040296 h 1119446"/>
                  <a:gd name="connsiteX3" fmla="*/ 154455 w 1004748"/>
                  <a:gd name="connsiteY3" fmla="*/ 978033 h 1119446"/>
                  <a:gd name="connsiteX4" fmla="*/ 69998 w 1004748"/>
                  <a:gd name="connsiteY4" fmla="*/ 972746 h 1119446"/>
                  <a:gd name="connsiteX5" fmla="*/ 69487 w 1004748"/>
                  <a:gd name="connsiteY5" fmla="*/ 912796 h 1119446"/>
                  <a:gd name="connsiteX6" fmla="*/ 0 w 1004748"/>
                  <a:gd name="connsiteY6" fmla="*/ 863460 h 1119446"/>
                  <a:gd name="connsiteX7" fmla="*/ 62281 w 1004748"/>
                  <a:gd name="connsiteY7" fmla="*/ 694242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4748" h="1119446">
                    <a:moveTo>
                      <a:pt x="574924" y="907339"/>
                    </a:moveTo>
                    <a:cubicBezTo>
                      <a:pt x="489801" y="1074259"/>
                      <a:pt x="370804" y="1125966"/>
                      <a:pt x="244591" y="1118805"/>
                    </a:cubicBezTo>
                    <a:cubicBezTo>
                      <a:pt x="177244" y="1107581"/>
                      <a:pt x="133985" y="1105768"/>
                      <a:pt x="101583" y="1040296"/>
                    </a:cubicBezTo>
                    <a:cubicBezTo>
                      <a:pt x="114444" y="1027479"/>
                      <a:pt x="159719" y="989291"/>
                      <a:pt x="154455" y="978033"/>
                    </a:cubicBezTo>
                    <a:cubicBezTo>
                      <a:pt x="149191" y="966775"/>
                      <a:pt x="80984" y="984015"/>
                      <a:pt x="69998" y="972746"/>
                    </a:cubicBezTo>
                    <a:cubicBezTo>
                      <a:pt x="65448" y="955180"/>
                      <a:pt x="73221" y="935310"/>
                      <a:pt x="69487" y="912796"/>
                    </a:cubicBezTo>
                    <a:cubicBezTo>
                      <a:pt x="42342" y="906243"/>
                      <a:pt x="12805" y="890568"/>
                      <a:pt x="0" y="863460"/>
                    </a:cubicBezTo>
                    <a:cubicBezTo>
                      <a:pt x="2804" y="823346"/>
                      <a:pt x="55169" y="773646"/>
                      <a:pt x="62281" y="694242"/>
                    </a:cubicBezTo>
                    <a:cubicBezTo>
                      <a:pt x="69393" y="614838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円/楕円 27">
                <a:extLst>
                  <a:ext uri="{FF2B5EF4-FFF2-40B4-BE49-F238E27FC236}">
                    <a16:creationId xmlns:a16="http://schemas.microsoft.com/office/drawing/2014/main" id="{59778E99-C1CA-4C3D-9C11-E5497A610354}"/>
                  </a:ext>
                </a:extLst>
              </p:cNvPr>
              <p:cNvSpPr/>
              <p:nvPr/>
            </p:nvSpPr>
            <p:spPr>
              <a:xfrm rot="10800000">
                <a:off x="6753651" y="1588943"/>
                <a:ext cx="245616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1154438-B474-45BC-A9E9-9BA00EAFCEDD}"/>
                  </a:ext>
                </a:extLst>
              </p:cNvPr>
              <p:cNvSpPr/>
              <p:nvPr/>
            </p:nvSpPr>
            <p:spPr>
              <a:xfrm>
                <a:off x="68519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1E63DCC1-E4D4-48F3-A374-A12EEDBC89E3}"/>
                  </a:ext>
                </a:extLst>
              </p:cNvPr>
              <p:cNvSpPr/>
              <p:nvPr/>
            </p:nvSpPr>
            <p:spPr>
              <a:xfrm>
                <a:off x="70734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E1DDC107-96C0-41A2-88C2-3686E17CCE7B}"/>
                  </a:ext>
                </a:extLst>
              </p:cNvPr>
              <p:cNvSpPr/>
              <p:nvPr/>
            </p:nvSpPr>
            <p:spPr>
              <a:xfrm flipH="1">
                <a:off x="71036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1784527-9CEB-4511-89F4-EFC23796E826}"/>
                  </a:ext>
                </a:extLst>
              </p:cNvPr>
              <p:cNvGrpSpPr/>
              <p:nvPr/>
            </p:nvGrpSpPr>
            <p:grpSpPr>
              <a:xfrm>
                <a:off x="6724414" y="1674238"/>
                <a:ext cx="217719" cy="231301"/>
                <a:chOff x="2121610" y="5697472"/>
                <a:chExt cx="169946" cy="158072"/>
              </a:xfrm>
            </p:grpSpPr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B136AC28-0AAA-4F81-9FE7-1B200B61EF57}"/>
                    </a:ext>
                  </a:extLst>
                </p:cNvPr>
                <p:cNvSpPr/>
                <p:nvPr/>
              </p:nvSpPr>
              <p:spPr>
                <a:xfrm rot="17563913">
                  <a:off x="2163527" y="5676457"/>
                  <a:ext cx="26940" cy="110774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6557C6F0-CDA1-44BA-AA48-059166163196}"/>
                    </a:ext>
                  </a:extLst>
                </p:cNvPr>
                <p:cNvGrpSpPr/>
                <p:nvPr/>
              </p:nvGrpSpPr>
              <p:grpSpPr>
                <a:xfrm>
                  <a:off x="2165452" y="5697472"/>
                  <a:ext cx="126104" cy="158072"/>
                  <a:chOff x="2896919" y="3691681"/>
                  <a:chExt cx="138000" cy="203092"/>
                </a:xfrm>
              </p:grpSpPr>
              <p:sp>
                <p:nvSpPr>
                  <p:cNvPr id="78" name="円/楕円 333">
                    <a:extLst>
                      <a:ext uri="{FF2B5EF4-FFF2-40B4-BE49-F238E27FC236}">
                        <a16:creationId xmlns:a16="http://schemas.microsoft.com/office/drawing/2014/main" id="{160BF43B-9108-441F-8F97-4DA42289EFE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" name="円/楕円 334">
                    <a:extLst>
                      <a:ext uri="{FF2B5EF4-FFF2-40B4-BE49-F238E27FC236}">
                        <a16:creationId xmlns:a16="http://schemas.microsoft.com/office/drawing/2014/main" id="{BA7000DE-174C-4410-9183-2988F658FDB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335">
                    <a:extLst>
                      <a:ext uri="{FF2B5EF4-FFF2-40B4-BE49-F238E27FC236}">
                        <a16:creationId xmlns:a16="http://schemas.microsoft.com/office/drawing/2014/main" id="{55743085-9CD4-4527-8816-D8D883EB14A7}"/>
                      </a:ext>
                    </a:extLst>
                  </p:cNvPr>
                  <p:cNvSpPr/>
                  <p:nvPr/>
                </p:nvSpPr>
                <p:spPr>
                  <a:xfrm>
                    <a:off x="2901373" y="3747251"/>
                    <a:ext cx="64391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336">
                    <a:extLst>
                      <a:ext uri="{FF2B5EF4-FFF2-40B4-BE49-F238E27FC236}">
                        <a16:creationId xmlns:a16="http://schemas.microsoft.com/office/drawing/2014/main" id="{2D7F7A2E-E289-47F1-9D99-24295D035BB2}"/>
                      </a:ext>
                    </a:extLst>
                  </p:cNvPr>
                  <p:cNvSpPr/>
                  <p:nvPr/>
                </p:nvSpPr>
                <p:spPr>
                  <a:xfrm>
                    <a:off x="2910841" y="3764677"/>
                    <a:ext cx="39054" cy="480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99796DB9-89C8-4A6B-AE1A-4232B8B5586D}"/>
                  </a:ext>
                </a:extLst>
              </p:cNvPr>
              <p:cNvSpPr/>
              <p:nvPr/>
            </p:nvSpPr>
            <p:spPr>
              <a:xfrm rot="18000000">
                <a:off x="68068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E3B7270C-8772-405C-9B96-FA420A363B37}"/>
                  </a:ext>
                </a:extLst>
              </p:cNvPr>
              <p:cNvSpPr/>
              <p:nvPr/>
            </p:nvSpPr>
            <p:spPr>
              <a:xfrm>
                <a:off x="68516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2703BBB-8542-4825-AFB6-87B40B99D83A}"/>
                  </a:ext>
                </a:extLst>
              </p:cNvPr>
              <p:cNvSpPr/>
              <p:nvPr/>
            </p:nvSpPr>
            <p:spPr>
              <a:xfrm>
                <a:off x="68778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17CD72D-F875-464E-AA41-7CB304F2D182}"/>
                  </a:ext>
                </a:extLst>
              </p:cNvPr>
              <p:cNvSpPr/>
              <p:nvPr/>
            </p:nvSpPr>
            <p:spPr>
              <a:xfrm rot="299169">
                <a:off x="6696536" y="1164593"/>
                <a:ext cx="1054431" cy="430367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8D8CF09C-F49A-4DB2-8330-81D2E5A65F66}"/>
                  </a:ext>
                </a:extLst>
              </p:cNvPr>
              <p:cNvSpPr/>
              <p:nvPr/>
            </p:nvSpPr>
            <p:spPr>
              <a:xfrm>
                <a:off x="7210652" y="1231107"/>
                <a:ext cx="532784" cy="1080959"/>
              </a:xfrm>
              <a:custGeom>
                <a:avLst/>
                <a:gdLst>
                  <a:gd name="connsiteX0" fmla="*/ 134297 w 532784"/>
                  <a:gd name="connsiteY0" fmla="*/ 0 h 1030953"/>
                  <a:gd name="connsiteX1" fmla="*/ 532784 w 532784"/>
                  <a:gd name="connsiteY1" fmla="*/ 515779 h 1030953"/>
                  <a:gd name="connsiteX2" fmla="*/ 214606 w 532784"/>
                  <a:gd name="connsiteY2" fmla="*/ 1021079 h 1030953"/>
                  <a:gd name="connsiteX3" fmla="*/ 138937 w 532784"/>
                  <a:gd name="connsiteY3" fmla="*/ 1030953 h 1030953"/>
                  <a:gd name="connsiteX4" fmla="*/ 132108 w 532784"/>
                  <a:gd name="connsiteY4" fmla="*/ 943275 h 1030953"/>
                  <a:gd name="connsiteX5" fmla="*/ 108889 w 532784"/>
                  <a:gd name="connsiteY5" fmla="*/ 846458 h 1030953"/>
                  <a:gd name="connsiteX6" fmla="*/ 91759 w 532784"/>
                  <a:gd name="connsiteY6" fmla="*/ 805608 h 1030953"/>
                  <a:gd name="connsiteX7" fmla="*/ 94634 w 532784"/>
                  <a:gd name="connsiteY7" fmla="*/ 763429 h 1030953"/>
                  <a:gd name="connsiteX8" fmla="*/ 86538 w 532784"/>
                  <a:gd name="connsiteY8" fmla="*/ 659482 h 1030953"/>
                  <a:gd name="connsiteX9" fmla="*/ 76557 w 532784"/>
                  <a:gd name="connsiteY9" fmla="*/ 617863 h 1030953"/>
                  <a:gd name="connsiteX10" fmla="*/ 77704 w 532784"/>
                  <a:gd name="connsiteY10" fmla="*/ 611270 h 1030953"/>
                  <a:gd name="connsiteX11" fmla="*/ 85800 w 532784"/>
                  <a:gd name="connsiteY11" fmla="*/ 468001 h 1030953"/>
                  <a:gd name="connsiteX12" fmla="*/ 17745 w 532784"/>
                  <a:gd name="connsiteY12" fmla="*/ 70537 h 1030953"/>
                  <a:gd name="connsiteX13" fmla="*/ 0 w 532784"/>
                  <a:gd name="connsiteY13" fmla="*/ 32171 h 1030953"/>
                  <a:gd name="connsiteX14" fmla="*/ 53988 w 532784"/>
                  <a:gd name="connsiteY14" fmla="*/ 10479 h 1030953"/>
                  <a:gd name="connsiteX15" fmla="*/ 134297 w 532784"/>
                  <a:gd name="connsiteY15" fmla="*/ 0 h 1030953"/>
                  <a:gd name="connsiteX0" fmla="*/ 134297 w 532784"/>
                  <a:gd name="connsiteY0" fmla="*/ 0 h 1059528"/>
                  <a:gd name="connsiteX1" fmla="*/ 532784 w 532784"/>
                  <a:gd name="connsiteY1" fmla="*/ 515779 h 1059528"/>
                  <a:gd name="connsiteX2" fmla="*/ 214606 w 532784"/>
                  <a:gd name="connsiteY2" fmla="*/ 1021079 h 1059528"/>
                  <a:gd name="connsiteX3" fmla="*/ 148462 w 532784"/>
                  <a:gd name="connsiteY3" fmla="*/ 1059528 h 1059528"/>
                  <a:gd name="connsiteX4" fmla="*/ 132108 w 532784"/>
                  <a:gd name="connsiteY4" fmla="*/ 943275 h 1059528"/>
                  <a:gd name="connsiteX5" fmla="*/ 108889 w 532784"/>
                  <a:gd name="connsiteY5" fmla="*/ 846458 h 1059528"/>
                  <a:gd name="connsiteX6" fmla="*/ 91759 w 532784"/>
                  <a:gd name="connsiteY6" fmla="*/ 805608 h 1059528"/>
                  <a:gd name="connsiteX7" fmla="*/ 94634 w 532784"/>
                  <a:gd name="connsiteY7" fmla="*/ 763429 h 1059528"/>
                  <a:gd name="connsiteX8" fmla="*/ 86538 w 532784"/>
                  <a:gd name="connsiteY8" fmla="*/ 659482 h 1059528"/>
                  <a:gd name="connsiteX9" fmla="*/ 76557 w 532784"/>
                  <a:gd name="connsiteY9" fmla="*/ 617863 h 1059528"/>
                  <a:gd name="connsiteX10" fmla="*/ 77704 w 532784"/>
                  <a:gd name="connsiteY10" fmla="*/ 611270 h 1059528"/>
                  <a:gd name="connsiteX11" fmla="*/ 85800 w 532784"/>
                  <a:gd name="connsiteY11" fmla="*/ 468001 h 1059528"/>
                  <a:gd name="connsiteX12" fmla="*/ 17745 w 532784"/>
                  <a:gd name="connsiteY12" fmla="*/ 70537 h 1059528"/>
                  <a:gd name="connsiteX13" fmla="*/ 0 w 532784"/>
                  <a:gd name="connsiteY13" fmla="*/ 32171 h 1059528"/>
                  <a:gd name="connsiteX14" fmla="*/ 53988 w 532784"/>
                  <a:gd name="connsiteY14" fmla="*/ 10479 h 1059528"/>
                  <a:gd name="connsiteX15" fmla="*/ 134297 w 532784"/>
                  <a:gd name="connsiteY15" fmla="*/ 0 h 1059528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32108 w 532784"/>
                  <a:gd name="connsiteY4" fmla="*/ 943275 h 1080959"/>
                  <a:gd name="connsiteX5" fmla="*/ 108889 w 532784"/>
                  <a:gd name="connsiteY5" fmla="*/ 846458 h 1080959"/>
                  <a:gd name="connsiteX6" fmla="*/ 91759 w 532784"/>
                  <a:gd name="connsiteY6" fmla="*/ 805608 h 1080959"/>
                  <a:gd name="connsiteX7" fmla="*/ 94634 w 532784"/>
                  <a:gd name="connsiteY7" fmla="*/ 763429 h 1080959"/>
                  <a:gd name="connsiteX8" fmla="*/ 86538 w 532784"/>
                  <a:gd name="connsiteY8" fmla="*/ 659482 h 1080959"/>
                  <a:gd name="connsiteX9" fmla="*/ 76557 w 532784"/>
                  <a:gd name="connsiteY9" fmla="*/ 617863 h 1080959"/>
                  <a:gd name="connsiteX10" fmla="*/ 77704 w 532784"/>
                  <a:gd name="connsiteY10" fmla="*/ 611270 h 1080959"/>
                  <a:gd name="connsiteX11" fmla="*/ 85800 w 532784"/>
                  <a:gd name="connsiteY11" fmla="*/ 468001 h 1080959"/>
                  <a:gd name="connsiteX12" fmla="*/ 17745 w 532784"/>
                  <a:gd name="connsiteY12" fmla="*/ 70537 h 1080959"/>
                  <a:gd name="connsiteX13" fmla="*/ 0 w 532784"/>
                  <a:gd name="connsiteY13" fmla="*/ 32171 h 1080959"/>
                  <a:gd name="connsiteX14" fmla="*/ 53988 w 532784"/>
                  <a:gd name="connsiteY14" fmla="*/ 10479 h 1080959"/>
                  <a:gd name="connsiteX15" fmla="*/ 134297 w 532784"/>
                  <a:gd name="connsiteY15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1759 w 532784"/>
                  <a:gd name="connsiteY5" fmla="*/ 805608 h 1080959"/>
                  <a:gd name="connsiteX6" fmla="*/ 94634 w 532784"/>
                  <a:gd name="connsiteY6" fmla="*/ 763429 h 1080959"/>
                  <a:gd name="connsiteX7" fmla="*/ 86538 w 532784"/>
                  <a:gd name="connsiteY7" fmla="*/ 659482 h 1080959"/>
                  <a:gd name="connsiteX8" fmla="*/ 76557 w 532784"/>
                  <a:gd name="connsiteY8" fmla="*/ 617863 h 1080959"/>
                  <a:gd name="connsiteX9" fmla="*/ 77704 w 532784"/>
                  <a:gd name="connsiteY9" fmla="*/ 611270 h 1080959"/>
                  <a:gd name="connsiteX10" fmla="*/ 85800 w 532784"/>
                  <a:gd name="connsiteY10" fmla="*/ 468001 h 1080959"/>
                  <a:gd name="connsiteX11" fmla="*/ 17745 w 532784"/>
                  <a:gd name="connsiteY11" fmla="*/ 70537 h 1080959"/>
                  <a:gd name="connsiteX12" fmla="*/ 0 w 532784"/>
                  <a:gd name="connsiteY12" fmla="*/ 32171 h 1080959"/>
                  <a:gd name="connsiteX13" fmla="*/ 53988 w 532784"/>
                  <a:gd name="connsiteY13" fmla="*/ 10479 h 1080959"/>
                  <a:gd name="connsiteX14" fmla="*/ 134297 w 532784"/>
                  <a:gd name="connsiteY14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4634 w 532784"/>
                  <a:gd name="connsiteY5" fmla="*/ 763429 h 1080959"/>
                  <a:gd name="connsiteX6" fmla="*/ 86538 w 532784"/>
                  <a:gd name="connsiteY6" fmla="*/ 659482 h 1080959"/>
                  <a:gd name="connsiteX7" fmla="*/ 76557 w 532784"/>
                  <a:gd name="connsiteY7" fmla="*/ 617863 h 1080959"/>
                  <a:gd name="connsiteX8" fmla="*/ 77704 w 532784"/>
                  <a:gd name="connsiteY8" fmla="*/ 611270 h 1080959"/>
                  <a:gd name="connsiteX9" fmla="*/ 85800 w 532784"/>
                  <a:gd name="connsiteY9" fmla="*/ 468001 h 1080959"/>
                  <a:gd name="connsiteX10" fmla="*/ 17745 w 532784"/>
                  <a:gd name="connsiteY10" fmla="*/ 70537 h 1080959"/>
                  <a:gd name="connsiteX11" fmla="*/ 0 w 532784"/>
                  <a:gd name="connsiteY11" fmla="*/ 32171 h 1080959"/>
                  <a:gd name="connsiteX12" fmla="*/ 53988 w 532784"/>
                  <a:gd name="connsiteY12" fmla="*/ 10479 h 1080959"/>
                  <a:gd name="connsiteX13" fmla="*/ 134297 w 532784"/>
                  <a:gd name="connsiteY13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77704 w 532784"/>
                  <a:gd name="connsiteY7" fmla="*/ 611270 h 1080959"/>
                  <a:gd name="connsiteX8" fmla="*/ 85800 w 532784"/>
                  <a:gd name="connsiteY8" fmla="*/ 468001 h 1080959"/>
                  <a:gd name="connsiteX9" fmla="*/ 17745 w 532784"/>
                  <a:gd name="connsiteY9" fmla="*/ 70537 h 1080959"/>
                  <a:gd name="connsiteX10" fmla="*/ 0 w 532784"/>
                  <a:gd name="connsiteY10" fmla="*/ 32171 h 1080959"/>
                  <a:gd name="connsiteX11" fmla="*/ 53988 w 532784"/>
                  <a:gd name="connsiteY11" fmla="*/ 10479 h 1080959"/>
                  <a:gd name="connsiteX12" fmla="*/ 134297 w 532784"/>
                  <a:gd name="connsiteY12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85800 w 532784"/>
                  <a:gd name="connsiteY7" fmla="*/ 468001 h 1080959"/>
                  <a:gd name="connsiteX8" fmla="*/ 17745 w 532784"/>
                  <a:gd name="connsiteY8" fmla="*/ 70537 h 1080959"/>
                  <a:gd name="connsiteX9" fmla="*/ 0 w 532784"/>
                  <a:gd name="connsiteY9" fmla="*/ 32171 h 1080959"/>
                  <a:gd name="connsiteX10" fmla="*/ 53988 w 532784"/>
                  <a:gd name="connsiteY10" fmla="*/ 10479 h 1080959"/>
                  <a:gd name="connsiteX11" fmla="*/ 134297 w 532784"/>
                  <a:gd name="connsiteY11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85800 w 532784"/>
                  <a:gd name="connsiteY6" fmla="*/ 468001 h 1080959"/>
                  <a:gd name="connsiteX7" fmla="*/ 17745 w 532784"/>
                  <a:gd name="connsiteY7" fmla="*/ 70537 h 1080959"/>
                  <a:gd name="connsiteX8" fmla="*/ 0 w 532784"/>
                  <a:gd name="connsiteY8" fmla="*/ 32171 h 1080959"/>
                  <a:gd name="connsiteX9" fmla="*/ 53988 w 532784"/>
                  <a:gd name="connsiteY9" fmla="*/ 10479 h 1080959"/>
                  <a:gd name="connsiteX10" fmla="*/ 134297 w 532784"/>
                  <a:gd name="connsiteY10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5800 w 532784"/>
                  <a:gd name="connsiteY5" fmla="*/ 468001 h 1080959"/>
                  <a:gd name="connsiteX6" fmla="*/ 17745 w 532784"/>
                  <a:gd name="connsiteY6" fmla="*/ 70537 h 1080959"/>
                  <a:gd name="connsiteX7" fmla="*/ 0 w 532784"/>
                  <a:gd name="connsiteY7" fmla="*/ 32171 h 1080959"/>
                  <a:gd name="connsiteX8" fmla="*/ 53988 w 532784"/>
                  <a:gd name="connsiteY8" fmla="*/ 10479 h 1080959"/>
                  <a:gd name="connsiteX9" fmla="*/ 134297 w 532784"/>
                  <a:gd name="connsiteY9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85800 w 532784"/>
                  <a:gd name="connsiteY4" fmla="*/ 468001 h 1080959"/>
                  <a:gd name="connsiteX5" fmla="*/ 17745 w 532784"/>
                  <a:gd name="connsiteY5" fmla="*/ 70537 h 1080959"/>
                  <a:gd name="connsiteX6" fmla="*/ 0 w 532784"/>
                  <a:gd name="connsiteY6" fmla="*/ 32171 h 1080959"/>
                  <a:gd name="connsiteX7" fmla="*/ 53988 w 532784"/>
                  <a:gd name="connsiteY7" fmla="*/ 10479 h 1080959"/>
                  <a:gd name="connsiteX8" fmla="*/ 134297 w 532784"/>
                  <a:gd name="connsiteY8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7745 w 532784"/>
                  <a:gd name="connsiteY4" fmla="*/ 70537 h 1080959"/>
                  <a:gd name="connsiteX5" fmla="*/ 0 w 532784"/>
                  <a:gd name="connsiteY5" fmla="*/ 32171 h 1080959"/>
                  <a:gd name="connsiteX6" fmla="*/ 53988 w 532784"/>
                  <a:gd name="connsiteY6" fmla="*/ 10479 h 1080959"/>
                  <a:gd name="connsiteX7" fmla="*/ 134297 w 532784"/>
                  <a:gd name="connsiteY7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0 w 532784"/>
                  <a:gd name="connsiteY4" fmla="*/ 32171 h 1080959"/>
                  <a:gd name="connsiteX5" fmla="*/ 53988 w 532784"/>
                  <a:gd name="connsiteY5" fmla="*/ 10479 h 1080959"/>
                  <a:gd name="connsiteX6" fmla="*/ 134297 w 532784"/>
                  <a:gd name="connsiteY6" fmla="*/ 0 h 1080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784" h="1080959">
                    <a:moveTo>
                      <a:pt x="134297" y="0"/>
                    </a:moveTo>
                    <a:cubicBezTo>
                      <a:pt x="354375" y="0"/>
                      <a:pt x="532784" y="230922"/>
                      <a:pt x="532784" y="515779"/>
                    </a:cubicBezTo>
                    <a:cubicBezTo>
                      <a:pt x="532784" y="765029"/>
                      <a:pt x="396190" y="972985"/>
                      <a:pt x="214606" y="1021079"/>
                    </a:cubicBezTo>
                    <a:lnTo>
                      <a:pt x="150843" y="1080959"/>
                    </a:lnTo>
                    <a:cubicBezTo>
                      <a:pt x="115075" y="916141"/>
                      <a:pt x="16143" y="210584"/>
                      <a:pt x="0" y="32171"/>
                    </a:cubicBezTo>
                    <a:lnTo>
                      <a:pt x="53988" y="10479"/>
                    </a:lnTo>
                    <a:cubicBezTo>
                      <a:pt x="79929" y="3608"/>
                      <a:pt x="106788" y="0"/>
                      <a:pt x="1342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CF0111DD-7B77-4849-9C41-FEF39F9AD9D6}"/>
                  </a:ext>
                </a:extLst>
              </p:cNvPr>
              <p:cNvGrpSpPr/>
              <p:nvPr/>
            </p:nvGrpSpPr>
            <p:grpSpPr>
              <a:xfrm>
                <a:off x="7263437" y="1716403"/>
                <a:ext cx="206460" cy="373927"/>
                <a:chOff x="4278937" y="1716403"/>
                <a:chExt cx="206460" cy="373927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B32DE850-F838-4F28-AD9B-6AD067EE1E18}"/>
                    </a:ext>
                  </a:extLst>
                </p:cNvPr>
                <p:cNvSpPr/>
                <p:nvPr/>
              </p:nvSpPr>
              <p:spPr>
                <a:xfrm rot="900000" flipH="1">
                  <a:off x="4278937" y="1716403"/>
                  <a:ext cx="206460" cy="373927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137FFAD6-51DD-4842-81E3-3A9D4E1B27DA}"/>
                    </a:ext>
                  </a:extLst>
                </p:cNvPr>
                <p:cNvSpPr/>
                <p:nvPr/>
              </p:nvSpPr>
              <p:spPr>
                <a:xfrm rot="900000" flipH="1">
                  <a:off x="4298822" y="1778487"/>
                  <a:ext cx="143551" cy="243555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CA5B9D3A-C70D-4270-B8FE-F2F59F879AF3}"/>
                  </a:ext>
                </a:extLst>
              </p:cNvPr>
              <p:cNvSpPr/>
              <p:nvPr/>
            </p:nvSpPr>
            <p:spPr>
              <a:xfrm flipH="1">
                <a:off x="7238536" y="1459115"/>
                <a:ext cx="77331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A70EB969-205D-49F3-85B0-BFA4FEF3F16A}"/>
              </a:ext>
            </a:extLst>
          </p:cNvPr>
          <p:cNvGrpSpPr/>
          <p:nvPr/>
        </p:nvGrpSpPr>
        <p:grpSpPr>
          <a:xfrm>
            <a:off x="1068044" y="4291874"/>
            <a:ext cx="1417061" cy="2150109"/>
            <a:chOff x="1068044" y="4291874"/>
            <a:chExt cx="1417061" cy="2150109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59F05B9B-6C3D-4E84-8C61-41633535D4DB}"/>
                </a:ext>
              </a:extLst>
            </p:cNvPr>
            <p:cNvGrpSpPr/>
            <p:nvPr/>
          </p:nvGrpSpPr>
          <p:grpSpPr>
            <a:xfrm>
              <a:off x="1068044" y="5731645"/>
              <a:ext cx="859080" cy="571931"/>
              <a:chOff x="444652" y="5006060"/>
              <a:chExt cx="1399600" cy="931780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E9CD872B-BA03-42A0-AEAF-A5FB27DDF19F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91640EEF-64CB-4A8A-AF42-0B9CC435EF6F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A9C44BB3-3278-47A0-ABEB-83C6E4A9CFC3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4EC79ADE-937D-49D5-862E-5FC6638E2DA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1B2A6E2D-53D7-4E19-AC56-030032D6791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BBD2D4B4-71D9-49F1-AD3D-E1FCF2A740E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月 142">
                    <a:extLst>
                      <a:ext uri="{FF2B5EF4-FFF2-40B4-BE49-F238E27FC236}">
                        <a16:creationId xmlns:a16="http://schemas.microsoft.com/office/drawing/2014/main" id="{4E398B9A-C216-4FAD-9372-97885783062E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339972D3-E67B-4E92-8D5C-D1897591D0F2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31" name="四角形: 上の 2 つの角を丸める 109">
                  <a:extLst>
                    <a:ext uri="{FF2B5EF4-FFF2-40B4-BE49-F238E27FC236}">
                      <a16:creationId xmlns:a16="http://schemas.microsoft.com/office/drawing/2014/main" id="{29981AA5-2BF8-470F-9047-BF88E425EF85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CEA052EF-8386-447C-BCEE-EDCAAF5DBBC1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9864A769-1D95-417D-84C8-C4BFE8066D38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四角形: 上の 2 つの角を丸める 109">
                  <a:extLst>
                    <a:ext uri="{FF2B5EF4-FFF2-40B4-BE49-F238E27FC236}">
                      <a16:creationId xmlns:a16="http://schemas.microsoft.com/office/drawing/2014/main" id="{E723EC46-AAF0-4B93-B751-B1C259E1F98D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18C0407C-033F-4CB9-9DC4-09E24F58914E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3C0703A4-4995-4B66-A53B-9C55F93C0D2C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四角形: 上の 2 つの角を丸める 109">
                  <a:extLst>
                    <a:ext uri="{FF2B5EF4-FFF2-40B4-BE49-F238E27FC236}">
                      <a16:creationId xmlns:a16="http://schemas.microsoft.com/office/drawing/2014/main" id="{92CB281E-A62C-4622-B62E-0B49A88051EF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A37AC631-6756-4A5A-A240-F99235226D2C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917AF6B5-95DE-4167-8DE5-EB5C06A74C8F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067A9C92-FFB6-45A3-8859-DB319B65D8EC}"/>
                </a:ext>
              </a:extLst>
            </p:cNvPr>
            <p:cNvSpPr/>
            <p:nvPr/>
          </p:nvSpPr>
          <p:spPr>
            <a:xfrm rot="7200000">
              <a:off x="1613197" y="5879550"/>
              <a:ext cx="193276" cy="6205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4434E1C0-92A7-42DD-AC86-7913D70DE534}"/>
                </a:ext>
              </a:extLst>
            </p:cNvPr>
            <p:cNvGrpSpPr/>
            <p:nvPr/>
          </p:nvGrpSpPr>
          <p:grpSpPr>
            <a:xfrm>
              <a:off x="1576073" y="4291874"/>
              <a:ext cx="909032" cy="2150109"/>
              <a:chOff x="696179" y="4291874"/>
              <a:chExt cx="909032" cy="2150109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0009F974-AF96-4B7F-A3E0-5398AD1199E8}"/>
                  </a:ext>
                </a:extLst>
              </p:cNvPr>
              <p:cNvSpPr/>
              <p:nvPr/>
            </p:nvSpPr>
            <p:spPr>
              <a:xfrm>
                <a:off x="1080230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DB417CA8-EE9A-4757-AD3C-3C66CC61168A}"/>
                  </a:ext>
                </a:extLst>
              </p:cNvPr>
              <p:cNvSpPr/>
              <p:nvPr/>
            </p:nvSpPr>
            <p:spPr>
              <a:xfrm>
                <a:off x="109299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13C35AB9-8AB0-4874-91C6-166A37412452}"/>
                  </a:ext>
                </a:extLst>
              </p:cNvPr>
              <p:cNvSpPr/>
              <p:nvPr/>
            </p:nvSpPr>
            <p:spPr>
              <a:xfrm>
                <a:off x="926529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4E55436A-24EB-460A-839F-2E879BDD5310}"/>
                  </a:ext>
                </a:extLst>
              </p:cNvPr>
              <p:cNvSpPr/>
              <p:nvPr/>
            </p:nvSpPr>
            <p:spPr>
              <a:xfrm>
                <a:off x="696179" y="4398024"/>
                <a:ext cx="821661" cy="939121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48103 w 821661"/>
                  <a:gd name="connsiteY7" fmla="*/ 752360 h 921045"/>
                  <a:gd name="connsiteX8" fmla="*/ 0 w 821661"/>
                  <a:gd name="connsiteY8" fmla="*/ 713901 h 921045"/>
                  <a:gd name="connsiteX9" fmla="*/ 41934 w 821661"/>
                  <a:gd name="connsiteY9" fmla="*/ 572226 h 921045"/>
                  <a:gd name="connsiteX10" fmla="*/ 12918 w 821661"/>
                  <a:gd name="connsiteY10" fmla="*/ 401454 h 921045"/>
                  <a:gd name="connsiteX11" fmla="*/ 11316 w 821661"/>
                  <a:gd name="connsiteY11" fmla="*/ 339903 h 921045"/>
                  <a:gd name="connsiteX12" fmla="*/ 444504 w 821661"/>
                  <a:gd name="connsiteY12" fmla="*/ 27 h 921045"/>
                  <a:gd name="connsiteX13" fmla="*/ 821479 w 821661"/>
                  <a:gd name="connsiteY13" fmla="*/ 445103 h 921045"/>
                  <a:gd name="connsiteX14" fmla="*/ 552319 w 821661"/>
                  <a:gd name="connsiteY14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56198 w 821661"/>
                  <a:gd name="connsiteY5" fmla="*/ 807886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27638"/>
                  <a:gd name="connsiteX1" fmla="*/ 232191 w 821661"/>
                  <a:gd name="connsiteY1" fmla="*/ 919950 h 927638"/>
                  <a:gd name="connsiteX2" fmla="*/ 82487 w 821661"/>
                  <a:gd name="connsiteY2" fmla="*/ 866015 h 927638"/>
                  <a:gd name="connsiteX3" fmla="*/ 112421 w 821661"/>
                  <a:gd name="connsiteY3" fmla="*/ 809608 h 927638"/>
                  <a:gd name="connsiteX4" fmla="*/ 56198 w 821661"/>
                  <a:gd name="connsiteY4" fmla="*/ 807886 h 927638"/>
                  <a:gd name="connsiteX5" fmla="*/ 48103 w 821661"/>
                  <a:gd name="connsiteY5" fmla="*/ 752360 h 927638"/>
                  <a:gd name="connsiteX6" fmla="*/ 0 w 821661"/>
                  <a:gd name="connsiteY6" fmla="*/ 713901 h 927638"/>
                  <a:gd name="connsiteX7" fmla="*/ 41934 w 821661"/>
                  <a:gd name="connsiteY7" fmla="*/ 572226 h 927638"/>
                  <a:gd name="connsiteX8" fmla="*/ 12918 w 821661"/>
                  <a:gd name="connsiteY8" fmla="*/ 401454 h 927638"/>
                  <a:gd name="connsiteX9" fmla="*/ 11316 w 821661"/>
                  <a:gd name="connsiteY9" fmla="*/ 339903 h 927638"/>
                  <a:gd name="connsiteX10" fmla="*/ 444504 w 821661"/>
                  <a:gd name="connsiteY10" fmla="*/ 27 h 927638"/>
                  <a:gd name="connsiteX11" fmla="*/ 821479 w 821661"/>
                  <a:gd name="connsiteY11" fmla="*/ 445103 h 927638"/>
                  <a:gd name="connsiteX12" fmla="*/ 552319 w 821661"/>
                  <a:gd name="connsiteY12" fmla="*/ 898660 h 927638"/>
                  <a:gd name="connsiteX0" fmla="*/ 480846 w 821661"/>
                  <a:gd name="connsiteY0" fmla="*/ 747863 h 940025"/>
                  <a:gd name="connsiteX1" fmla="*/ 263148 w 821661"/>
                  <a:gd name="connsiteY1" fmla="*/ 934237 h 940025"/>
                  <a:gd name="connsiteX2" fmla="*/ 82487 w 821661"/>
                  <a:gd name="connsiteY2" fmla="*/ 866015 h 940025"/>
                  <a:gd name="connsiteX3" fmla="*/ 112421 w 821661"/>
                  <a:gd name="connsiteY3" fmla="*/ 809608 h 940025"/>
                  <a:gd name="connsiteX4" fmla="*/ 56198 w 821661"/>
                  <a:gd name="connsiteY4" fmla="*/ 807886 h 940025"/>
                  <a:gd name="connsiteX5" fmla="*/ 48103 w 821661"/>
                  <a:gd name="connsiteY5" fmla="*/ 752360 h 940025"/>
                  <a:gd name="connsiteX6" fmla="*/ 0 w 821661"/>
                  <a:gd name="connsiteY6" fmla="*/ 713901 h 940025"/>
                  <a:gd name="connsiteX7" fmla="*/ 41934 w 821661"/>
                  <a:gd name="connsiteY7" fmla="*/ 572226 h 940025"/>
                  <a:gd name="connsiteX8" fmla="*/ 12918 w 821661"/>
                  <a:gd name="connsiteY8" fmla="*/ 401454 h 940025"/>
                  <a:gd name="connsiteX9" fmla="*/ 11316 w 821661"/>
                  <a:gd name="connsiteY9" fmla="*/ 339903 h 940025"/>
                  <a:gd name="connsiteX10" fmla="*/ 444504 w 821661"/>
                  <a:gd name="connsiteY10" fmla="*/ 27 h 940025"/>
                  <a:gd name="connsiteX11" fmla="*/ 821479 w 821661"/>
                  <a:gd name="connsiteY11" fmla="*/ 445103 h 940025"/>
                  <a:gd name="connsiteX12" fmla="*/ 552319 w 821661"/>
                  <a:gd name="connsiteY12" fmla="*/ 898660 h 940025"/>
                  <a:gd name="connsiteX0" fmla="*/ 480846 w 821661"/>
                  <a:gd name="connsiteY0" fmla="*/ 747863 h 939121"/>
                  <a:gd name="connsiteX1" fmla="*/ 263148 w 821661"/>
                  <a:gd name="connsiteY1" fmla="*/ 934237 h 939121"/>
                  <a:gd name="connsiteX2" fmla="*/ 82487 w 821661"/>
                  <a:gd name="connsiteY2" fmla="*/ 866015 h 939121"/>
                  <a:gd name="connsiteX3" fmla="*/ 112421 w 821661"/>
                  <a:gd name="connsiteY3" fmla="*/ 809608 h 939121"/>
                  <a:gd name="connsiteX4" fmla="*/ 56198 w 821661"/>
                  <a:gd name="connsiteY4" fmla="*/ 807886 h 939121"/>
                  <a:gd name="connsiteX5" fmla="*/ 48103 w 821661"/>
                  <a:gd name="connsiteY5" fmla="*/ 752360 h 939121"/>
                  <a:gd name="connsiteX6" fmla="*/ 0 w 821661"/>
                  <a:gd name="connsiteY6" fmla="*/ 713901 h 939121"/>
                  <a:gd name="connsiteX7" fmla="*/ 41934 w 821661"/>
                  <a:gd name="connsiteY7" fmla="*/ 572226 h 939121"/>
                  <a:gd name="connsiteX8" fmla="*/ 12918 w 821661"/>
                  <a:gd name="connsiteY8" fmla="*/ 401454 h 939121"/>
                  <a:gd name="connsiteX9" fmla="*/ 11316 w 821661"/>
                  <a:gd name="connsiteY9" fmla="*/ 339903 h 939121"/>
                  <a:gd name="connsiteX10" fmla="*/ 444504 w 821661"/>
                  <a:gd name="connsiteY10" fmla="*/ 27 h 939121"/>
                  <a:gd name="connsiteX11" fmla="*/ 821479 w 821661"/>
                  <a:gd name="connsiteY11" fmla="*/ 445103 h 939121"/>
                  <a:gd name="connsiteX12" fmla="*/ 552319 w 821661"/>
                  <a:gd name="connsiteY12" fmla="*/ 898660 h 9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1661" h="939121">
                    <a:moveTo>
                      <a:pt x="480846" y="747863"/>
                    </a:moveTo>
                    <a:cubicBezTo>
                      <a:pt x="407966" y="885439"/>
                      <a:pt x="331092" y="920844"/>
                      <a:pt x="263148" y="934237"/>
                    </a:cubicBezTo>
                    <a:cubicBezTo>
                      <a:pt x="175324" y="951548"/>
                      <a:pt x="119718" y="921454"/>
                      <a:pt x="82487" y="866015"/>
                    </a:cubicBezTo>
                    <a:cubicBezTo>
                      <a:pt x="90877" y="850388"/>
                      <a:pt x="116802" y="819296"/>
                      <a:pt x="112421" y="809608"/>
                    </a:cubicBezTo>
                    <a:cubicBezTo>
                      <a:pt x="108040" y="799920"/>
                      <a:pt x="74751" y="801619"/>
                      <a:pt x="56198" y="807886"/>
                    </a:cubicBezTo>
                    <a:lnTo>
                      <a:pt x="48103" y="752360"/>
                    </a:ln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4354E6F9-44E3-4AF4-A067-CBC75444EB60}"/>
                  </a:ext>
                </a:extLst>
              </p:cNvPr>
              <p:cNvSpPr/>
              <p:nvPr/>
            </p:nvSpPr>
            <p:spPr>
              <a:xfrm>
                <a:off x="101397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0478348-2358-4522-8EB1-B0DA6DBB544C}"/>
                  </a:ext>
                </a:extLst>
              </p:cNvPr>
              <p:cNvSpPr/>
              <p:nvPr/>
            </p:nvSpPr>
            <p:spPr>
              <a:xfrm flipH="1">
                <a:off x="104231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1BB871AA-C6B4-4285-9E9C-DD89CF73293D}"/>
                  </a:ext>
                </a:extLst>
              </p:cNvPr>
              <p:cNvSpPr/>
              <p:nvPr/>
            </p:nvSpPr>
            <p:spPr>
              <a:xfrm rot="18900000">
                <a:off x="894703" y="5475302"/>
                <a:ext cx="207697" cy="5315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970E7069-58C2-404E-B153-6AD3B25D0F8B}"/>
                  </a:ext>
                </a:extLst>
              </p:cNvPr>
              <p:cNvGrpSpPr/>
              <p:nvPr/>
            </p:nvGrpSpPr>
            <p:grpSpPr>
              <a:xfrm>
                <a:off x="1275807" y="5133762"/>
                <a:ext cx="225050" cy="860409"/>
                <a:chOff x="5123221" y="2236561"/>
                <a:chExt cx="268036" cy="1024753"/>
              </a:xfrm>
            </p:grpSpPr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9A7A53E2-691A-42C3-85F0-7ECDB63460C5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EFD1FCD6-7B65-484C-851A-6368D31B4D03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3631BE5C-91B3-4F2D-90A5-941BAC13AB6F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25ACE82-44E2-4848-AAE4-17DA6D97C180}"/>
                  </a:ext>
                </a:extLst>
              </p:cNvPr>
              <p:cNvSpPr/>
              <p:nvPr/>
            </p:nvSpPr>
            <p:spPr>
              <a:xfrm>
                <a:off x="739310" y="4291874"/>
                <a:ext cx="865901" cy="902040"/>
              </a:xfrm>
              <a:custGeom>
                <a:avLst/>
                <a:gdLst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33828 w 843420"/>
                  <a:gd name="connsiteY6" fmla="*/ 1340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2962"/>
                  <a:gd name="connsiteX1" fmla="*/ 843420 w 843420"/>
                  <a:gd name="connsiteY1" fmla="*/ 471268 h 932962"/>
                  <a:gd name="connsiteX2" fmla="*/ 494593 w 843420"/>
                  <a:gd name="connsiteY2" fmla="*/ 932962 h 932962"/>
                  <a:gd name="connsiteX3" fmla="*/ 493155 w 843420"/>
                  <a:gd name="connsiteY3" fmla="*/ 898340 h 932962"/>
                  <a:gd name="connsiteX4" fmla="*/ 505291 w 843420"/>
                  <a:gd name="connsiteY4" fmla="*/ 570294 h 932962"/>
                  <a:gd name="connsiteX5" fmla="*/ 243353 w 843420"/>
                  <a:gd name="connsiteY5" fmla="*/ 197577 h 932962"/>
                  <a:gd name="connsiteX6" fmla="*/ 12689 w 843420"/>
                  <a:gd name="connsiteY6" fmla="*/ 277651 h 932962"/>
                  <a:gd name="connsiteX7" fmla="*/ 0 w 843420"/>
                  <a:gd name="connsiteY7" fmla="*/ 301757 h 932962"/>
                  <a:gd name="connsiteX8" fmla="*/ 4008 w 843420"/>
                  <a:gd name="connsiteY8" fmla="*/ 287830 h 932962"/>
                  <a:gd name="connsiteX9" fmla="*/ 406548 w 843420"/>
                  <a:gd name="connsiteY9" fmla="*/ 0 h 932962"/>
                  <a:gd name="connsiteX0" fmla="*/ 406548 w 844981"/>
                  <a:gd name="connsiteY0" fmla="*/ 0 h 948837"/>
                  <a:gd name="connsiteX1" fmla="*/ 843420 w 844981"/>
                  <a:gd name="connsiteY1" fmla="*/ 471268 h 948837"/>
                  <a:gd name="connsiteX2" fmla="*/ 516818 w 844981"/>
                  <a:gd name="connsiteY2" fmla="*/ 948837 h 948837"/>
                  <a:gd name="connsiteX3" fmla="*/ 493155 w 844981"/>
                  <a:gd name="connsiteY3" fmla="*/ 898340 h 948837"/>
                  <a:gd name="connsiteX4" fmla="*/ 505291 w 844981"/>
                  <a:gd name="connsiteY4" fmla="*/ 570294 h 948837"/>
                  <a:gd name="connsiteX5" fmla="*/ 243353 w 844981"/>
                  <a:gd name="connsiteY5" fmla="*/ 197577 h 948837"/>
                  <a:gd name="connsiteX6" fmla="*/ 12689 w 844981"/>
                  <a:gd name="connsiteY6" fmla="*/ 277651 h 948837"/>
                  <a:gd name="connsiteX7" fmla="*/ 0 w 844981"/>
                  <a:gd name="connsiteY7" fmla="*/ 301757 h 948837"/>
                  <a:gd name="connsiteX8" fmla="*/ 4008 w 844981"/>
                  <a:gd name="connsiteY8" fmla="*/ 287830 h 948837"/>
                  <a:gd name="connsiteX9" fmla="*/ 406548 w 844981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7163"/>
                  <a:gd name="connsiteY0" fmla="*/ 0 h 926612"/>
                  <a:gd name="connsiteX1" fmla="*/ 843420 w 847163"/>
                  <a:gd name="connsiteY1" fmla="*/ 471268 h 926612"/>
                  <a:gd name="connsiteX2" fmla="*/ 561268 w 847163"/>
                  <a:gd name="connsiteY2" fmla="*/ 926612 h 926612"/>
                  <a:gd name="connsiteX3" fmla="*/ 493155 w 847163"/>
                  <a:gd name="connsiteY3" fmla="*/ 898340 h 926612"/>
                  <a:gd name="connsiteX4" fmla="*/ 505291 w 847163"/>
                  <a:gd name="connsiteY4" fmla="*/ 570294 h 926612"/>
                  <a:gd name="connsiteX5" fmla="*/ 243353 w 847163"/>
                  <a:gd name="connsiteY5" fmla="*/ 197577 h 926612"/>
                  <a:gd name="connsiteX6" fmla="*/ 12689 w 847163"/>
                  <a:gd name="connsiteY6" fmla="*/ 277651 h 926612"/>
                  <a:gd name="connsiteX7" fmla="*/ 0 w 847163"/>
                  <a:gd name="connsiteY7" fmla="*/ 301757 h 926612"/>
                  <a:gd name="connsiteX8" fmla="*/ 4008 w 847163"/>
                  <a:gd name="connsiteY8" fmla="*/ 287830 h 926612"/>
                  <a:gd name="connsiteX9" fmla="*/ 406548 w 847163"/>
                  <a:gd name="connsiteY9" fmla="*/ 0 h 926612"/>
                  <a:gd name="connsiteX0" fmla="*/ 406548 w 851594"/>
                  <a:gd name="connsiteY0" fmla="*/ 0 h 902040"/>
                  <a:gd name="connsiteX1" fmla="*/ 843420 w 851594"/>
                  <a:gd name="connsiteY1" fmla="*/ 471268 h 902040"/>
                  <a:gd name="connsiteX2" fmla="*/ 608893 w 851594"/>
                  <a:gd name="connsiteY2" fmla="*/ 901212 h 902040"/>
                  <a:gd name="connsiteX3" fmla="*/ 493155 w 851594"/>
                  <a:gd name="connsiteY3" fmla="*/ 898340 h 902040"/>
                  <a:gd name="connsiteX4" fmla="*/ 505291 w 851594"/>
                  <a:gd name="connsiteY4" fmla="*/ 570294 h 902040"/>
                  <a:gd name="connsiteX5" fmla="*/ 243353 w 851594"/>
                  <a:gd name="connsiteY5" fmla="*/ 197577 h 902040"/>
                  <a:gd name="connsiteX6" fmla="*/ 12689 w 851594"/>
                  <a:gd name="connsiteY6" fmla="*/ 277651 h 902040"/>
                  <a:gd name="connsiteX7" fmla="*/ 0 w 851594"/>
                  <a:gd name="connsiteY7" fmla="*/ 301757 h 902040"/>
                  <a:gd name="connsiteX8" fmla="*/ 4008 w 851594"/>
                  <a:gd name="connsiteY8" fmla="*/ 287830 h 902040"/>
                  <a:gd name="connsiteX9" fmla="*/ 406548 w 851594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71268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49043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836"/>
                  <a:gd name="connsiteY0" fmla="*/ 0 h 902040"/>
                  <a:gd name="connsiteX1" fmla="*/ 843420 w 843836"/>
                  <a:gd name="connsiteY1" fmla="*/ 449043 h 902040"/>
                  <a:gd name="connsiteX2" fmla="*/ 608893 w 843836"/>
                  <a:gd name="connsiteY2" fmla="*/ 901212 h 902040"/>
                  <a:gd name="connsiteX3" fmla="*/ 493155 w 843836"/>
                  <a:gd name="connsiteY3" fmla="*/ 898340 h 902040"/>
                  <a:gd name="connsiteX4" fmla="*/ 505291 w 843836"/>
                  <a:gd name="connsiteY4" fmla="*/ 570294 h 902040"/>
                  <a:gd name="connsiteX5" fmla="*/ 243353 w 843836"/>
                  <a:gd name="connsiteY5" fmla="*/ 197577 h 902040"/>
                  <a:gd name="connsiteX6" fmla="*/ 12689 w 843836"/>
                  <a:gd name="connsiteY6" fmla="*/ 277651 h 902040"/>
                  <a:gd name="connsiteX7" fmla="*/ 0 w 843836"/>
                  <a:gd name="connsiteY7" fmla="*/ 301757 h 902040"/>
                  <a:gd name="connsiteX8" fmla="*/ 4008 w 843836"/>
                  <a:gd name="connsiteY8" fmla="*/ 287830 h 902040"/>
                  <a:gd name="connsiteX9" fmla="*/ 406548 w 843836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540" h="902040">
                    <a:moveTo>
                      <a:pt x="406548" y="0"/>
                    </a:moveTo>
                    <a:cubicBezTo>
                      <a:pt x="647826" y="0"/>
                      <a:pt x="838271" y="219466"/>
                      <a:pt x="843420" y="449043"/>
                    </a:cubicBezTo>
                    <a:cubicBezTo>
                      <a:pt x="848569" y="678620"/>
                      <a:pt x="687318" y="866793"/>
                      <a:pt x="608893" y="901212"/>
                    </a:cubicBezTo>
                    <a:cubicBezTo>
                      <a:pt x="608414" y="889671"/>
                      <a:pt x="493634" y="909881"/>
                      <a:pt x="493155" y="898340"/>
                    </a:cubicBezTo>
                    <a:cubicBezTo>
                      <a:pt x="526876" y="820105"/>
                      <a:pt x="546925" y="687088"/>
                      <a:pt x="505291" y="570294"/>
                    </a:cubicBezTo>
                    <a:cubicBezTo>
                      <a:pt x="463657" y="453500"/>
                      <a:pt x="338948" y="220951"/>
                      <a:pt x="243353" y="197577"/>
                    </a:cubicBezTo>
                    <a:cubicBezTo>
                      <a:pt x="147758" y="174203"/>
                      <a:pt x="69284" y="188944"/>
                      <a:pt x="12689" y="277651"/>
                    </a:cubicBezTo>
                    <a:lnTo>
                      <a:pt x="0" y="301757"/>
                    </a:lnTo>
                    <a:lnTo>
                      <a:pt x="4008" y="287830"/>
                    </a:lnTo>
                    <a:cubicBezTo>
                      <a:pt x="70328" y="118684"/>
                      <a:pt x="225590" y="0"/>
                      <a:pt x="4065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B12462E3-4BE5-4019-8E0C-9F331F3B8259}"/>
                  </a:ext>
                </a:extLst>
              </p:cNvPr>
              <p:cNvGrpSpPr/>
              <p:nvPr/>
            </p:nvGrpSpPr>
            <p:grpSpPr>
              <a:xfrm>
                <a:off x="1170090" y="4754212"/>
                <a:ext cx="184790" cy="334681"/>
                <a:chOff x="1368308" y="1783038"/>
                <a:chExt cx="188990" cy="342286"/>
              </a:xfrm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7F3392F8-BE57-41E5-804D-4D0C502978C2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2F1FAED3-A170-4389-96C4-CC8A60C0A170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7" name="円/楕円 27">
                <a:extLst>
                  <a:ext uri="{FF2B5EF4-FFF2-40B4-BE49-F238E27FC236}">
                    <a16:creationId xmlns:a16="http://schemas.microsoft.com/office/drawing/2014/main" id="{0596E3D0-BDEE-4422-B662-C983D2EA103A}"/>
                  </a:ext>
                </a:extLst>
              </p:cNvPr>
              <p:cNvSpPr/>
              <p:nvPr/>
            </p:nvSpPr>
            <p:spPr>
              <a:xfrm rot="10800000">
                <a:off x="734092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0FE559E7-B687-4C7D-AC02-7C53F0B0BE85}"/>
                  </a:ext>
                </a:extLst>
              </p:cNvPr>
              <p:cNvGrpSpPr/>
              <p:nvPr/>
            </p:nvGrpSpPr>
            <p:grpSpPr>
              <a:xfrm>
                <a:off x="775442" y="4722542"/>
                <a:ext cx="85596" cy="179045"/>
                <a:chOff x="798896" y="4722542"/>
                <a:chExt cx="104778" cy="179045"/>
              </a:xfrm>
            </p:grpSpPr>
            <p:sp>
              <p:nvSpPr>
                <p:cNvPr id="120" name="円/楕円 127">
                  <a:extLst>
                    <a:ext uri="{FF2B5EF4-FFF2-40B4-BE49-F238E27FC236}">
                      <a16:creationId xmlns:a16="http://schemas.microsoft.com/office/drawing/2014/main" id="{7582ECD4-2602-4556-871B-F38AB757D2C7}"/>
                    </a:ext>
                  </a:extLst>
                </p:cNvPr>
                <p:cNvSpPr/>
                <p:nvPr/>
              </p:nvSpPr>
              <p:spPr>
                <a:xfrm>
                  <a:off x="798896" y="4722542"/>
                  <a:ext cx="104778" cy="1790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円/楕円 388">
                  <a:extLst>
                    <a:ext uri="{FF2B5EF4-FFF2-40B4-BE49-F238E27FC236}">
                      <a16:creationId xmlns:a16="http://schemas.microsoft.com/office/drawing/2014/main" id="{91C3B3B8-06F3-4BB6-B32B-E26B6C087ED0}"/>
                    </a:ext>
                  </a:extLst>
                </p:cNvPr>
                <p:cNvSpPr/>
                <p:nvPr/>
              </p:nvSpPr>
              <p:spPr>
                <a:xfrm>
                  <a:off x="826923" y="4760324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9" name="円/楕円 225">
                <a:extLst>
                  <a:ext uri="{FF2B5EF4-FFF2-40B4-BE49-F238E27FC236}">
                    <a16:creationId xmlns:a16="http://schemas.microsoft.com/office/drawing/2014/main" id="{6B9CE6A8-08DD-47C9-97DA-20925EB11467}"/>
                  </a:ext>
                </a:extLst>
              </p:cNvPr>
              <p:cNvSpPr/>
              <p:nvPr/>
            </p:nvSpPr>
            <p:spPr>
              <a:xfrm>
                <a:off x="958873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8DE887B3-5FF3-4178-BA67-D39AF54E9041}"/>
              </a:ext>
            </a:extLst>
          </p:cNvPr>
          <p:cNvGrpSpPr/>
          <p:nvPr/>
        </p:nvGrpSpPr>
        <p:grpSpPr>
          <a:xfrm>
            <a:off x="4146804" y="4252693"/>
            <a:ext cx="1432100" cy="2206131"/>
            <a:chOff x="4146804" y="4252693"/>
            <a:chExt cx="1432100" cy="2206131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9BDC704B-BFFC-4275-9644-832FF9A40FFA}"/>
                </a:ext>
              </a:extLst>
            </p:cNvPr>
            <p:cNvGrpSpPr/>
            <p:nvPr/>
          </p:nvGrpSpPr>
          <p:grpSpPr>
            <a:xfrm>
              <a:off x="4146804" y="5731645"/>
              <a:ext cx="859080" cy="571931"/>
              <a:chOff x="444652" y="5006060"/>
              <a:chExt cx="1399600" cy="931780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2014A7FA-EC4F-452A-BB0F-2B554BD8A36E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E52F35E8-9E91-4FAF-AF10-0D4E2527B30F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180" name="グループ化 179">
                  <a:extLst>
                    <a:ext uri="{FF2B5EF4-FFF2-40B4-BE49-F238E27FC236}">
                      <a16:creationId xmlns:a16="http://schemas.microsoft.com/office/drawing/2014/main" id="{30492F97-18A5-440F-90B6-E6E5D15720F6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FC42789B-A81D-4049-ACFA-68E40D41239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3160D98F-7455-484C-8E70-EEA0B49DB6B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49E3280F-7041-4BD8-BEBA-E3B094EF6A1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月 193">
                    <a:extLst>
                      <a:ext uri="{FF2B5EF4-FFF2-40B4-BE49-F238E27FC236}">
                        <a16:creationId xmlns:a16="http://schemas.microsoft.com/office/drawing/2014/main" id="{6618E0E6-2B25-4A03-A15B-FDBE285810D0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1" name="四角形: 角を丸くする 180">
                  <a:extLst>
                    <a:ext uri="{FF2B5EF4-FFF2-40B4-BE49-F238E27FC236}">
                      <a16:creationId xmlns:a16="http://schemas.microsoft.com/office/drawing/2014/main" id="{927CA850-FD06-4334-B16A-0596C85C2FC4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82" name="四角形: 上の 2 つの角を丸める 109">
                  <a:extLst>
                    <a:ext uri="{FF2B5EF4-FFF2-40B4-BE49-F238E27FC236}">
                      <a16:creationId xmlns:a16="http://schemas.microsoft.com/office/drawing/2014/main" id="{673A17A4-BFCB-4859-B39B-EE08418DA14D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251A96EE-1667-44EA-8251-20F8748D1E90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F17DC14B-6C53-43E3-9127-A0EB9825482A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四角形: 上の 2 つの角を丸める 109">
                  <a:extLst>
                    <a:ext uri="{FF2B5EF4-FFF2-40B4-BE49-F238E27FC236}">
                      <a16:creationId xmlns:a16="http://schemas.microsoft.com/office/drawing/2014/main" id="{FF507558-C4B0-4648-8A5F-2772F83822AA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8B352A89-8ABD-4151-B174-D9F93A2BCBFF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6692666D-8088-418B-A674-0829878C05E8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四角形: 上の 2 つの角を丸める 109">
                  <a:extLst>
                    <a:ext uri="{FF2B5EF4-FFF2-40B4-BE49-F238E27FC236}">
                      <a16:creationId xmlns:a16="http://schemas.microsoft.com/office/drawing/2014/main" id="{DD6B6610-1EB7-403B-B924-A8E8EF349039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E2F9385F-EB37-4BB7-B08F-346E34A83357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B4838984-E829-4CC6-8466-B8B16A613D53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AF61F2AD-B6ED-4258-A742-F6298AF9B5B2}"/>
                </a:ext>
              </a:extLst>
            </p:cNvPr>
            <p:cNvSpPr/>
            <p:nvPr/>
          </p:nvSpPr>
          <p:spPr>
            <a:xfrm rot="7200000">
              <a:off x="4691957" y="5879550"/>
              <a:ext cx="193276" cy="62058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3540443D-6250-450F-B497-00430C05D25E}"/>
                </a:ext>
              </a:extLst>
            </p:cNvPr>
            <p:cNvGrpSpPr/>
            <p:nvPr/>
          </p:nvGrpSpPr>
          <p:grpSpPr>
            <a:xfrm>
              <a:off x="4578534" y="4252693"/>
              <a:ext cx="1000370" cy="2206131"/>
              <a:chOff x="3784904" y="4252693"/>
              <a:chExt cx="1000370" cy="2206131"/>
            </a:xfrm>
          </p:grpSpPr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8A637741-AFD1-42F6-9C48-5861821DA3D9}"/>
                  </a:ext>
                </a:extLst>
              </p:cNvPr>
              <p:cNvSpPr/>
              <p:nvPr/>
            </p:nvSpPr>
            <p:spPr>
              <a:xfrm>
                <a:off x="3784904" y="4332509"/>
                <a:ext cx="610046" cy="80125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ACA89D6B-F788-453A-9701-6326F4AFE842}"/>
                  </a:ext>
                </a:extLst>
              </p:cNvPr>
              <p:cNvSpPr/>
              <p:nvPr/>
            </p:nvSpPr>
            <p:spPr>
              <a:xfrm>
                <a:off x="4248880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1460CE6-BAE3-4021-94B6-4C260022814B}"/>
                  </a:ext>
                </a:extLst>
              </p:cNvPr>
              <p:cNvSpPr/>
              <p:nvPr/>
            </p:nvSpPr>
            <p:spPr>
              <a:xfrm>
                <a:off x="426164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4E103122-3CC9-4423-A556-49BAB3BE0EF2}"/>
                  </a:ext>
                </a:extLst>
              </p:cNvPr>
              <p:cNvSpPr/>
              <p:nvPr/>
            </p:nvSpPr>
            <p:spPr>
              <a:xfrm>
                <a:off x="4095179" y="5403094"/>
                <a:ext cx="495078" cy="1038890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A945EF69-158A-4EDA-BC19-EB218C2C8381}"/>
                  </a:ext>
                </a:extLst>
              </p:cNvPr>
              <p:cNvSpPr/>
              <p:nvPr/>
            </p:nvSpPr>
            <p:spPr>
              <a:xfrm>
                <a:off x="3864829" y="4398023"/>
                <a:ext cx="821661" cy="933739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60233 w 821661"/>
                  <a:gd name="connsiteY6" fmla="*/ 803677 h 921045"/>
                  <a:gd name="connsiteX7" fmla="*/ 57384 w 821661"/>
                  <a:gd name="connsiteY7" fmla="*/ 800102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60233 w 821661"/>
                  <a:gd name="connsiteY5" fmla="*/ 803677 h 921045"/>
                  <a:gd name="connsiteX6" fmla="*/ 57384 w 821661"/>
                  <a:gd name="connsiteY6" fmla="*/ 800102 h 921045"/>
                  <a:gd name="connsiteX7" fmla="*/ 48103 w 821661"/>
                  <a:gd name="connsiteY7" fmla="*/ 752360 h 921045"/>
                  <a:gd name="connsiteX8" fmla="*/ 0 w 821661"/>
                  <a:gd name="connsiteY8" fmla="*/ 713901 h 921045"/>
                  <a:gd name="connsiteX9" fmla="*/ 41934 w 821661"/>
                  <a:gd name="connsiteY9" fmla="*/ 572226 h 921045"/>
                  <a:gd name="connsiteX10" fmla="*/ 12918 w 821661"/>
                  <a:gd name="connsiteY10" fmla="*/ 401454 h 921045"/>
                  <a:gd name="connsiteX11" fmla="*/ 11316 w 821661"/>
                  <a:gd name="connsiteY11" fmla="*/ 339903 h 921045"/>
                  <a:gd name="connsiteX12" fmla="*/ 444504 w 821661"/>
                  <a:gd name="connsiteY12" fmla="*/ 27 h 921045"/>
                  <a:gd name="connsiteX13" fmla="*/ 821479 w 821661"/>
                  <a:gd name="connsiteY13" fmla="*/ 445103 h 921045"/>
                  <a:gd name="connsiteX14" fmla="*/ 552319 w 821661"/>
                  <a:gd name="connsiteY14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60233 w 821661"/>
                  <a:gd name="connsiteY4" fmla="*/ 803677 h 921045"/>
                  <a:gd name="connsiteX5" fmla="*/ 57384 w 821661"/>
                  <a:gd name="connsiteY5" fmla="*/ 80010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60233 w 821661"/>
                  <a:gd name="connsiteY4" fmla="*/ 803677 h 921045"/>
                  <a:gd name="connsiteX5" fmla="*/ 57384 w 821661"/>
                  <a:gd name="connsiteY5" fmla="*/ 80010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0 w 821661"/>
                  <a:gd name="connsiteY3" fmla="*/ 802464 h 921045"/>
                  <a:gd name="connsiteX4" fmla="*/ 60233 w 821661"/>
                  <a:gd name="connsiteY4" fmla="*/ 803677 h 921045"/>
                  <a:gd name="connsiteX5" fmla="*/ 57384 w 821661"/>
                  <a:gd name="connsiteY5" fmla="*/ 80010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5903"/>
                  <a:gd name="connsiteX1" fmla="*/ 232191 w 821661"/>
                  <a:gd name="connsiteY1" fmla="*/ 919950 h 925903"/>
                  <a:gd name="connsiteX2" fmla="*/ 84868 w 821661"/>
                  <a:gd name="connsiteY2" fmla="*/ 849346 h 925903"/>
                  <a:gd name="connsiteX3" fmla="*/ 112420 w 821661"/>
                  <a:gd name="connsiteY3" fmla="*/ 802464 h 925903"/>
                  <a:gd name="connsiteX4" fmla="*/ 60233 w 821661"/>
                  <a:gd name="connsiteY4" fmla="*/ 803677 h 925903"/>
                  <a:gd name="connsiteX5" fmla="*/ 57384 w 821661"/>
                  <a:gd name="connsiteY5" fmla="*/ 800102 h 925903"/>
                  <a:gd name="connsiteX6" fmla="*/ 48103 w 821661"/>
                  <a:gd name="connsiteY6" fmla="*/ 752360 h 925903"/>
                  <a:gd name="connsiteX7" fmla="*/ 0 w 821661"/>
                  <a:gd name="connsiteY7" fmla="*/ 713901 h 925903"/>
                  <a:gd name="connsiteX8" fmla="*/ 41934 w 821661"/>
                  <a:gd name="connsiteY8" fmla="*/ 572226 h 925903"/>
                  <a:gd name="connsiteX9" fmla="*/ 12918 w 821661"/>
                  <a:gd name="connsiteY9" fmla="*/ 401454 h 925903"/>
                  <a:gd name="connsiteX10" fmla="*/ 11316 w 821661"/>
                  <a:gd name="connsiteY10" fmla="*/ 339903 h 925903"/>
                  <a:gd name="connsiteX11" fmla="*/ 444504 w 821661"/>
                  <a:gd name="connsiteY11" fmla="*/ 27 h 925903"/>
                  <a:gd name="connsiteX12" fmla="*/ 821479 w 821661"/>
                  <a:gd name="connsiteY12" fmla="*/ 445103 h 925903"/>
                  <a:gd name="connsiteX13" fmla="*/ 552319 w 821661"/>
                  <a:gd name="connsiteY13" fmla="*/ 898660 h 925903"/>
                  <a:gd name="connsiteX0" fmla="*/ 480846 w 821661"/>
                  <a:gd name="connsiteY0" fmla="*/ 747863 h 926205"/>
                  <a:gd name="connsiteX1" fmla="*/ 232191 w 821661"/>
                  <a:gd name="connsiteY1" fmla="*/ 919950 h 926205"/>
                  <a:gd name="connsiteX2" fmla="*/ 84868 w 821661"/>
                  <a:gd name="connsiteY2" fmla="*/ 849346 h 926205"/>
                  <a:gd name="connsiteX3" fmla="*/ 112420 w 821661"/>
                  <a:gd name="connsiteY3" fmla="*/ 802464 h 926205"/>
                  <a:gd name="connsiteX4" fmla="*/ 60233 w 821661"/>
                  <a:gd name="connsiteY4" fmla="*/ 803677 h 926205"/>
                  <a:gd name="connsiteX5" fmla="*/ 57384 w 821661"/>
                  <a:gd name="connsiteY5" fmla="*/ 800102 h 926205"/>
                  <a:gd name="connsiteX6" fmla="*/ 48103 w 821661"/>
                  <a:gd name="connsiteY6" fmla="*/ 752360 h 926205"/>
                  <a:gd name="connsiteX7" fmla="*/ 0 w 821661"/>
                  <a:gd name="connsiteY7" fmla="*/ 713901 h 926205"/>
                  <a:gd name="connsiteX8" fmla="*/ 41934 w 821661"/>
                  <a:gd name="connsiteY8" fmla="*/ 572226 h 926205"/>
                  <a:gd name="connsiteX9" fmla="*/ 12918 w 821661"/>
                  <a:gd name="connsiteY9" fmla="*/ 401454 h 926205"/>
                  <a:gd name="connsiteX10" fmla="*/ 11316 w 821661"/>
                  <a:gd name="connsiteY10" fmla="*/ 339903 h 926205"/>
                  <a:gd name="connsiteX11" fmla="*/ 444504 w 821661"/>
                  <a:gd name="connsiteY11" fmla="*/ 27 h 926205"/>
                  <a:gd name="connsiteX12" fmla="*/ 821479 w 821661"/>
                  <a:gd name="connsiteY12" fmla="*/ 445103 h 926205"/>
                  <a:gd name="connsiteX13" fmla="*/ 552319 w 821661"/>
                  <a:gd name="connsiteY13" fmla="*/ 898660 h 926205"/>
                  <a:gd name="connsiteX0" fmla="*/ 480846 w 821661"/>
                  <a:gd name="connsiteY0" fmla="*/ 747863 h 922788"/>
                  <a:gd name="connsiteX1" fmla="*/ 232191 w 821661"/>
                  <a:gd name="connsiteY1" fmla="*/ 919950 h 922788"/>
                  <a:gd name="connsiteX2" fmla="*/ 84868 w 821661"/>
                  <a:gd name="connsiteY2" fmla="*/ 849346 h 922788"/>
                  <a:gd name="connsiteX3" fmla="*/ 112420 w 821661"/>
                  <a:gd name="connsiteY3" fmla="*/ 802464 h 922788"/>
                  <a:gd name="connsiteX4" fmla="*/ 60233 w 821661"/>
                  <a:gd name="connsiteY4" fmla="*/ 803677 h 922788"/>
                  <a:gd name="connsiteX5" fmla="*/ 57384 w 821661"/>
                  <a:gd name="connsiteY5" fmla="*/ 800102 h 922788"/>
                  <a:gd name="connsiteX6" fmla="*/ 48103 w 821661"/>
                  <a:gd name="connsiteY6" fmla="*/ 752360 h 922788"/>
                  <a:gd name="connsiteX7" fmla="*/ 0 w 821661"/>
                  <a:gd name="connsiteY7" fmla="*/ 713901 h 922788"/>
                  <a:gd name="connsiteX8" fmla="*/ 41934 w 821661"/>
                  <a:gd name="connsiteY8" fmla="*/ 572226 h 922788"/>
                  <a:gd name="connsiteX9" fmla="*/ 12918 w 821661"/>
                  <a:gd name="connsiteY9" fmla="*/ 401454 h 922788"/>
                  <a:gd name="connsiteX10" fmla="*/ 11316 w 821661"/>
                  <a:gd name="connsiteY10" fmla="*/ 339903 h 922788"/>
                  <a:gd name="connsiteX11" fmla="*/ 444504 w 821661"/>
                  <a:gd name="connsiteY11" fmla="*/ 27 h 922788"/>
                  <a:gd name="connsiteX12" fmla="*/ 821479 w 821661"/>
                  <a:gd name="connsiteY12" fmla="*/ 445103 h 922788"/>
                  <a:gd name="connsiteX13" fmla="*/ 552319 w 821661"/>
                  <a:gd name="connsiteY13" fmla="*/ 898660 h 922788"/>
                  <a:gd name="connsiteX0" fmla="*/ 480846 w 821661"/>
                  <a:gd name="connsiteY0" fmla="*/ 747863 h 933739"/>
                  <a:gd name="connsiteX1" fmla="*/ 232191 w 821661"/>
                  <a:gd name="connsiteY1" fmla="*/ 931856 h 933739"/>
                  <a:gd name="connsiteX2" fmla="*/ 84868 w 821661"/>
                  <a:gd name="connsiteY2" fmla="*/ 849346 h 933739"/>
                  <a:gd name="connsiteX3" fmla="*/ 112420 w 821661"/>
                  <a:gd name="connsiteY3" fmla="*/ 802464 h 933739"/>
                  <a:gd name="connsiteX4" fmla="*/ 60233 w 821661"/>
                  <a:gd name="connsiteY4" fmla="*/ 803677 h 933739"/>
                  <a:gd name="connsiteX5" fmla="*/ 57384 w 821661"/>
                  <a:gd name="connsiteY5" fmla="*/ 800102 h 933739"/>
                  <a:gd name="connsiteX6" fmla="*/ 48103 w 821661"/>
                  <a:gd name="connsiteY6" fmla="*/ 752360 h 933739"/>
                  <a:gd name="connsiteX7" fmla="*/ 0 w 821661"/>
                  <a:gd name="connsiteY7" fmla="*/ 713901 h 933739"/>
                  <a:gd name="connsiteX8" fmla="*/ 41934 w 821661"/>
                  <a:gd name="connsiteY8" fmla="*/ 572226 h 933739"/>
                  <a:gd name="connsiteX9" fmla="*/ 12918 w 821661"/>
                  <a:gd name="connsiteY9" fmla="*/ 401454 h 933739"/>
                  <a:gd name="connsiteX10" fmla="*/ 11316 w 821661"/>
                  <a:gd name="connsiteY10" fmla="*/ 339903 h 933739"/>
                  <a:gd name="connsiteX11" fmla="*/ 444504 w 821661"/>
                  <a:gd name="connsiteY11" fmla="*/ 27 h 933739"/>
                  <a:gd name="connsiteX12" fmla="*/ 821479 w 821661"/>
                  <a:gd name="connsiteY12" fmla="*/ 445103 h 933739"/>
                  <a:gd name="connsiteX13" fmla="*/ 552319 w 821661"/>
                  <a:gd name="connsiteY13" fmla="*/ 898660 h 933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21661" h="933739">
                    <a:moveTo>
                      <a:pt x="480846" y="747863"/>
                    </a:moveTo>
                    <a:cubicBezTo>
                      <a:pt x="407966" y="885439"/>
                      <a:pt x="310093" y="922085"/>
                      <a:pt x="232191" y="931856"/>
                    </a:cubicBezTo>
                    <a:cubicBezTo>
                      <a:pt x="164592" y="940335"/>
                      <a:pt x="119717" y="921453"/>
                      <a:pt x="84868" y="849346"/>
                    </a:cubicBezTo>
                    <a:cubicBezTo>
                      <a:pt x="93258" y="833719"/>
                      <a:pt x="116526" y="810075"/>
                      <a:pt x="112420" y="802464"/>
                    </a:cubicBezTo>
                    <a:cubicBezTo>
                      <a:pt x="108314" y="794853"/>
                      <a:pt x="67025" y="802483"/>
                      <a:pt x="60233" y="803677"/>
                    </a:cubicBezTo>
                    <a:lnTo>
                      <a:pt x="57384" y="800102"/>
                    </a:lnTo>
                    <a:cubicBezTo>
                      <a:pt x="52825" y="785185"/>
                      <a:pt x="51300" y="770916"/>
                      <a:pt x="48103" y="752360"/>
                    </a:cubicBez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EC7496E9-8320-4B85-AF4A-CBEC8FE18419}"/>
                  </a:ext>
                </a:extLst>
              </p:cNvPr>
              <p:cNvSpPr/>
              <p:nvPr/>
            </p:nvSpPr>
            <p:spPr>
              <a:xfrm rot="1756113">
                <a:off x="4330389" y="5373402"/>
                <a:ext cx="45719" cy="833493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119649AF-7451-45B6-BD21-D4D601C46C4E}"/>
                  </a:ext>
                </a:extLst>
              </p:cNvPr>
              <p:cNvGrpSpPr/>
              <p:nvPr/>
            </p:nvGrpSpPr>
            <p:grpSpPr>
              <a:xfrm>
                <a:off x="3940458" y="6134214"/>
                <a:ext cx="251862" cy="324610"/>
                <a:chOff x="3900192" y="6134214"/>
                <a:chExt cx="251862" cy="324610"/>
              </a:xfrm>
            </p:grpSpPr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2B2E1627-FC25-4BD3-BAF7-13803E1595BA}"/>
                    </a:ext>
                  </a:extLst>
                </p:cNvPr>
                <p:cNvGrpSpPr/>
                <p:nvPr/>
              </p:nvGrpSpPr>
              <p:grpSpPr>
                <a:xfrm>
                  <a:off x="3900192" y="6134214"/>
                  <a:ext cx="247154" cy="324610"/>
                  <a:chOff x="3830955" y="6134214"/>
                  <a:chExt cx="314755" cy="324610"/>
                </a:xfrm>
              </p:grpSpPr>
              <p:sp>
                <p:nvSpPr>
                  <p:cNvPr id="175" name="フローチャート: 論理積ゲート 174">
                    <a:extLst>
                      <a:ext uri="{FF2B5EF4-FFF2-40B4-BE49-F238E27FC236}">
                        <a16:creationId xmlns:a16="http://schemas.microsoft.com/office/drawing/2014/main" id="{B0DCA7C4-1E22-4F11-AB74-E0065B6BADF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830956" y="6144070"/>
                    <a:ext cx="314754" cy="314754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6" name="フローチャート: 論理積ゲート 175">
                    <a:extLst>
                      <a:ext uri="{FF2B5EF4-FFF2-40B4-BE49-F238E27FC236}">
                        <a16:creationId xmlns:a16="http://schemas.microsoft.com/office/drawing/2014/main" id="{171207D0-AEFF-4C7F-896E-04094464D49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818599" y="6146570"/>
                    <a:ext cx="264660" cy="239947"/>
                  </a:xfrm>
                  <a:prstGeom prst="flowChartDelay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9B4D7A92-81C2-45FB-BDAF-87E3EF381142}"/>
                      </a:ext>
                    </a:extLst>
                  </p:cNvPr>
                  <p:cNvSpPr/>
                  <p:nvPr/>
                </p:nvSpPr>
                <p:spPr>
                  <a:xfrm>
                    <a:off x="3904567" y="6298587"/>
                    <a:ext cx="62854" cy="62855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0407BCA6-DC5C-40A8-BD76-AC393AAD40FF}"/>
                    </a:ext>
                  </a:extLst>
                </p:cNvPr>
                <p:cNvSpPr/>
                <p:nvPr/>
              </p:nvSpPr>
              <p:spPr>
                <a:xfrm rot="5400000">
                  <a:off x="3955508" y="6252754"/>
                  <a:ext cx="315085" cy="78006"/>
                </a:xfrm>
                <a:custGeom>
                  <a:avLst/>
                  <a:gdLst>
                    <a:gd name="connsiteX0" fmla="*/ 0 w 324610"/>
                    <a:gd name="connsiteY0" fmla="*/ 247153 h 247154"/>
                    <a:gd name="connsiteX1" fmla="*/ 0 w 324610"/>
                    <a:gd name="connsiteY1" fmla="*/ 0 h 247154"/>
                    <a:gd name="connsiteX2" fmla="*/ 9856 w 324610"/>
                    <a:gd name="connsiteY2" fmla="*/ 0 h 247154"/>
                    <a:gd name="connsiteX3" fmla="*/ 132330 w 324610"/>
                    <a:gd name="connsiteY3" fmla="*/ 0 h 247154"/>
                    <a:gd name="connsiteX4" fmla="*/ 167233 w 324610"/>
                    <a:gd name="connsiteY4" fmla="*/ 0 h 247154"/>
                    <a:gd name="connsiteX5" fmla="*/ 324610 w 324610"/>
                    <a:gd name="connsiteY5" fmla="*/ 123577 h 247154"/>
                    <a:gd name="connsiteX6" fmla="*/ 167233 w 324610"/>
                    <a:gd name="connsiteY6" fmla="*/ 247154 h 247154"/>
                    <a:gd name="connsiteX7" fmla="*/ 132331 w 324610"/>
                    <a:gd name="connsiteY7" fmla="*/ 247154 h 247154"/>
                    <a:gd name="connsiteX8" fmla="*/ 132330 w 324610"/>
                    <a:gd name="connsiteY8" fmla="*/ 247154 h 247154"/>
                    <a:gd name="connsiteX0" fmla="*/ 0 w 315085"/>
                    <a:gd name="connsiteY0" fmla="*/ 247153 h 305403"/>
                    <a:gd name="connsiteX1" fmla="*/ 0 w 315085"/>
                    <a:gd name="connsiteY1" fmla="*/ 0 h 305403"/>
                    <a:gd name="connsiteX2" fmla="*/ 9856 w 315085"/>
                    <a:gd name="connsiteY2" fmla="*/ 0 h 305403"/>
                    <a:gd name="connsiteX3" fmla="*/ 132330 w 315085"/>
                    <a:gd name="connsiteY3" fmla="*/ 0 h 305403"/>
                    <a:gd name="connsiteX4" fmla="*/ 167233 w 315085"/>
                    <a:gd name="connsiteY4" fmla="*/ 0 h 305403"/>
                    <a:gd name="connsiteX5" fmla="*/ 315085 w 315085"/>
                    <a:gd name="connsiteY5" fmla="*/ 282065 h 305403"/>
                    <a:gd name="connsiteX6" fmla="*/ 167233 w 315085"/>
                    <a:gd name="connsiteY6" fmla="*/ 247154 h 305403"/>
                    <a:gd name="connsiteX7" fmla="*/ 132331 w 315085"/>
                    <a:gd name="connsiteY7" fmla="*/ 247154 h 305403"/>
                    <a:gd name="connsiteX8" fmla="*/ 132330 w 315085"/>
                    <a:gd name="connsiteY8" fmla="*/ 247154 h 305403"/>
                    <a:gd name="connsiteX9" fmla="*/ 0 w 315085"/>
                    <a:gd name="connsiteY9" fmla="*/ 247153 h 305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5085" h="305403">
                      <a:moveTo>
                        <a:pt x="0" y="247153"/>
                      </a:moveTo>
                      <a:lnTo>
                        <a:pt x="0" y="0"/>
                      </a:lnTo>
                      <a:lnTo>
                        <a:pt x="9856" y="0"/>
                      </a:lnTo>
                      <a:lnTo>
                        <a:pt x="132330" y="0"/>
                      </a:lnTo>
                      <a:lnTo>
                        <a:pt x="167233" y="0"/>
                      </a:lnTo>
                      <a:cubicBezTo>
                        <a:pt x="254150" y="0"/>
                        <a:pt x="315085" y="213815"/>
                        <a:pt x="315085" y="282065"/>
                      </a:cubicBezTo>
                      <a:cubicBezTo>
                        <a:pt x="315085" y="350315"/>
                        <a:pt x="254150" y="247154"/>
                        <a:pt x="167233" y="247154"/>
                      </a:cubicBezTo>
                      <a:lnTo>
                        <a:pt x="132331" y="247154"/>
                      </a:lnTo>
                      <a:lnTo>
                        <a:pt x="132330" y="247154"/>
                      </a:lnTo>
                      <a:lnTo>
                        <a:pt x="0" y="247153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53B4C456-6E90-4D20-A59D-98C0DED4A90E}"/>
                  </a:ext>
                </a:extLst>
              </p:cNvPr>
              <p:cNvSpPr/>
              <p:nvPr/>
            </p:nvSpPr>
            <p:spPr>
              <a:xfrm>
                <a:off x="418262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65BD8EE6-455F-4883-8A9D-3E88DFB9B1E6}"/>
                  </a:ext>
                </a:extLst>
              </p:cNvPr>
              <p:cNvSpPr/>
              <p:nvPr/>
            </p:nvSpPr>
            <p:spPr>
              <a:xfrm flipH="1">
                <a:off x="421096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0426DF49-F8B3-4CA6-97BB-CECBF2B9C53F}"/>
                  </a:ext>
                </a:extLst>
              </p:cNvPr>
              <p:cNvGrpSpPr/>
              <p:nvPr/>
            </p:nvGrpSpPr>
            <p:grpSpPr>
              <a:xfrm>
                <a:off x="3913268" y="4796097"/>
                <a:ext cx="80871" cy="137918"/>
                <a:chOff x="2595588" y="3926381"/>
                <a:chExt cx="164281" cy="206841"/>
              </a:xfrm>
            </p:grpSpPr>
            <p:sp>
              <p:nvSpPr>
                <p:cNvPr id="167" name="二等辺三角形 166">
                  <a:extLst>
                    <a:ext uri="{FF2B5EF4-FFF2-40B4-BE49-F238E27FC236}">
                      <a16:creationId xmlns:a16="http://schemas.microsoft.com/office/drawing/2014/main" id="{909D8395-B83E-48C7-96B4-86D4B3CF6DD2}"/>
                    </a:ext>
                  </a:extLst>
                </p:cNvPr>
                <p:cNvSpPr/>
                <p:nvPr/>
              </p:nvSpPr>
              <p:spPr>
                <a:xfrm rot="18911150">
                  <a:off x="2595588" y="3926381"/>
                  <a:ext cx="45719" cy="85355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8" name="グループ化 167">
                  <a:extLst>
                    <a:ext uri="{FF2B5EF4-FFF2-40B4-BE49-F238E27FC236}">
                      <a16:creationId xmlns:a16="http://schemas.microsoft.com/office/drawing/2014/main" id="{F544EF2E-1E98-4045-A578-6F816542C5CE}"/>
                    </a:ext>
                  </a:extLst>
                </p:cNvPr>
                <p:cNvGrpSpPr/>
                <p:nvPr/>
              </p:nvGrpSpPr>
              <p:grpSpPr>
                <a:xfrm>
                  <a:off x="2601643" y="3926682"/>
                  <a:ext cx="158226" cy="206540"/>
                  <a:chOff x="2896919" y="3691681"/>
                  <a:chExt cx="138009" cy="203092"/>
                </a:xfrm>
              </p:grpSpPr>
              <p:sp>
                <p:nvSpPr>
                  <p:cNvPr id="169" name="円/楕円 195">
                    <a:extLst>
                      <a:ext uri="{FF2B5EF4-FFF2-40B4-BE49-F238E27FC236}">
                        <a16:creationId xmlns:a16="http://schemas.microsoft.com/office/drawing/2014/main" id="{2B4FE6D7-6F4E-47C7-92BC-133EF7614D90}"/>
                      </a:ext>
                    </a:extLst>
                  </p:cNvPr>
                  <p:cNvSpPr/>
                  <p:nvPr/>
                </p:nvSpPr>
                <p:spPr>
                  <a:xfrm>
                    <a:off x="2896928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0" name="円/楕円 196">
                    <a:extLst>
                      <a:ext uri="{FF2B5EF4-FFF2-40B4-BE49-F238E27FC236}">
                        <a16:creationId xmlns:a16="http://schemas.microsoft.com/office/drawing/2014/main" id="{CEB1178B-57B1-48E3-A1E9-7C14ABEC81B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1" name="円/楕円 197">
                    <a:extLst>
                      <a:ext uri="{FF2B5EF4-FFF2-40B4-BE49-F238E27FC236}">
                        <a16:creationId xmlns:a16="http://schemas.microsoft.com/office/drawing/2014/main" id="{4CDA0E47-C519-46E6-8915-9A3B664E8B85}"/>
                      </a:ext>
                    </a:extLst>
                  </p:cNvPr>
                  <p:cNvSpPr/>
                  <p:nvPr/>
                </p:nvSpPr>
                <p:spPr>
                  <a:xfrm>
                    <a:off x="2902805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198">
                    <a:extLst>
                      <a:ext uri="{FF2B5EF4-FFF2-40B4-BE49-F238E27FC236}">
                        <a16:creationId xmlns:a16="http://schemas.microsoft.com/office/drawing/2014/main" id="{A05B29F3-DA2A-4588-B47D-C9FB49A713FF}"/>
                      </a:ext>
                    </a:extLst>
                  </p:cNvPr>
                  <p:cNvSpPr/>
                  <p:nvPr/>
                </p:nvSpPr>
                <p:spPr>
                  <a:xfrm>
                    <a:off x="2909449" y="3759733"/>
                    <a:ext cx="45720" cy="59414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8B6B065A-95EA-49B5-B654-BB7BF7C873F9}"/>
                  </a:ext>
                </a:extLst>
              </p:cNvPr>
              <p:cNvSpPr/>
              <p:nvPr/>
            </p:nvSpPr>
            <p:spPr>
              <a:xfrm rot="5400000">
                <a:off x="4223397" y="4425203"/>
                <a:ext cx="29324" cy="7824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円/楕円 27">
                <a:extLst>
                  <a:ext uri="{FF2B5EF4-FFF2-40B4-BE49-F238E27FC236}">
                    <a16:creationId xmlns:a16="http://schemas.microsoft.com/office/drawing/2014/main" id="{803E414A-2B03-48AF-8F2A-59137496193D}"/>
                  </a:ext>
                </a:extLst>
              </p:cNvPr>
              <p:cNvSpPr/>
              <p:nvPr/>
            </p:nvSpPr>
            <p:spPr>
              <a:xfrm rot="10800000">
                <a:off x="3896704" y="4677460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1CEAAC14-4558-4BEC-8B3D-027C3018431F}"/>
                  </a:ext>
                </a:extLst>
              </p:cNvPr>
              <p:cNvSpPr/>
              <p:nvPr/>
            </p:nvSpPr>
            <p:spPr>
              <a:xfrm>
                <a:off x="3828700" y="4663409"/>
                <a:ext cx="29499" cy="339055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0F0DF859-D1C0-4656-85B0-D16C2711167E}"/>
                  </a:ext>
                </a:extLst>
              </p:cNvPr>
              <p:cNvSpPr/>
              <p:nvPr/>
            </p:nvSpPr>
            <p:spPr>
              <a:xfrm>
                <a:off x="3834457" y="4252693"/>
                <a:ext cx="950817" cy="987758"/>
              </a:xfrm>
              <a:custGeom>
                <a:avLst/>
                <a:gdLst>
                  <a:gd name="connsiteX0" fmla="*/ 413218 w 950817"/>
                  <a:gd name="connsiteY0" fmla="*/ 0 h 987758"/>
                  <a:gd name="connsiteX1" fmla="*/ 456938 w 950817"/>
                  <a:gd name="connsiteY1" fmla="*/ 0 h 987758"/>
                  <a:gd name="connsiteX2" fmla="*/ 950817 w 950817"/>
                  <a:gd name="connsiteY2" fmla="*/ 493879 h 987758"/>
                  <a:gd name="connsiteX3" fmla="*/ 950817 w 950817"/>
                  <a:gd name="connsiteY3" fmla="*/ 987758 h 987758"/>
                  <a:gd name="connsiteX4" fmla="*/ 560292 w 950817"/>
                  <a:gd name="connsiteY4" fmla="*/ 987758 h 987758"/>
                  <a:gd name="connsiteX5" fmla="*/ 560292 w 950817"/>
                  <a:gd name="connsiteY5" fmla="*/ 716129 h 987758"/>
                  <a:gd name="connsiteX6" fmla="*/ 66413 w 950817"/>
                  <a:gd name="connsiteY6" fmla="*/ 222250 h 987758"/>
                  <a:gd name="connsiteX7" fmla="*/ 22693 w 950817"/>
                  <a:gd name="connsiteY7" fmla="*/ 222250 h 987758"/>
                  <a:gd name="connsiteX8" fmla="*/ 0 w 950817"/>
                  <a:gd name="connsiteY8" fmla="*/ 224538 h 987758"/>
                  <a:gd name="connsiteX9" fmla="*/ 3686 w 950817"/>
                  <a:gd name="connsiteY9" fmla="*/ 217747 h 987758"/>
                  <a:gd name="connsiteX10" fmla="*/ 413218 w 950817"/>
                  <a:gd name="connsiteY10" fmla="*/ 0 h 987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0817" h="987758">
                    <a:moveTo>
                      <a:pt x="413218" y="0"/>
                    </a:moveTo>
                    <a:lnTo>
                      <a:pt x="456938" y="0"/>
                    </a:lnTo>
                    <a:cubicBezTo>
                      <a:pt x="729700" y="0"/>
                      <a:pt x="950817" y="221117"/>
                      <a:pt x="950817" y="493879"/>
                    </a:cubicBezTo>
                    <a:lnTo>
                      <a:pt x="950817" y="987758"/>
                    </a:lnTo>
                    <a:lnTo>
                      <a:pt x="560292" y="987758"/>
                    </a:lnTo>
                    <a:lnTo>
                      <a:pt x="560292" y="716129"/>
                    </a:lnTo>
                    <a:cubicBezTo>
                      <a:pt x="560292" y="443367"/>
                      <a:pt x="339175" y="222250"/>
                      <a:pt x="66413" y="222250"/>
                    </a:cubicBezTo>
                    <a:lnTo>
                      <a:pt x="22693" y="222250"/>
                    </a:lnTo>
                    <a:lnTo>
                      <a:pt x="0" y="224538"/>
                    </a:lnTo>
                    <a:lnTo>
                      <a:pt x="3686" y="217747"/>
                    </a:lnTo>
                    <a:cubicBezTo>
                      <a:pt x="92439" y="86374"/>
                      <a:pt x="242742" y="0"/>
                      <a:pt x="41321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735AC53D-12B0-4AD4-A828-82FA928CC54E}"/>
                  </a:ext>
                </a:extLst>
              </p:cNvPr>
              <p:cNvGrpSpPr/>
              <p:nvPr/>
            </p:nvGrpSpPr>
            <p:grpSpPr>
              <a:xfrm>
                <a:off x="4316843" y="4803775"/>
                <a:ext cx="213882" cy="331853"/>
                <a:chOff x="1368308" y="1783038"/>
                <a:chExt cx="188990" cy="342286"/>
              </a:xfrm>
            </p:grpSpPr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1DFBE335-231E-4EA4-B5AD-BFFDF28F1009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77D8AD97-46E9-450D-9B94-CC66B61EBD8E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C10A3366-DD4A-4D96-B7CD-D571ACA99D9F}"/>
                  </a:ext>
                </a:extLst>
              </p:cNvPr>
              <p:cNvSpPr/>
              <p:nvPr/>
            </p:nvSpPr>
            <p:spPr>
              <a:xfrm rot="19800000">
                <a:off x="4291123" y="4667810"/>
                <a:ext cx="162255" cy="72563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4" name="円/楕円 189">
                <a:extLst>
                  <a:ext uri="{FF2B5EF4-FFF2-40B4-BE49-F238E27FC236}">
                    <a16:creationId xmlns:a16="http://schemas.microsoft.com/office/drawing/2014/main" id="{35C97B92-0545-4869-9A99-A8C31AAF30D1}"/>
                  </a:ext>
                </a:extLst>
              </p:cNvPr>
              <p:cNvSpPr/>
              <p:nvPr/>
            </p:nvSpPr>
            <p:spPr>
              <a:xfrm>
                <a:off x="4093698" y="4986208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829AD740-9D22-4FA0-B2D4-A5ADE1FF76CE}"/>
              </a:ext>
            </a:extLst>
          </p:cNvPr>
          <p:cNvGrpSpPr/>
          <p:nvPr/>
        </p:nvGrpSpPr>
        <p:grpSpPr>
          <a:xfrm>
            <a:off x="7087844" y="4217933"/>
            <a:ext cx="1435950" cy="2224050"/>
            <a:chOff x="7087844" y="4217933"/>
            <a:chExt cx="1435950" cy="2224050"/>
          </a:xfrm>
        </p:grpSpPr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CBFA92C3-0458-40FD-BEA6-C2809E44F736}"/>
                </a:ext>
              </a:extLst>
            </p:cNvPr>
            <p:cNvGrpSpPr/>
            <p:nvPr/>
          </p:nvGrpSpPr>
          <p:grpSpPr>
            <a:xfrm>
              <a:off x="7087844" y="5731645"/>
              <a:ext cx="859080" cy="571931"/>
              <a:chOff x="444652" y="5006060"/>
              <a:chExt cx="1399600" cy="931780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2BC65D3-28CE-40A1-895B-5A85C497D86E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7B0678C6-96E9-4777-A7CA-03BA91820D2F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29" name="グループ化 228">
                  <a:extLst>
                    <a:ext uri="{FF2B5EF4-FFF2-40B4-BE49-F238E27FC236}">
                      <a16:creationId xmlns:a16="http://schemas.microsoft.com/office/drawing/2014/main" id="{A0CE00DF-70BD-4204-8BB0-D244AEBF8C75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9D010CCA-9398-4F9F-8078-1BAE31D0551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7F07D451-89DB-4999-9347-82CCA1CBBB7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2A02A974-9B93-43C3-B090-B5A8157777F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月 242">
                    <a:extLst>
                      <a:ext uri="{FF2B5EF4-FFF2-40B4-BE49-F238E27FC236}">
                        <a16:creationId xmlns:a16="http://schemas.microsoft.com/office/drawing/2014/main" id="{05EC3848-DA4F-40A0-BBA8-EF9B318CD6E4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0" name="四角形: 角を丸くする 229">
                  <a:extLst>
                    <a:ext uri="{FF2B5EF4-FFF2-40B4-BE49-F238E27FC236}">
                      <a16:creationId xmlns:a16="http://schemas.microsoft.com/office/drawing/2014/main" id="{CFCC2FD1-36DC-4A34-B28A-43CFECF058B8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31" name="四角形: 上の 2 つの角を丸める 109">
                  <a:extLst>
                    <a:ext uri="{FF2B5EF4-FFF2-40B4-BE49-F238E27FC236}">
                      <a16:creationId xmlns:a16="http://schemas.microsoft.com/office/drawing/2014/main" id="{B6AA1403-77A8-4426-8D3A-E1586EB6328D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52ABA27-324C-4BEE-89CB-60E108D04EC9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3491C4A2-97C9-4B5B-BD26-0C0D4D2F783F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上の 2 つの角を丸める 109">
                  <a:extLst>
                    <a:ext uri="{FF2B5EF4-FFF2-40B4-BE49-F238E27FC236}">
                      <a16:creationId xmlns:a16="http://schemas.microsoft.com/office/drawing/2014/main" id="{6E708AF0-8539-40CB-A686-18D9F3C7AFBF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3244CE11-1E36-407C-A2E6-652BECE7B60A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99BC7608-09E3-44C8-898B-1A81B202FDF9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四角形: 上の 2 つの角を丸める 109">
                  <a:extLst>
                    <a:ext uri="{FF2B5EF4-FFF2-40B4-BE49-F238E27FC236}">
                      <a16:creationId xmlns:a16="http://schemas.microsoft.com/office/drawing/2014/main" id="{3226A70B-CE34-436F-87DA-FA21B990F750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5097EA33-08A0-46AA-9D72-3F3FE71FA79D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3CF5696-1C68-4A71-B04D-27B2D5909030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E51AA641-CBD0-44B3-8330-02D913DD9074}"/>
                </a:ext>
              </a:extLst>
            </p:cNvPr>
            <p:cNvGrpSpPr/>
            <p:nvPr/>
          </p:nvGrpSpPr>
          <p:grpSpPr>
            <a:xfrm>
              <a:off x="7443273" y="4217933"/>
              <a:ext cx="1080521" cy="2224050"/>
              <a:chOff x="6649643" y="4217933"/>
              <a:chExt cx="1080521" cy="2224050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A54BDFF7-742B-457C-A24F-2EFC4D9A240C}"/>
                  </a:ext>
                </a:extLst>
              </p:cNvPr>
              <p:cNvSpPr/>
              <p:nvPr/>
            </p:nvSpPr>
            <p:spPr>
              <a:xfrm>
                <a:off x="6649643" y="4252694"/>
                <a:ext cx="1080521" cy="1715623"/>
              </a:xfrm>
              <a:custGeom>
                <a:avLst/>
                <a:gdLst>
                  <a:gd name="connsiteX0" fmla="*/ 425344 w 1080521"/>
                  <a:gd name="connsiteY0" fmla="*/ 0 h 1715623"/>
                  <a:gd name="connsiteX1" fmla="*/ 511737 w 1080521"/>
                  <a:gd name="connsiteY1" fmla="*/ 9937 h 1715623"/>
                  <a:gd name="connsiteX2" fmla="*/ 538598 w 1080521"/>
                  <a:gd name="connsiteY2" fmla="*/ 19450 h 1715623"/>
                  <a:gd name="connsiteX3" fmla="*/ 565460 w 1080521"/>
                  <a:gd name="connsiteY3" fmla="*/ 9937 h 1715623"/>
                  <a:gd name="connsiteX4" fmla="*/ 651851 w 1080521"/>
                  <a:gd name="connsiteY4" fmla="*/ 0 h 1715623"/>
                  <a:gd name="connsiteX5" fmla="*/ 738243 w 1080521"/>
                  <a:gd name="connsiteY5" fmla="*/ 9937 h 1715623"/>
                  <a:gd name="connsiteX6" fmla="*/ 779823 w 1080521"/>
                  <a:gd name="connsiteY6" fmla="*/ 24663 h 1715623"/>
                  <a:gd name="connsiteX7" fmla="*/ 827416 w 1080521"/>
                  <a:gd name="connsiteY7" fmla="*/ 45369 h 1715623"/>
                  <a:gd name="connsiteX8" fmla="*/ 906343 w 1080521"/>
                  <a:gd name="connsiteY8" fmla="*/ 97567 h 1715623"/>
                  <a:gd name="connsiteX9" fmla="*/ 927382 w 1080521"/>
                  <a:gd name="connsiteY9" fmla="*/ 118005 h 1715623"/>
                  <a:gd name="connsiteX10" fmla="*/ 928424 w 1080521"/>
                  <a:gd name="connsiteY10" fmla="*/ 118265 h 1715623"/>
                  <a:gd name="connsiteX11" fmla="*/ 954967 w 1080521"/>
                  <a:gd name="connsiteY11" fmla="*/ 143251 h 1715623"/>
                  <a:gd name="connsiteX12" fmla="*/ 1080521 w 1080521"/>
                  <a:gd name="connsiteY12" fmla="*/ 489087 h 1715623"/>
                  <a:gd name="connsiteX13" fmla="*/ 1007311 w 1080521"/>
                  <a:gd name="connsiteY13" fmla="*/ 762540 h 1715623"/>
                  <a:gd name="connsiteX14" fmla="*/ 974109 w 1080521"/>
                  <a:gd name="connsiteY14" fmla="*/ 808453 h 1715623"/>
                  <a:gd name="connsiteX15" fmla="*/ 940494 w 1080521"/>
                  <a:gd name="connsiteY15" fmla="*/ 904758 h 1715623"/>
                  <a:gd name="connsiteX16" fmla="*/ 979044 w 1080521"/>
                  <a:gd name="connsiteY16" fmla="*/ 1702751 h 1715623"/>
                  <a:gd name="connsiteX17" fmla="*/ 979044 w 1080521"/>
                  <a:gd name="connsiteY17" fmla="*/ 1702752 h 1715623"/>
                  <a:gd name="connsiteX18" fmla="*/ 737923 w 1080521"/>
                  <a:gd name="connsiteY18" fmla="*/ 1625179 h 1715623"/>
                  <a:gd name="connsiteX19" fmla="*/ 725407 w 1080521"/>
                  <a:gd name="connsiteY19" fmla="*/ 1614302 h 1715623"/>
                  <a:gd name="connsiteX20" fmla="*/ 698304 w 1080521"/>
                  <a:gd name="connsiteY20" fmla="*/ 1660570 h 1715623"/>
                  <a:gd name="connsiteX21" fmla="*/ 659547 w 1080521"/>
                  <a:gd name="connsiteY21" fmla="*/ 1706662 h 1715623"/>
                  <a:gd name="connsiteX22" fmla="*/ 648555 w 1080521"/>
                  <a:gd name="connsiteY22" fmla="*/ 1715623 h 1715623"/>
                  <a:gd name="connsiteX23" fmla="*/ 648555 w 1080521"/>
                  <a:gd name="connsiteY23" fmla="*/ 781880 h 1715623"/>
                  <a:gd name="connsiteX24" fmla="*/ 239142 w 1080521"/>
                  <a:gd name="connsiteY24" fmla="*/ 781880 h 1715623"/>
                  <a:gd name="connsiteX25" fmla="*/ 241723 w 1080521"/>
                  <a:gd name="connsiteY25" fmla="*/ 761359 h 1715623"/>
                  <a:gd name="connsiteX26" fmla="*/ 242526 w 1080521"/>
                  <a:gd name="connsiteY26" fmla="*/ 759286 h 1715623"/>
                  <a:gd name="connsiteX27" fmla="*/ 231066 w 1080521"/>
                  <a:gd name="connsiteY27" fmla="*/ 754301 h 1715623"/>
                  <a:gd name="connsiteX28" fmla="*/ 223 w 1080521"/>
                  <a:gd name="connsiteY28" fmla="*/ 454280 h 1715623"/>
                  <a:gd name="connsiteX29" fmla="*/ 0 w 1080521"/>
                  <a:gd name="connsiteY29" fmla="*/ 451447 h 1715623"/>
                  <a:gd name="connsiteX30" fmla="*/ 5383 w 1080521"/>
                  <a:gd name="connsiteY30" fmla="*/ 390519 h 1715623"/>
                  <a:gd name="connsiteX31" fmla="*/ 425344 w 1080521"/>
                  <a:gd name="connsiteY31" fmla="*/ 0 h 1715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80521" h="1715623">
                    <a:moveTo>
                      <a:pt x="425344" y="0"/>
                    </a:moveTo>
                    <a:cubicBezTo>
                      <a:pt x="454938" y="0"/>
                      <a:pt x="483831" y="3422"/>
                      <a:pt x="511737" y="9937"/>
                    </a:cubicBezTo>
                    <a:lnTo>
                      <a:pt x="538598" y="19450"/>
                    </a:lnTo>
                    <a:lnTo>
                      <a:pt x="565460" y="9937"/>
                    </a:lnTo>
                    <a:cubicBezTo>
                      <a:pt x="593364" y="3422"/>
                      <a:pt x="622257" y="0"/>
                      <a:pt x="651851" y="0"/>
                    </a:cubicBezTo>
                    <a:cubicBezTo>
                      <a:pt x="681445" y="0"/>
                      <a:pt x="710338" y="3422"/>
                      <a:pt x="738243" y="9937"/>
                    </a:cubicBezTo>
                    <a:lnTo>
                      <a:pt x="779823" y="24663"/>
                    </a:lnTo>
                    <a:lnTo>
                      <a:pt x="827416" y="45369"/>
                    </a:lnTo>
                    <a:cubicBezTo>
                      <a:pt x="855788" y="60733"/>
                      <a:pt x="882216" y="78228"/>
                      <a:pt x="906343" y="97567"/>
                    </a:cubicBezTo>
                    <a:lnTo>
                      <a:pt x="927382" y="118005"/>
                    </a:lnTo>
                    <a:lnTo>
                      <a:pt x="928424" y="118265"/>
                    </a:lnTo>
                    <a:lnTo>
                      <a:pt x="954967" y="143251"/>
                    </a:lnTo>
                    <a:cubicBezTo>
                      <a:pt x="1032541" y="231758"/>
                      <a:pt x="1080521" y="354030"/>
                      <a:pt x="1080521" y="489087"/>
                    </a:cubicBezTo>
                    <a:cubicBezTo>
                      <a:pt x="1080521" y="590380"/>
                      <a:pt x="1053532" y="684481"/>
                      <a:pt x="1007311" y="762540"/>
                    </a:cubicBezTo>
                    <a:lnTo>
                      <a:pt x="974109" y="808453"/>
                    </a:lnTo>
                    <a:lnTo>
                      <a:pt x="940494" y="904758"/>
                    </a:lnTo>
                    <a:cubicBezTo>
                      <a:pt x="863394" y="1165916"/>
                      <a:pt x="876244" y="1448852"/>
                      <a:pt x="979044" y="1702751"/>
                    </a:cubicBezTo>
                    <a:lnTo>
                      <a:pt x="979044" y="1702752"/>
                    </a:lnTo>
                    <a:cubicBezTo>
                      <a:pt x="889727" y="1702752"/>
                      <a:pt x="806752" y="1674155"/>
                      <a:pt x="737923" y="1625179"/>
                    </a:cubicBezTo>
                    <a:lnTo>
                      <a:pt x="725407" y="1614302"/>
                    </a:lnTo>
                    <a:lnTo>
                      <a:pt x="698304" y="1660570"/>
                    </a:lnTo>
                    <a:cubicBezTo>
                      <a:pt x="685989" y="1677785"/>
                      <a:pt x="673041" y="1693209"/>
                      <a:pt x="659547" y="1706662"/>
                    </a:cubicBezTo>
                    <a:lnTo>
                      <a:pt x="648555" y="1715623"/>
                    </a:lnTo>
                    <a:lnTo>
                      <a:pt x="648555" y="781880"/>
                    </a:lnTo>
                    <a:lnTo>
                      <a:pt x="239142" y="781880"/>
                    </a:lnTo>
                    <a:lnTo>
                      <a:pt x="241723" y="761359"/>
                    </a:lnTo>
                    <a:lnTo>
                      <a:pt x="242526" y="759286"/>
                    </a:lnTo>
                    <a:lnTo>
                      <a:pt x="231066" y="754301"/>
                    </a:lnTo>
                    <a:cubicBezTo>
                      <a:pt x="106940" y="687084"/>
                      <a:pt x="20015" y="579080"/>
                      <a:pt x="223" y="454280"/>
                    </a:cubicBezTo>
                    <a:lnTo>
                      <a:pt x="0" y="451447"/>
                    </a:lnTo>
                    <a:lnTo>
                      <a:pt x="5383" y="390519"/>
                    </a:lnTo>
                    <a:cubicBezTo>
                      <a:pt x="45355" y="167651"/>
                      <a:pt x="218190" y="0"/>
                      <a:pt x="42534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33915F80-E6DD-420D-A7A9-89318419C8A5}"/>
                  </a:ext>
                </a:extLst>
              </p:cNvPr>
              <p:cNvSpPr/>
              <p:nvPr/>
            </p:nvSpPr>
            <p:spPr>
              <a:xfrm>
                <a:off x="7161853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A1AEF61B-1E14-415C-BE9C-3EC73B67D577}"/>
                  </a:ext>
                </a:extLst>
              </p:cNvPr>
              <p:cNvSpPr/>
              <p:nvPr/>
            </p:nvSpPr>
            <p:spPr>
              <a:xfrm>
                <a:off x="7174617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0FECAFDE-7901-44D3-9670-E37B6F12BCE7}"/>
                  </a:ext>
                </a:extLst>
              </p:cNvPr>
              <p:cNvSpPr/>
              <p:nvPr/>
            </p:nvSpPr>
            <p:spPr>
              <a:xfrm>
                <a:off x="7008152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96D0EEE0-439F-46C8-98CA-94F3FCEFF064}"/>
                  </a:ext>
                </a:extLst>
              </p:cNvPr>
              <p:cNvSpPr/>
              <p:nvPr/>
            </p:nvSpPr>
            <p:spPr>
              <a:xfrm>
                <a:off x="6776932" y="4407078"/>
                <a:ext cx="821661" cy="932481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70485 w 821661"/>
                  <a:gd name="connsiteY4" fmla="*/ 800742 h 921045"/>
                  <a:gd name="connsiteX5" fmla="*/ 60233 w 821661"/>
                  <a:gd name="connsiteY5" fmla="*/ 803677 h 921045"/>
                  <a:gd name="connsiteX6" fmla="*/ 59765 w 821661"/>
                  <a:gd name="connsiteY6" fmla="*/ 802483 h 921045"/>
                  <a:gd name="connsiteX7" fmla="*/ 48103 w 821661"/>
                  <a:gd name="connsiteY7" fmla="*/ 752360 h 921045"/>
                  <a:gd name="connsiteX8" fmla="*/ 0 w 821661"/>
                  <a:gd name="connsiteY8" fmla="*/ 713901 h 921045"/>
                  <a:gd name="connsiteX9" fmla="*/ 41934 w 821661"/>
                  <a:gd name="connsiteY9" fmla="*/ 572226 h 921045"/>
                  <a:gd name="connsiteX10" fmla="*/ 12918 w 821661"/>
                  <a:gd name="connsiteY10" fmla="*/ 401454 h 921045"/>
                  <a:gd name="connsiteX11" fmla="*/ 11316 w 821661"/>
                  <a:gd name="connsiteY11" fmla="*/ 339903 h 921045"/>
                  <a:gd name="connsiteX12" fmla="*/ 444504 w 821661"/>
                  <a:gd name="connsiteY12" fmla="*/ 27 h 921045"/>
                  <a:gd name="connsiteX13" fmla="*/ 821479 w 821661"/>
                  <a:gd name="connsiteY13" fmla="*/ 445103 h 921045"/>
                  <a:gd name="connsiteX14" fmla="*/ 552319 w 821661"/>
                  <a:gd name="connsiteY14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70485 w 821661"/>
                  <a:gd name="connsiteY4" fmla="*/ 800742 h 921045"/>
                  <a:gd name="connsiteX5" fmla="*/ 60233 w 821661"/>
                  <a:gd name="connsiteY5" fmla="*/ 803677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70485 w 821661"/>
                  <a:gd name="connsiteY4" fmla="*/ 800742 h 921045"/>
                  <a:gd name="connsiteX5" fmla="*/ 50708 w 821661"/>
                  <a:gd name="connsiteY5" fmla="*/ 806058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0708 w 821661"/>
                  <a:gd name="connsiteY4" fmla="*/ 806058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7183 w 821661"/>
                  <a:gd name="connsiteY3" fmla="*/ 802465 h 921045"/>
                  <a:gd name="connsiteX4" fmla="*/ 50708 w 821661"/>
                  <a:gd name="connsiteY4" fmla="*/ 806058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7516"/>
                  <a:gd name="connsiteX1" fmla="*/ 232191 w 821661"/>
                  <a:gd name="connsiteY1" fmla="*/ 919950 h 927516"/>
                  <a:gd name="connsiteX2" fmla="*/ 92011 w 821661"/>
                  <a:gd name="connsiteY2" fmla="*/ 856490 h 927516"/>
                  <a:gd name="connsiteX3" fmla="*/ 117183 w 821661"/>
                  <a:gd name="connsiteY3" fmla="*/ 802465 h 927516"/>
                  <a:gd name="connsiteX4" fmla="*/ 50708 w 821661"/>
                  <a:gd name="connsiteY4" fmla="*/ 806058 h 927516"/>
                  <a:gd name="connsiteX5" fmla="*/ 48103 w 821661"/>
                  <a:gd name="connsiteY5" fmla="*/ 752360 h 927516"/>
                  <a:gd name="connsiteX6" fmla="*/ 0 w 821661"/>
                  <a:gd name="connsiteY6" fmla="*/ 713901 h 927516"/>
                  <a:gd name="connsiteX7" fmla="*/ 41934 w 821661"/>
                  <a:gd name="connsiteY7" fmla="*/ 572226 h 927516"/>
                  <a:gd name="connsiteX8" fmla="*/ 12918 w 821661"/>
                  <a:gd name="connsiteY8" fmla="*/ 401454 h 927516"/>
                  <a:gd name="connsiteX9" fmla="*/ 11316 w 821661"/>
                  <a:gd name="connsiteY9" fmla="*/ 339903 h 927516"/>
                  <a:gd name="connsiteX10" fmla="*/ 444504 w 821661"/>
                  <a:gd name="connsiteY10" fmla="*/ 27 h 927516"/>
                  <a:gd name="connsiteX11" fmla="*/ 821479 w 821661"/>
                  <a:gd name="connsiteY11" fmla="*/ 445103 h 927516"/>
                  <a:gd name="connsiteX12" fmla="*/ 552319 w 821661"/>
                  <a:gd name="connsiteY12" fmla="*/ 898660 h 927516"/>
                  <a:gd name="connsiteX0" fmla="*/ 480846 w 821661"/>
                  <a:gd name="connsiteY0" fmla="*/ 747863 h 926186"/>
                  <a:gd name="connsiteX1" fmla="*/ 232191 w 821661"/>
                  <a:gd name="connsiteY1" fmla="*/ 919950 h 926186"/>
                  <a:gd name="connsiteX2" fmla="*/ 92011 w 821661"/>
                  <a:gd name="connsiteY2" fmla="*/ 856490 h 926186"/>
                  <a:gd name="connsiteX3" fmla="*/ 117183 w 821661"/>
                  <a:gd name="connsiteY3" fmla="*/ 802465 h 926186"/>
                  <a:gd name="connsiteX4" fmla="*/ 50708 w 821661"/>
                  <a:gd name="connsiteY4" fmla="*/ 806058 h 926186"/>
                  <a:gd name="connsiteX5" fmla="*/ 48103 w 821661"/>
                  <a:gd name="connsiteY5" fmla="*/ 752360 h 926186"/>
                  <a:gd name="connsiteX6" fmla="*/ 0 w 821661"/>
                  <a:gd name="connsiteY6" fmla="*/ 713901 h 926186"/>
                  <a:gd name="connsiteX7" fmla="*/ 41934 w 821661"/>
                  <a:gd name="connsiteY7" fmla="*/ 572226 h 926186"/>
                  <a:gd name="connsiteX8" fmla="*/ 12918 w 821661"/>
                  <a:gd name="connsiteY8" fmla="*/ 401454 h 926186"/>
                  <a:gd name="connsiteX9" fmla="*/ 11316 w 821661"/>
                  <a:gd name="connsiteY9" fmla="*/ 339903 h 926186"/>
                  <a:gd name="connsiteX10" fmla="*/ 444504 w 821661"/>
                  <a:gd name="connsiteY10" fmla="*/ 27 h 926186"/>
                  <a:gd name="connsiteX11" fmla="*/ 821479 w 821661"/>
                  <a:gd name="connsiteY11" fmla="*/ 445103 h 926186"/>
                  <a:gd name="connsiteX12" fmla="*/ 552319 w 821661"/>
                  <a:gd name="connsiteY12" fmla="*/ 898660 h 926186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17183 w 821661"/>
                  <a:gd name="connsiteY3" fmla="*/ 802465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17183 w 821661"/>
                  <a:gd name="connsiteY3" fmla="*/ 802465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24326 w 821661"/>
                  <a:gd name="connsiteY3" fmla="*/ 788178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31470 w 821661"/>
                  <a:gd name="connsiteY3" fmla="*/ 802466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31470 w 821661"/>
                  <a:gd name="connsiteY3" fmla="*/ 800085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  <a:gd name="connsiteX0" fmla="*/ 480846 w 821661"/>
                  <a:gd name="connsiteY0" fmla="*/ 747863 h 932481"/>
                  <a:gd name="connsiteX1" fmla="*/ 236954 w 821661"/>
                  <a:gd name="connsiteY1" fmla="*/ 927093 h 932481"/>
                  <a:gd name="connsiteX2" fmla="*/ 92011 w 821661"/>
                  <a:gd name="connsiteY2" fmla="*/ 856490 h 932481"/>
                  <a:gd name="connsiteX3" fmla="*/ 131470 w 821661"/>
                  <a:gd name="connsiteY3" fmla="*/ 800085 h 932481"/>
                  <a:gd name="connsiteX4" fmla="*/ 50708 w 821661"/>
                  <a:gd name="connsiteY4" fmla="*/ 806058 h 932481"/>
                  <a:gd name="connsiteX5" fmla="*/ 48103 w 821661"/>
                  <a:gd name="connsiteY5" fmla="*/ 752360 h 932481"/>
                  <a:gd name="connsiteX6" fmla="*/ 0 w 821661"/>
                  <a:gd name="connsiteY6" fmla="*/ 713901 h 932481"/>
                  <a:gd name="connsiteX7" fmla="*/ 41934 w 821661"/>
                  <a:gd name="connsiteY7" fmla="*/ 572226 h 932481"/>
                  <a:gd name="connsiteX8" fmla="*/ 12918 w 821661"/>
                  <a:gd name="connsiteY8" fmla="*/ 401454 h 932481"/>
                  <a:gd name="connsiteX9" fmla="*/ 11316 w 821661"/>
                  <a:gd name="connsiteY9" fmla="*/ 339903 h 932481"/>
                  <a:gd name="connsiteX10" fmla="*/ 444504 w 821661"/>
                  <a:gd name="connsiteY10" fmla="*/ 27 h 932481"/>
                  <a:gd name="connsiteX11" fmla="*/ 821479 w 821661"/>
                  <a:gd name="connsiteY11" fmla="*/ 445103 h 932481"/>
                  <a:gd name="connsiteX12" fmla="*/ 552319 w 821661"/>
                  <a:gd name="connsiteY12" fmla="*/ 898660 h 932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21661" h="932481">
                    <a:moveTo>
                      <a:pt x="480846" y="747863"/>
                    </a:moveTo>
                    <a:cubicBezTo>
                      <a:pt x="407966" y="885439"/>
                      <a:pt x="301760" y="908989"/>
                      <a:pt x="236954" y="927093"/>
                    </a:cubicBezTo>
                    <a:cubicBezTo>
                      <a:pt x="172148" y="945197"/>
                      <a:pt x="119716" y="916691"/>
                      <a:pt x="92011" y="856490"/>
                    </a:cubicBezTo>
                    <a:cubicBezTo>
                      <a:pt x="112309" y="840863"/>
                      <a:pt x="131210" y="808490"/>
                      <a:pt x="131470" y="800085"/>
                    </a:cubicBezTo>
                    <a:cubicBezTo>
                      <a:pt x="131730" y="791680"/>
                      <a:pt x="59443" y="813218"/>
                      <a:pt x="50708" y="806058"/>
                    </a:cubicBezTo>
                    <a:lnTo>
                      <a:pt x="48103" y="752360"/>
                    </a:lnTo>
                    <a:cubicBezTo>
                      <a:pt x="24863" y="746959"/>
                      <a:pt x="10963" y="740651"/>
                      <a:pt x="0" y="713901"/>
                    </a:cubicBezTo>
                    <a:cubicBezTo>
                      <a:pt x="2401" y="672024"/>
                      <a:pt x="39781" y="624301"/>
                      <a:pt x="41934" y="572226"/>
                    </a:cubicBezTo>
                    <a:cubicBezTo>
                      <a:pt x="44087" y="520152"/>
                      <a:pt x="16321" y="429053"/>
                      <a:pt x="12918" y="401454"/>
                    </a:cubicBezTo>
                    <a:cubicBezTo>
                      <a:pt x="7929" y="376649"/>
                      <a:pt x="11851" y="360420"/>
                      <a:pt x="11316" y="339903"/>
                    </a:cubicBezTo>
                    <a:cubicBezTo>
                      <a:pt x="16912" y="137360"/>
                      <a:pt x="164719" y="-2260"/>
                      <a:pt x="444504" y="27"/>
                    </a:cubicBezTo>
                    <a:cubicBezTo>
                      <a:pt x="724289" y="2314"/>
                      <a:pt x="826612" y="192373"/>
                      <a:pt x="821479" y="445103"/>
                    </a:cubicBezTo>
                    <a:cubicBezTo>
                      <a:pt x="816346" y="697833"/>
                      <a:pt x="553566" y="761080"/>
                      <a:pt x="552319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9FC9664B-2EC4-4BEE-AF49-A8E5DE4ADA1C}"/>
                  </a:ext>
                </a:extLst>
              </p:cNvPr>
              <p:cNvSpPr/>
              <p:nvPr/>
            </p:nvSpPr>
            <p:spPr>
              <a:xfrm>
                <a:off x="7143319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1A04BE8-5422-40A5-9D91-54EA89C67ADA}"/>
                  </a:ext>
                </a:extLst>
              </p:cNvPr>
              <p:cNvSpPr/>
              <p:nvPr/>
            </p:nvSpPr>
            <p:spPr>
              <a:xfrm>
                <a:off x="7171363" y="5603795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120239E6-196B-4F8F-AF6F-3823BA78E57D}"/>
                  </a:ext>
                </a:extLst>
              </p:cNvPr>
              <p:cNvGrpSpPr/>
              <p:nvPr/>
            </p:nvGrpSpPr>
            <p:grpSpPr>
              <a:xfrm>
                <a:off x="7041055" y="5401404"/>
                <a:ext cx="426294" cy="515952"/>
                <a:chOff x="7041055" y="5401404"/>
                <a:chExt cx="426294" cy="515952"/>
              </a:xfrm>
            </p:grpSpPr>
            <p:grpSp>
              <p:nvGrpSpPr>
                <p:cNvPr id="223" name="グループ化 222">
                  <a:extLst>
                    <a:ext uri="{FF2B5EF4-FFF2-40B4-BE49-F238E27FC236}">
                      <a16:creationId xmlns:a16="http://schemas.microsoft.com/office/drawing/2014/main" id="{E59D02E3-3DB5-4DAE-913D-476E293EDF75}"/>
                    </a:ext>
                  </a:extLst>
                </p:cNvPr>
                <p:cNvGrpSpPr/>
                <p:nvPr/>
              </p:nvGrpSpPr>
              <p:grpSpPr>
                <a:xfrm rot="900000">
                  <a:off x="7129611" y="5736264"/>
                  <a:ext cx="256111" cy="181092"/>
                  <a:chOff x="7986968" y="5736264"/>
                  <a:chExt cx="256111" cy="181092"/>
                </a:xfrm>
              </p:grpSpPr>
              <p:sp>
                <p:nvSpPr>
                  <p:cNvPr id="225" name="台形 224">
                    <a:extLst>
                      <a:ext uri="{FF2B5EF4-FFF2-40B4-BE49-F238E27FC236}">
                        <a16:creationId xmlns:a16="http://schemas.microsoft.com/office/drawing/2014/main" id="{FC5B1997-5840-4BFF-9E26-FD30A8E277BB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7986968" y="5736264"/>
                    <a:ext cx="25611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台形 225">
                    <a:extLst>
                      <a:ext uri="{FF2B5EF4-FFF2-40B4-BE49-F238E27FC236}">
                        <a16:creationId xmlns:a16="http://schemas.microsoft.com/office/drawing/2014/main" id="{CF448A73-D8EE-4BAC-ABB7-04406B32A255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8021192" y="5763029"/>
                    <a:ext cx="187662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D2040575-6AE1-4B23-90D3-5A54065429FE}"/>
                    </a:ext>
                  </a:extLst>
                </p:cNvPr>
                <p:cNvSpPr/>
                <p:nvPr/>
              </p:nvSpPr>
              <p:spPr>
                <a:xfrm>
                  <a:off x="7041055" y="5401404"/>
                  <a:ext cx="426294" cy="42629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745A2257-7C2C-49F4-A23C-84DED6311EAB}"/>
                  </a:ext>
                </a:extLst>
              </p:cNvPr>
              <p:cNvSpPr/>
              <p:nvPr/>
            </p:nvSpPr>
            <p:spPr>
              <a:xfrm rot="1800000">
                <a:off x="6826108" y="4404696"/>
                <a:ext cx="652513" cy="3046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1BA6DCBA-126A-4DD4-8ACD-6D1E26F82D21}"/>
                  </a:ext>
                </a:extLst>
              </p:cNvPr>
              <p:cNvSpPr/>
              <p:nvPr/>
            </p:nvSpPr>
            <p:spPr>
              <a:xfrm rot="9000000">
                <a:off x="7080265" y="4217933"/>
                <a:ext cx="637530" cy="1120617"/>
              </a:xfrm>
              <a:custGeom>
                <a:avLst/>
                <a:gdLst>
                  <a:gd name="connsiteX0" fmla="*/ 234255 w 637530"/>
                  <a:gd name="connsiteY0" fmla="*/ 1039012 h 1120617"/>
                  <a:gd name="connsiteX1" fmla="*/ 0 w 637530"/>
                  <a:gd name="connsiteY1" fmla="*/ 642795 h 1120617"/>
                  <a:gd name="connsiteX2" fmla="*/ 424242 w 637530"/>
                  <a:gd name="connsiteY2" fmla="*/ 174681 h 1120617"/>
                  <a:gd name="connsiteX3" fmla="*/ 525367 w 637530"/>
                  <a:gd name="connsiteY3" fmla="*/ 165513 h 1120617"/>
                  <a:gd name="connsiteX4" fmla="*/ 528677 w 637530"/>
                  <a:gd name="connsiteY4" fmla="*/ 159525 h 1120617"/>
                  <a:gd name="connsiteX5" fmla="*/ 589315 w 637530"/>
                  <a:gd name="connsiteY5" fmla="*/ 2 h 1120617"/>
                  <a:gd name="connsiteX6" fmla="*/ 589316 w 637530"/>
                  <a:gd name="connsiteY6" fmla="*/ 0 h 1120617"/>
                  <a:gd name="connsiteX7" fmla="*/ 544345 w 637530"/>
                  <a:gd name="connsiteY7" fmla="*/ 383961 h 1120617"/>
                  <a:gd name="connsiteX8" fmla="*/ 459951 w 637530"/>
                  <a:gd name="connsiteY8" fmla="*/ 490349 h 1120617"/>
                  <a:gd name="connsiteX9" fmla="*/ 388168 w 637530"/>
                  <a:gd name="connsiteY9" fmla="*/ 548372 h 1120617"/>
                  <a:gd name="connsiteX10" fmla="*/ 381011 w 637530"/>
                  <a:gd name="connsiteY10" fmla="*/ 642795 h 1120617"/>
                  <a:gd name="connsiteX11" fmla="*/ 531322 w 637530"/>
                  <a:gd name="connsiteY11" fmla="*/ 1120616 h 1120617"/>
                  <a:gd name="connsiteX12" fmla="*/ 531322 w 637530"/>
                  <a:gd name="connsiteY12" fmla="*/ 1120617 h 1120617"/>
                  <a:gd name="connsiteX13" fmla="*/ 234255 w 637530"/>
                  <a:gd name="connsiteY13" fmla="*/ 1039012 h 1120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7530" h="1120617">
                    <a:moveTo>
                      <a:pt x="234255" y="1039012"/>
                    </a:moveTo>
                    <a:cubicBezTo>
                      <a:pt x="92922" y="953145"/>
                      <a:pt x="0" y="807729"/>
                      <a:pt x="0" y="642795"/>
                    </a:cubicBezTo>
                    <a:cubicBezTo>
                      <a:pt x="0" y="411888"/>
                      <a:pt x="182128" y="219236"/>
                      <a:pt x="424242" y="174681"/>
                    </a:cubicBezTo>
                    <a:lnTo>
                      <a:pt x="525367" y="165513"/>
                    </a:lnTo>
                    <a:lnTo>
                      <a:pt x="528677" y="159525"/>
                    </a:lnTo>
                    <a:cubicBezTo>
                      <a:pt x="553582" y="106095"/>
                      <a:pt x="574026" y="52425"/>
                      <a:pt x="589315" y="2"/>
                    </a:cubicBezTo>
                    <a:lnTo>
                      <a:pt x="589316" y="0"/>
                    </a:lnTo>
                    <a:cubicBezTo>
                      <a:pt x="668280" y="50842"/>
                      <a:pt x="648146" y="222746"/>
                      <a:pt x="544345" y="383961"/>
                    </a:cubicBezTo>
                    <a:cubicBezTo>
                      <a:pt x="518395" y="424264"/>
                      <a:pt x="489673" y="460084"/>
                      <a:pt x="459951" y="490349"/>
                    </a:cubicBezTo>
                    <a:lnTo>
                      <a:pt x="388168" y="548372"/>
                    </a:lnTo>
                    <a:lnTo>
                      <a:pt x="381011" y="642795"/>
                    </a:lnTo>
                    <a:cubicBezTo>
                      <a:pt x="381011" y="808442"/>
                      <a:pt x="431115" y="974089"/>
                      <a:pt x="531322" y="1120616"/>
                    </a:cubicBezTo>
                    <a:lnTo>
                      <a:pt x="531322" y="1120617"/>
                    </a:lnTo>
                    <a:cubicBezTo>
                      <a:pt x="421282" y="1120617"/>
                      <a:pt x="319055" y="1090533"/>
                      <a:pt x="234255" y="10390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75982D90-16A1-4C14-B017-ADCFDF3B45B7}"/>
                  </a:ext>
                </a:extLst>
              </p:cNvPr>
              <p:cNvGrpSpPr/>
              <p:nvPr/>
            </p:nvGrpSpPr>
            <p:grpSpPr>
              <a:xfrm>
                <a:off x="7249872" y="4742810"/>
                <a:ext cx="184790" cy="334681"/>
                <a:chOff x="1368308" y="1783038"/>
                <a:chExt cx="188990" cy="342286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3AF1ECCF-5AF7-40B2-BB3D-75312F423277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FA527412-7E41-460B-98D2-E2729177DF78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F5E74E20-D31A-485F-9A8E-BB18D9F64F58}"/>
                  </a:ext>
                </a:extLst>
              </p:cNvPr>
              <p:cNvGrpSpPr/>
              <p:nvPr/>
            </p:nvGrpSpPr>
            <p:grpSpPr>
              <a:xfrm>
                <a:off x="7221188" y="4255033"/>
                <a:ext cx="325519" cy="271429"/>
                <a:chOff x="8797576" y="4250271"/>
                <a:chExt cx="325519" cy="271429"/>
              </a:xfrm>
            </p:grpSpPr>
            <p:sp>
              <p:nvSpPr>
                <p:cNvPr id="218" name="台形 217">
                  <a:extLst>
                    <a:ext uri="{FF2B5EF4-FFF2-40B4-BE49-F238E27FC236}">
                      <a16:creationId xmlns:a16="http://schemas.microsoft.com/office/drawing/2014/main" id="{90913879-D682-456D-9301-F13A4514092F}"/>
                    </a:ext>
                  </a:extLst>
                </p:cNvPr>
                <p:cNvSpPr/>
                <p:nvPr/>
              </p:nvSpPr>
              <p:spPr>
                <a:xfrm rot="8100000">
                  <a:off x="8797576" y="4250271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台形 218">
                  <a:extLst>
                    <a:ext uri="{FF2B5EF4-FFF2-40B4-BE49-F238E27FC236}">
                      <a16:creationId xmlns:a16="http://schemas.microsoft.com/office/drawing/2014/main" id="{38155694-8B39-4ACC-BEA0-7D3A5272A394}"/>
                    </a:ext>
                  </a:extLst>
                </p:cNvPr>
                <p:cNvSpPr/>
                <p:nvPr/>
              </p:nvSpPr>
              <p:spPr>
                <a:xfrm rot="18900000" flipH="1">
                  <a:off x="8925384" y="4378080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3DBE44EE-16BE-4A08-B9A8-A6EDAD78A08C}"/>
                    </a:ext>
                  </a:extLst>
                </p:cNvPr>
                <p:cNvSpPr/>
                <p:nvPr/>
              </p:nvSpPr>
              <p:spPr>
                <a:xfrm rot="2700000">
                  <a:off x="8909960" y="4324820"/>
                  <a:ext cx="100752" cy="12233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0" name="円/楕円 190">
                <a:extLst>
                  <a:ext uri="{FF2B5EF4-FFF2-40B4-BE49-F238E27FC236}">
                    <a16:creationId xmlns:a16="http://schemas.microsoft.com/office/drawing/2014/main" id="{36F78FFA-B335-4A1A-A1EA-F873FF591249}"/>
                  </a:ext>
                </a:extLst>
              </p:cNvPr>
              <p:cNvSpPr/>
              <p:nvPr/>
            </p:nvSpPr>
            <p:spPr>
              <a:xfrm>
                <a:off x="7042988" y="4969420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6AC8CAA9-2FC3-4A6B-BCEF-BED0B41C01DE}"/>
                  </a:ext>
                </a:extLst>
              </p:cNvPr>
              <p:cNvGrpSpPr/>
              <p:nvPr/>
            </p:nvGrpSpPr>
            <p:grpSpPr>
              <a:xfrm>
                <a:off x="6832809" y="4639533"/>
                <a:ext cx="170350" cy="286536"/>
                <a:chOff x="6798404" y="4620438"/>
                <a:chExt cx="224590" cy="286536"/>
              </a:xfrm>
            </p:grpSpPr>
            <p:sp>
              <p:nvSpPr>
                <p:cNvPr id="212" name="円/楕円 27">
                  <a:extLst>
                    <a:ext uri="{FF2B5EF4-FFF2-40B4-BE49-F238E27FC236}">
                      <a16:creationId xmlns:a16="http://schemas.microsoft.com/office/drawing/2014/main" id="{792776DD-B459-43E9-B8B8-7C193135D178}"/>
                    </a:ext>
                  </a:extLst>
                </p:cNvPr>
                <p:cNvSpPr/>
                <p:nvPr/>
              </p:nvSpPr>
              <p:spPr>
                <a:xfrm rot="10800000">
                  <a:off x="6807508" y="4620438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二等辺三角形 212">
                  <a:extLst>
                    <a:ext uri="{FF2B5EF4-FFF2-40B4-BE49-F238E27FC236}">
                      <a16:creationId xmlns:a16="http://schemas.microsoft.com/office/drawing/2014/main" id="{4D0471AB-2B57-44A3-8D2B-411E8190FCD0}"/>
                    </a:ext>
                  </a:extLst>
                </p:cNvPr>
                <p:cNvSpPr/>
                <p:nvPr/>
              </p:nvSpPr>
              <p:spPr>
                <a:xfrm rot="18911150">
                  <a:off x="6798404" y="4676250"/>
                  <a:ext cx="60276" cy="111532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円/楕円 195">
                  <a:extLst>
                    <a:ext uri="{FF2B5EF4-FFF2-40B4-BE49-F238E27FC236}">
                      <a16:creationId xmlns:a16="http://schemas.microsoft.com/office/drawing/2014/main" id="{3AB73D5D-1982-4585-89CA-00E4358FAB38}"/>
                    </a:ext>
                  </a:extLst>
                </p:cNvPr>
                <p:cNvSpPr/>
                <p:nvPr/>
              </p:nvSpPr>
              <p:spPr>
                <a:xfrm>
                  <a:off x="6840723" y="4700434"/>
                  <a:ext cx="158216" cy="18238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196">
                  <a:extLst>
                    <a:ext uri="{FF2B5EF4-FFF2-40B4-BE49-F238E27FC236}">
                      <a16:creationId xmlns:a16="http://schemas.microsoft.com/office/drawing/2014/main" id="{8EACEA9D-F1FD-4270-A4AE-D5342740E880}"/>
                    </a:ext>
                  </a:extLst>
                </p:cNvPr>
                <p:cNvSpPr/>
                <p:nvPr/>
              </p:nvSpPr>
              <p:spPr>
                <a:xfrm>
                  <a:off x="6840713" y="4724588"/>
                  <a:ext cx="158216" cy="18238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197">
                  <a:extLst>
                    <a:ext uri="{FF2B5EF4-FFF2-40B4-BE49-F238E27FC236}">
                      <a16:creationId xmlns:a16="http://schemas.microsoft.com/office/drawing/2014/main" id="{47E47D46-5B28-44DA-9393-D9E2CF5A5D70}"/>
                    </a:ext>
                  </a:extLst>
                </p:cNvPr>
                <p:cNvSpPr/>
                <p:nvPr/>
              </p:nvSpPr>
              <p:spPr>
                <a:xfrm>
                  <a:off x="6846219" y="4757406"/>
                  <a:ext cx="86288" cy="11766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円/楕円 198">
                  <a:extLst>
                    <a:ext uri="{FF2B5EF4-FFF2-40B4-BE49-F238E27FC236}">
                      <a16:creationId xmlns:a16="http://schemas.microsoft.com/office/drawing/2014/main" id="{28D36ADF-A68B-4EFF-B71F-84BC521C55CB}"/>
                    </a:ext>
                  </a:extLst>
                </p:cNvPr>
                <p:cNvSpPr/>
                <p:nvPr/>
              </p:nvSpPr>
              <p:spPr>
                <a:xfrm>
                  <a:off x="6855347" y="4770103"/>
                  <a:ext cx="60276" cy="6042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E9CF708C-7863-4BD1-A179-69FC49BB9825}"/>
              </a:ext>
            </a:extLst>
          </p:cNvPr>
          <p:cNvGrpSpPr/>
          <p:nvPr/>
        </p:nvGrpSpPr>
        <p:grpSpPr>
          <a:xfrm>
            <a:off x="728142" y="1059995"/>
            <a:ext cx="2078093" cy="2472277"/>
            <a:chOff x="728142" y="1059995"/>
            <a:chExt cx="2078093" cy="2472277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D4E6303A-3F6F-4F18-A202-6525E76F45D8}"/>
                </a:ext>
              </a:extLst>
            </p:cNvPr>
            <p:cNvGrpSpPr/>
            <p:nvPr/>
          </p:nvGrpSpPr>
          <p:grpSpPr>
            <a:xfrm>
              <a:off x="1221003" y="1059995"/>
              <a:ext cx="1585232" cy="2472277"/>
              <a:chOff x="341109" y="1059995"/>
              <a:chExt cx="1585232" cy="2472277"/>
            </a:xfrm>
          </p:grpSpPr>
          <p:sp>
            <p:nvSpPr>
              <p:cNvPr id="266" name="円/楕円 373">
                <a:extLst>
                  <a:ext uri="{FF2B5EF4-FFF2-40B4-BE49-F238E27FC236}">
                    <a16:creationId xmlns:a16="http://schemas.microsoft.com/office/drawing/2014/main" id="{F9DAE66F-9551-4EE1-9E4E-BA9D6BBBFC45}"/>
                  </a:ext>
                </a:extLst>
              </p:cNvPr>
              <p:cNvSpPr/>
              <p:nvPr/>
            </p:nvSpPr>
            <p:spPr>
              <a:xfrm>
                <a:off x="578879" y="1121757"/>
                <a:ext cx="1079568" cy="103789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CA73277E-47D7-40DF-A182-AA5A3FD1F773}"/>
                  </a:ext>
                </a:extLst>
              </p:cNvPr>
              <p:cNvGrpSpPr/>
              <p:nvPr/>
            </p:nvGrpSpPr>
            <p:grpSpPr>
              <a:xfrm>
                <a:off x="1052513" y="2108774"/>
                <a:ext cx="232503" cy="395121"/>
                <a:chOff x="356660" y="2142208"/>
                <a:chExt cx="212829" cy="361687"/>
              </a:xfrm>
            </p:grpSpPr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6CA04168-D469-47FC-87E0-F69C776B8005}"/>
                    </a:ext>
                  </a:extLst>
                </p:cNvPr>
                <p:cNvSpPr/>
                <p:nvPr/>
              </p:nvSpPr>
              <p:spPr>
                <a:xfrm>
                  <a:off x="356660" y="2142208"/>
                  <a:ext cx="212829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1AB166D4-027A-4C6C-8C46-A4BBB1A71EA2}"/>
                    </a:ext>
                  </a:extLst>
                </p:cNvPr>
                <p:cNvSpPr/>
                <p:nvPr/>
              </p:nvSpPr>
              <p:spPr>
                <a:xfrm>
                  <a:off x="371030" y="2170320"/>
                  <a:ext cx="110853" cy="179002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9234A3EF-A857-432B-AD21-4A8CE9E52437}"/>
                  </a:ext>
                </a:extLst>
              </p:cNvPr>
              <p:cNvSpPr/>
              <p:nvPr/>
            </p:nvSpPr>
            <p:spPr>
              <a:xfrm>
                <a:off x="618421" y="1215441"/>
                <a:ext cx="1002366" cy="1119446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1904 w 1004748"/>
                  <a:gd name="connsiteY7" fmla="*/ 972746 h 1119446"/>
                  <a:gd name="connsiteX8" fmla="*/ 69487 w 1004748"/>
                  <a:gd name="connsiteY8" fmla="*/ 912796 h 1119446"/>
                  <a:gd name="connsiteX9" fmla="*/ 0 w 1004748"/>
                  <a:gd name="connsiteY9" fmla="*/ 863460 h 1119446"/>
                  <a:gd name="connsiteX10" fmla="*/ 62281 w 1004748"/>
                  <a:gd name="connsiteY10" fmla="*/ 694242 h 1119446"/>
                  <a:gd name="connsiteX11" fmla="*/ 28390 w 1004748"/>
                  <a:gd name="connsiteY11" fmla="*/ 487045 h 1119446"/>
                  <a:gd name="connsiteX12" fmla="*/ 26520 w 1004748"/>
                  <a:gd name="connsiteY12" fmla="*/ 412367 h 1119446"/>
                  <a:gd name="connsiteX13" fmla="*/ 532477 w 1004748"/>
                  <a:gd name="connsiteY13" fmla="*/ 0 h 1119446"/>
                  <a:gd name="connsiteX14" fmla="*/ 1004703 w 1004748"/>
                  <a:gd name="connsiteY14" fmla="*/ 534658 h 1119446"/>
                  <a:gd name="connsiteX15" fmla="*/ 647762 w 1004748"/>
                  <a:gd name="connsiteY15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81904 w 1004748"/>
                  <a:gd name="connsiteY6" fmla="*/ 972746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77142 w 1004748"/>
                  <a:gd name="connsiteY6" fmla="*/ 963221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7105 w 1002366"/>
                  <a:gd name="connsiteY6" fmla="*/ 91279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140166 w 1002366"/>
                  <a:gd name="connsiteY3" fmla="*/ 970888 h 1119446"/>
                  <a:gd name="connsiteX4" fmla="*/ 58092 w 1002366"/>
                  <a:gd name="connsiteY4" fmla="*/ 958459 h 1119446"/>
                  <a:gd name="connsiteX5" fmla="*/ 64724 w 1002366"/>
                  <a:gd name="connsiteY5" fmla="*/ 893746 h 1119446"/>
                  <a:gd name="connsiteX6" fmla="*/ 0 w 1002366"/>
                  <a:gd name="connsiteY6" fmla="*/ 849172 h 1119446"/>
                  <a:gd name="connsiteX7" fmla="*/ 59899 w 1002366"/>
                  <a:gd name="connsiteY7" fmla="*/ 694242 h 1119446"/>
                  <a:gd name="connsiteX8" fmla="*/ 26008 w 1002366"/>
                  <a:gd name="connsiteY8" fmla="*/ 487045 h 1119446"/>
                  <a:gd name="connsiteX9" fmla="*/ 24138 w 1002366"/>
                  <a:gd name="connsiteY9" fmla="*/ 412367 h 1119446"/>
                  <a:gd name="connsiteX10" fmla="*/ 530095 w 1002366"/>
                  <a:gd name="connsiteY10" fmla="*/ 0 h 1119446"/>
                  <a:gd name="connsiteX11" fmla="*/ 1002321 w 1002366"/>
                  <a:gd name="connsiteY11" fmla="*/ 534658 h 1119446"/>
                  <a:gd name="connsiteX12" fmla="*/ 645380 w 1002366"/>
                  <a:gd name="connsiteY12" fmla="*/ 1058218 h 1119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2366" h="1119446">
                    <a:moveTo>
                      <a:pt x="572542" y="907339"/>
                    </a:moveTo>
                    <a:cubicBezTo>
                      <a:pt x="487419" y="1074259"/>
                      <a:pt x="368422" y="1125966"/>
                      <a:pt x="242209" y="1118805"/>
                    </a:cubicBezTo>
                    <a:cubicBezTo>
                      <a:pt x="174862" y="1107581"/>
                      <a:pt x="126842" y="1098625"/>
                      <a:pt x="94439" y="1018865"/>
                    </a:cubicBezTo>
                    <a:lnTo>
                      <a:pt x="140166" y="970888"/>
                    </a:lnTo>
                    <a:cubicBezTo>
                      <a:pt x="134708" y="962675"/>
                      <a:pt x="69078" y="969728"/>
                      <a:pt x="58092" y="958459"/>
                    </a:cubicBezTo>
                    <a:cubicBezTo>
                      <a:pt x="53542" y="940893"/>
                      <a:pt x="68458" y="916260"/>
                      <a:pt x="64724" y="893746"/>
                    </a:cubicBezTo>
                    <a:cubicBezTo>
                      <a:pt x="37579" y="887193"/>
                      <a:pt x="12805" y="876280"/>
                      <a:pt x="0" y="849172"/>
                    </a:cubicBezTo>
                    <a:cubicBezTo>
                      <a:pt x="2804" y="809058"/>
                      <a:pt x="55564" y="754596"/>
                      <a:pt x="59899" y="694242"/>
                    </a:cubicBezTo>
                    <a:cubicBezTo>
                      <a:pt x="64234" y="633888"/>
                      <a:pt x="29984" y="520531"/>
                      <a:pt x="26008" y="487045"/>
                    </a:cubicBezTo>
                    <a:cubicBezTo>
                      <a:pt x="20181" y="456950"/>
                      <a:pt x="24762" y="437260"/>
                      <a:pt x="24138" y="412367"/>
                    </a:cubicBezTo>
                    <a:cubicBezTo>
                      <a:pt x="30673" y="166624"/>
                      <a:pt x="280522" y="0"/>
                      <a:pt x="530095" y="0"/>
                    </a:cubicBezTo>
                    <a:cubicBezTo>
                      <a:pt x="815322" y="0"/>
                      <a:pt x="998715" y="306261"/>
                      <a:pt x="1002321" y="534658"/>
                    </a:cubicBezTo>
                    <a:cubicBezTo>
                      <a:pt x="1005927" y="763056"/>
                      <a:pt x="793165" y="974302"/>
                      <a:pt x="645380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FCF942CE-A5BF-4C9D-B4CF-788299080A54}"/>
                  </a:ext>
                </a:extLst>
              </p:cNvPr>
              <p:cNvSpPr/>
              <p:nvPr/>
            </p:nvSpPr>
            <p:spPr>
              <a:xfrm>
                <a:off x="1222420" y="1785732"/>
                <a:ext cx="703921" cy="690672"/>
              </a:xfrm>
              <a:custGeom>
                <a:avLst/>
                <a:gdLst>
                  <a:gd name="connsiteX0" fmla="*/ 16919 w 644357"/>
                  <a:gd name="connsiteY0" fmla="*/ 0 h 544153"/>
                  <a:gd name="connsiteX1" fmla="*/ 369562 w 644357"/>
                  <a:gd name="connsiteY1" fmla="*/ 0 h 544153"/>
                  <a:gd name="connsiteX2" fmla="*/ 369792 w 644357"/>
                  <a:gd name="connsiteY2" fmla="*/ 14872 h 544153"/>
                  <a:gd name="connsiteX3" fmla="*/ 644357 w 644357"/>
                  <a:gd name="connsiteY3" fmla="*/ 500500 h 544153"/>
                  <a:gd name="connsiteX4" fmla="*/ 644357 w 644357"/>
                  <a:gd name="connsiteY4" fmla="*/ 500502 h 544153"/>
                  <a:gd name="connsiteX5" fmla="*/ 311746 w 644357"/>
                  <a:gd name="connsiteY5" fmla="*/ 423117 h 544153"/>
                  <a:gd name="connsiteX6" fmla="*/ 387819 w 644357"/>
                  <a:gd name="connsiteY6" fmla="*/ 544152 h 544153"/>
                  <a:gd name="connsiteX7" fmla="*/ 387819 w 644357"/>
                  <a:gd name="connsiteY7" fmla="*/ 544153 h 544153"/>
                  <a:gd name="connsiteX8" fmla="*/ 0 w 644357"/>
                  <a:gd name="connsiteY8" fmla="*/ 117922 h 544153"/>
                  <a:gd name="connsiteX9" fmla="*/ 7828 w 644357"/>
                  <a:gd name="connsiteY9" fmla="*/ 32297 h 54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357" h="544153">
                    <a:moveTo>
                      <a:pt x="16919" y="0"/>
                    </a:moveTo>
                    <a:lnTo>
                      <a:pt x="369562" y="0"/>
                    </a:lnTo>
                    <a:lnTo>
                      <a:pt x="369792" y="14872"/>
                    </a:lnTo>
                    <a:cubicBezTo>
                      <a:pt x="388560" y="204703"/>
                      <a:pt x="485369" y="386314"/>
                      <a:pt x="644357" y="500500"/>
                    </a:cubicBezTo>
                    <a:lnTo>
                      <a:pt x="644357" y="500502"/>
                    </a:lnTo>
                    <a:cubicBezTo>
                      <a:pt x="526085" y="532192"/>
                      <a:pt x="404475" y="500213"/>
                      <a:pt x="311746" y="423117"/>
                    </a:cubicBezTo>
                    <a:cubicBezTo>
                      <a:pt x="331299" y="466373"/>
                      <a:pt x="357196" y="506757"/>
                      <a:pt x="387819" y="544152"/>
                    </a:cubicBezTo>
                    <a:lnTo>
                      <a:pt x="387819" y="544153"/>
                    </a:lnTo>
                    <a:cubicBezTo>
                      <a:pt x="173633" y="544153"/>
                      <a:pt x="0" y="353323"/>
                      <a:pt x="0" y="117922"/>
                    </a:cubicBezTo>
                    <a:cubicBezTo>
                      <a:pt x="0" y="88594"/>
                      <a:pt x="2695" y="59958"/>
                      <a:pt x="7828" y="3229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0" name="月 269">
                <a:extLst>
                  <a:ext uri="{FF2B5EF4-FFF2-40B4-BE49-F238E27FC236}">
                    <a16:creationId xmlns:a16="http://schemas.microsoft.com/office/drawing/2014/main" id="{F5EB9521-67A3-4374-B910-A220CA6EC35F}"/>
                  </a:ext>
                </a:extLst>
              </p:cNvPr>
              <p:cNvSpPr/>
              <p:nvPr/>
            </p:nvSpPr>
            <p:spPr>
              <a:xfrm rot="10800000">
                <a:off x="1096575" y="1181087"/>
                <a:ext cx="528055" cy="1139987"/>
              </a:xfrm>
              <a:prstGeom prst="moon">
                <a:avLst>
                  <a:gd name="adj" fmla="val 6589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30DCD8E6-B651-483F-BFF0-D08D45B55BF7}"/>
                  </a:ext>
                </a:extLst>
              </p:cNvPr>
              <p:cNvSpPr/>
              <p:nvPr/>
            </p:nvSpPr>
            <p:spPr>
              <a:xfrm rot="8100000">
                <a:off x="873463" y="1059995"/>
                <a:ext cx="643205" cy="890100"/>
              </a:xfrm>
              <a:prstGeom prst="moon">
                <a:avLst>
                  <a:gd name="adj" fmla="val 6796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84FD5BEC-7B4B-4642-9236-633FC30F3068}"/>
                  </a:ext>
                </a:extLst>
              </p:cNvPr>
              <p:cNvGrpSpPr/>
              <p:nvPr/>
            </p:nvGrpSpPr>
            <p:grpSpPr>
              <a:xfrm>
                <a:off x="1173787" y="1716403"/>
                <a:ext cx="206460" cy="373927"/>
                <a:chOff x="1368308" y="1783038"/>
                <a:chExt cx="188990" cy="342286"/>
              </a:xfrm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543118D9-EC90-4188-8057-338C9F935875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10FA3383-E930-4060-9191-66E511833AFB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3" name="月 272">
                <a:extLst>
                  <a:ext uri="{FF2B5EF4-FFF2-40B4-BE49-F238E27FC236}">
                    <a16:creationId xmlns:a16="http://schemas.microsoft.com/office/drawing/2014/main" id="{48392870-6203-413E-964B-99111769FEAC}"/>
                  </a:ext>
                </a:extLst>
              </p:cNvPr>
              <p:cNvSpPr/>
              <p:nvPr/>
            </p:nvSpPr>
            <p:spPr>
              <a:xfrm rot="10800000">
                <a:off x="1062728" y="1208547"/>
                <a:ext cx="240830" cy="692027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月 273">
                <a:extLst>
                  <a:ext uri="{FF2B5EF4-FFF2-40B4-BE49-F238E27FC236}">
                    <a16:creationId xmlns:a16="http://schemas.microsoft.com/office/drawing/2014/main" id="{F99FEDC7-E8FD-4D2D-99BC-5BE9964EF604}"/>
                  </a:ext>
                </a:extLst>
              </p:cNvPr>
              <p:cNvSpPr/>
              <p:nvPr/>
            </p:nvSpPr>
            <p:spPr>
              <a:xfrm rot="2700000">
                <a:off x="616288" y="1019811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5" name="月 274">
                <a:extLst>
                  <a:ext uri="{FF2B5EF4-FFF2-40B4-BE49-F238E27FC236}">
                    <a16:creationId xmlns:a16="http://schemas.microsoft.com/office/drawing/2014/main" id="{FD901626-422C-42B2-AF9B-0B8B2CD16FE0}"/>
                  </a:ext>
                </a:extLst>
              </p:cNvPr>
              <p:cNvSpPr/>
              <p:nvPr/>
            </p:nvSpPr>
            <p:spPr>
              <a:xfrm rot="4500000">
                <a:off x="683818" y="952277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768E1274-6093-4038-A253-48FDE23850CE}"/>
                  </a:ext>
                </a:extLst>
              </p:cNvPr>
              <p:cNvGrpSpPr/>
              <p:nvPr/>
            </p:nvGrpSpPr>
            <p:grpSpPr>
              <a:xfrm>
                <a:off x="664003" y="1548086"/>
                <a:ext cx="245616" cy="315553"/>
                <a:chOff x="692453" y="1601078"/>
                <a:chExt cx="313118" cy="316738"/>
              </a:xfrm>
            </p:grpSpPr>
            <p:sp>
              <p:nvSpPr>
                <p:cNvPr id="288" name="円/楕円 27">
                  <a:extLst>
                    <a:ext uri="{FF2B5EF4-FFF2-40B4-BE49-F238E27FC236}">
                      <a16:creationId xmlns:a16="http://schemas.microsoft.com/office/drawing/2014/main" id="{982C3488-C9B9-4835-9369-479D4CB1654A}"/>
                    </a:ext>
                  </a:extLst>
                </p:cNvPr>
                <p:cNvSpPr/>
                <p:nvPr/>
              </p:nvSpPr>
              <p:spPr>
                <a:xfrm rot="10800000">
                  <a:off x="692453" y="1601078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9" name="円/楕円 389">
                  <a:extLst>
                    <a:ext uri="{FF2B5EF4-FFF2-40B4-BE49-F238E27FC236}">
                      <a16:creationId xmlns:a16="http://schemas.microsoft.com/office/drawing/2014/main" id="{7A433E4D-1E92-4D69-B3D6-5FCC6335D27F}"/>
                    </a:ext>
                  </a:extLst>
                </p:cNvPr>
                <p:cNvSpPr/>
                <p:nvPr/>
              </p:nvSpPr>
              <p:spPr>
                <a:xfrm>
                  <a:off x="801096" y="1738683"/>
                  <a:ext cx="81417" cy="17913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円/楕円 389">
                  <a:extLst>
                    <a:ext uri="{FF2B5EF4-FFF2-40B4-BE49-F238E27FC236}">
                      <a16:creationId xmlns:a16="http://schemas.microsoft.com/office/drawing/2014/main" id="{03668B84-9004-489E-96E0-975A1319F27D}"/>
                    </a:ext>
                  </a:extLst>
                </p:cNvPr>
                <p:cNvSpPr/>
                <p:nvPr/>
              </p:nvSpPr>
              <p:spPr>
                <a:xfrm>
                  <a:off x="808244" y="1755959"/>
                  <a:ext cx="45720" cy="6063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7" name="月 276">
                <a:extLst>
                  <a:ext uri="{FF2B5EF4-FFF2-40B4-BE49-F238E27FC236}">
                    <a16:creationId xmlns:a16="http://schemas.microsoft.com/office/drawing/2014/main" id="{0B12D1AE-8BE8-4960-B337-4AAECB4AC4AD}"/>
                  </a:ext>
                </a:extLst>
              </p:cNvPr>
              <p:cNvSpPr/>
              <p:nvPr/>
            </p:nvSpPr>
            <p:spPr>
              <a:xfrm rot="3954198">
                <a:off x="731654" y="1267112"/>
                <a:ext cx="229531" cy="389554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台形 53">
                <a:extLst>
                  <a:ext uri="{FF2B5EF4-FFF2-40B4-BE49-F238E27FC236}">
                    <a16:creationId xmlns:a16="http://schemas.microsoft.com/office/drawing/2014/main" id="{B2CA6D9E-05CE-4D0B-AF43-2C7639AF5901}"/>
                  </a:ext>
                </a:extLst>
              </p:cNvPr>
              <p:cNvSpPr/>
              <p:nvPr/>
            </p:nvSpPr>
            <p:spPr>
              <a:xfrm>
                <a:off x="996597" y="2431257"/>
                <a:ext cx="341519" cy="99580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519" h="64779">
                    <a:moveTo>
                      <a:pt x="0" y="64063"/>
                    </a:moveTo>
                    <a:lnTo>
                      <a:pt x="11097" y="18589"/>
                    </a:lnTo>
                    <a:lnTo>
                      <a:pt x="316134" y="0"/>
                    </a:lnTo>
                    <a:lnTo>
                      <a:pt x="341519" y="64779"/>
                    </a:lnTo>
                    <a:lnTo>
                      <a:pt x="0" y="64063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566D2D9B-1018-4EBD-BC8C-C45DC8E52F90}"/>
                  </a:ext>
                </a:extLst>
              </p:cNvPr>
              <p:cNvSpPr/>
              <p:nvPr/>
            </p:nvSpPr>
            <p:spPr>
              <a:xfrm>
                <a:off x="76233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D0A9A4EF-6371-4E9A-A6E7-64CD324CB072}"/>
                  </a:ext>
                </a:extLst>
              </p:cNvPr>
              <p:cNvSpPr/>
              <p:nvPr/>
            </p:nvSpPr>
            <p:spPr>
              <a:xfrm>
                <a:off x="749703" y="2511655"/>
                <a:ext cx="312517" cy="697282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2517" h="697282">
                    <a:moveTo>
                      <a:pt x="274912" y="0"/>
                    </a:moveTo>
                    <a:lnTo>
                      <a:pt x="312517" y="52026"/>
                    </a:lnTo>
                    <a:lnTo>
                      <a:pt x="171169" y="173533"/>
                    </a:lnTo>
                    <a:lnTo>
                      <a:pt x="200135" y="258156"/>
                    </a:lnTo>
                    <a:cubicBezTo>
                      <a:pt x="80463" y="405325"/>
                      <a:pt x="48897" y="547732"/>
                      <a:pt x="14951" y="697282"/>
                    </a:cubicBezTo>
                    <a:cubicBezTo>
                      <a:pt x="1360" y="639811"/>
                      <a:pt x="-9242" y="564895"/>
                      <a:pt x="12277" y="470096"/>
                    </a:cubicBezTo>
                    <a:cubicBezTo>
                      <a:pt x="33796" y="375298"/>
                      <a:pt x="52428" y="292377"/>
                      <a:pt x="144065" y="128491"/>
                    </a:cubicBezTo>
                    <a:cubicBezTo>
                      <a:pt x="192614" y="54384"/>
                      <a:pt x="214225" y="41445"/>
                      <a:pt x="244839" y="10647"/>
                    </a:cubicBezTo>
                    <a:cubicBezTo>
                      <a:pt x="250895" y="7098"/>
                      <a:pt x="268856" y="3549"/>
                      <a:pt x="27491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1" name="四角形: 上の 2 つの角を丸める 280">
                <a:extLst>
                  <a:ext uri="{FF2B5EF4-FFF2-40B4-BE49-F238E27FC236}">
                    <a16:creationId xmlns:a16="http://schemas.microsoft.com/office/drawing/2014/main" id="{70C940FF-119F-4FCF-B1AC-AEEF0151A02A}"/>
                  </a:ext>
                </a:extLst>
              </p:cNvPr>
              <p:cNvSpPr/>
              <p:nvPr/>
            </p:nvSpPr>
            <p:spPr>
              <a:xfrm>
                <a:off x="98377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06B2896E-28A9-4A0A-A482-B1E8FC84A3F0}"/>
                  </a:ext>
                </a:extLst>
              </p:cNvPr>
              <p:cNvSpPr/>
              <p:nvPr/>
            </p:nvSpPr>
            <p:spPr>
              <a:xfrm flipH="1">
                <a:off x="101397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1223A5F3-A015-49C5-A47D-DACA9FB9C68C}"/>
                  </a:ext>
                </a:extLst>
              </p:cNvPr>
              <p:cNvGrpSpPr/>
              <p:nvPr/>
            </p:nvGrpSpPr>
            <p:grpSpPr>
              <a:xfrm rot="1800000">
                <a:off x="811292" y="2537748"/>
                <a:ext cx="132569" cy="289146"/>
                <a:chOff x="812816" y="2532982"/>
                <a:chExt cx="224851" cy="289146"/>
              </a:xfrm>
            </p:grpSpPr>
            <p:sp>
              <p:nvSpPr>
                <p:cNvPr id="285" name="フリーフォーム: 図形 284">
                  <a:extLst>
                    <a:ext uri="{FF2B5EF4-FFF2-40B4-BE49-F238E27FC236}">
                      <a16:creationId xmlns:a16="http://schemas.microsoft.com/office/drawing/2014/main" id="{825D4E8C-C052-4A32-AD3E-9DFA6E593D6F}"/>
                    </a:ext>
                  </a:extLst>
                </p:cNvPr>
                <p:cNvSpPr/>
                <p:nvPr/>
              </p:nvSpPr>
              <p:spPr>
                <a:xfrm rot="4125484" flipH="1">
                  <a:off x="801550" y="2626873"/>
                  <a:ext cx="243721" cy="146789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7604AA43-5181-40F7-8DB6-B9FD052D4009}"/>
                    </a:ext>
                  </a:extLst>
                </p:cNvPr>
                <p:cNvSpPr/>
                <p:nvPr/>
              </p:nvSpPr>
              <p:spPr>
                <a:xfrm flipH="1">
                  <a:off x="863771" y="2532982"/>
                  <a:ext cx="173896" cy="14934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四角形: 角を丸くする 286">
                  <a:extLst>
                    <a:ext uri="{FF2B5EF4-FFF2-40B4-BE49-F238E27FC236}">
                      <a16:creationId xmlns:a16="http://schemas.microsoft.com/office/drawing/2014/main" id="{7F18F872-1F3C-43B2-ABF4-6818F7CF4C47}"/>
                    </a:ext>
                  </a:extLst>
                </p:cNvPr>
                <p:cNvSpPr/>
                <p:nvPr/>
              </p:nvSpPr>
              <p:spPr>
                <a:xfrm>
                  <a:off x="812816" y="2558646"/>
                  <a:ext cx="86472" cy="95710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4160E4C0-838F-473C-B1E5-5DA90164FFF7}"/>
                  </a:ext>
                </a:extLst>
              </p:cNvPr>
              <p:cNvSpPr/>
              <p:nvPr/>
            </p:nvSpPr>
            <p:spPr>
              <a:xfrm>
                <a:off x="805261" y="3354340"/>
                <a:ext cx="45719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FE3B937B-5286-410B-B16F-9BD8AF077698}"/>
                </a:ext>
              </a:extLst>
            </p:cNvPr>
            <p:cNvGrpSpPr/>
            <p:nvPr/>
          </p:nvGrpSpPr>
          <p:grpSpPr>
            <a:xfrm>
              <a:off x="728142" y="2642778"/>
              <a:ext cx="1092379" cy="727249"/>
              <a:chOff x="444652" y="5006060"/>
              <a:chExt cx="1399600" cy="931780"/>
            </a:xfrm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48D160FA-7CA8-4C5F-BAA9-F19328580238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0" name="グループ化 249">
                <a:extLst>
                  <a:ext uri="{FF2B5EF4-FFF2-40B4-BE49-F238E27FC236}">
                    <a16:creationId xmlns:a16="http://schemas.microsoft.com/office/drawing/2014/main" id="{91260A8C-C66E-441F-A058-2FD2B67F12E3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987A4B03-7778-45C9-8A24-385B3272C709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08B501BC-595F-4305-BA7A-0CAF6FA40BF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C905D43C-524C-4850-8493-7F1106A1945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A01336A1-3493-4468-B9FA-226A0371C54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月 264">
                    <a:extLst>
                      <a:ext uri="{FF2B5EF4-FFF2-40B4-BE49-F238E27FC236}">
                        <a16:creationId xmlns:a16="http://schemas.microsoft.com/office/drawing/2014/main" id="{3C7013ED-73B8-4DF7-B1C5-68853FD32ABA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2" name="四角形: 角を丸くする 251">
                  <a:extLst>
                    <a:ext uri="{FF2B5EF4-FFF2-40B4-BE49-F238E27FC236}">
                      <a16:creationId xmlns:a16="http://schemas.microsoft.com/office/drawing/2014/main" id="{4CC63661-2A19-4199-BE83-44243CBB397D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53" name="四角形: 上の 2 つの角を丸める 109">
                  <a:extLst>
                    <a:ext uri="{FF2B5EF4-FFF2-40B4-BE49-F238E27FC236}">
                      <a16:creationId xmlns:a16="http://schemas.microsoft.com/office/drawing/2014/main" id="{A1D21444-47F9-4E7E-B9DB-AF06D1A929FE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46094938-16E9-422D-80E4-EAB773A28805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AC92FA80-76A9-4EA2-811F-1CED69A3CA54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四角形: 上の 2 つの角を丸める 109">
                  <a:extLst>
                    <a:ext uri="{FF2B5EF4-FFF2-40B4-BE49-F238E27FC236}">
                      <a16:creationId xmlns:a16="http://schemas.microsoft.com/office/drawing/2014/main" id="{F292DAA8-DA93-407C-8512-793F98775A1F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ABC00B89-A4F6-455E-86E8-92335CA66DC9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F8C12131-7C6A-4810-860D-13ADEE39EF35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四角形: 上の 2 つの角を丸める 109">
                  <a:extLst>
                    <a:ext uri="{FF2B5EF4-FFF2-40B4-BE49-F238E27FC236}">
                      <a16:creationId xmlns:a16="http://schemas.microsoft.com/office/drawing/2014/main" id="{DF3D866F-C191-4155-92A7-FC18EF75A65E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30BF250F-1EB9-4371-81E7-A475CE42659E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54AFD90-F53D-4F9D-A5C8-D30D7B64F1C7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47" name="正方形/長方形 246">
              <a:extLst>
                <a:ext uri="{FF2B5EF4-FFF2-40B4-BE49-F238E27FC236}">
                  <a16:creationId xmlns:a16="http://schemas.microsoft.com/office/drawing/2014/main" id="{4F8F34B6-A5B0-4FB4-B971-C87FD42E5C72}"/>
                </a:ext>
              </a:extLst>
            </p:cNvPr>
            <p:cNvSpPr/>
            <p:nvPr/>
          </p:nvSpPr>
          <p:spPr>
            <a:xfrm rot="1800000">
              <a:off x="1182825" y="2914851"/>
              <a:ext cx="73668" cy="19194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8" name="四角形: 上の 2 つの角を丸める 247">
              <a:extLst>
                <a:ext uri="{FF2B5EF4-FFF2-40B4-BE49-F238E27FC236}">
                  <a16:creationId xmlns:a16="http://schemas.microsoft.com/office/drawing/2014/main" id="{9E8C6E83-CD69-42E2-85C2-3DE2BB6D85D4}"/>
                </a:ext>
              </a:extLst>
            </p:cNvPr>
            <p:cNvSpPr/>
            <p:nvPr/>
          </p:nvSpPr>
          <p:spPr>
            <a:xfrm rot="7200000">
              <a:off x="1395806" y="2852100"/>
              <a:ext cx="237660" cy="6995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3D24067-4D02-4081-912A-4AEC4852E50A}"/>
              </a:ext>
            </a:extLst>
          </p:cNvPr>
          <p:cNvGrpSpPr/>
          <p:nvPr/>
        </p:nvGrpSpPr>
        <p:grpSpPr>
          <a:xfrm>
            <a:off x="728142" y="1059995"/>
            <a:ext cx="2078093" cy="2472277"/>
            <a:chOff x="728142" y="1059995"/>
            <a:chExt cx="2078093" cy="2472277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3B3EF02A-88DC-4C62-B6DB-D3241F42DC46}"/>
                </a:ext>
              </a:extLst>
            </p:cNvPr>
            <p:cNvGrpSpPr/>
            <p:nvPr/>
          </p:nvGrpSpPr>
          <p:grpSpPr>
            <a:xfrm>
              <a:off x="1221003" y="1059995"/>
              <a:ext cx="1585232" cy="2472277"/>
              <a:chOff x="341109" y="1059995"/>
              <a:chExt cx="1585232" cy="2472277"/>
            </a:xfrm>
          </p:grpSpPr>
          <p:sp>
            <p:nvSpPr>
              <p:cNvPr id="408" name="円/楕円 373">
                <a:extLst>
                  <a:ext uri="{FF2B5EF4-FFF2-40B4-BE49-F238E27FC236}">
                    <a16:creationId xmlns:a16="http://schemas.microsoft.com/office/drawing/2014/main" id="{7E4756C3-39F8-42E4-A8AE-3B72DB4B3155}"/>
                  </a:ext>
                </a:extLst>
              </p:cNvPr>
              <p:cNvSpPr/>
              <p:nvPr/>
            </p:nvSpPr>
            <p:spPr>
              <a:xfrm>
                <a:off x="578879" y="1121757"/>
                <a:ext cx="1079568" cy="103789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61A3C25B-0511-42B6-8B41-0964A0557F1B}"/>
                  </a:ext>
                </a:extLst>
              </p:cNvPr>
              <p:cNvGrpSpPr/>
              <p:nvPr/>
            </p:nvGrpSpPr>
            <p:grpSpPr>
              <a:xfrm>
                <a:off x="1052513" y="2098564"/>
                <a:ext cx="232503" cy="405331"/>
                <a:chOff x="356660" y="2132862"/>
                <a:chExt cx="212829" cy="371033"/>
              </a:xfrm>
            </p:grpSpPr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653463FC-5D20-4A16-B9DB-16E2852E716F}"/>
                    </a:ext>
                  </a:extLst>
                </p:cNvPr>
                <p:cNvSpPr/>
                <p:nvPr/>
              </p:nvSpPr>
              <p:spPr>
                <a:xfrm>
                  <a:off x="356660" y="2142208"/>
                  <a:ext cx="212829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B677B4AA-D64D-40DB-B788-6515B60E4C16}"/>
                    </a:ext>
                  </a:extLst>
                </p:cNvPr>
                <p:cNvSpPr/>
                <p:nvPr/>
              </p:nvSpPr>
              <p:spPr>
                <a:xfrm>
                  <a:off x="371030" y="2132862"/>
                  <a:ext cx="110853" cy="179002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1C29E566-E0E0-40B2-AE0C-33B6E941D3A4}"/>
                  </a:ext>
                </a:extLst>
              </p:cNvPr>
              <p:cNvSpPr/>
              <p:nvPr/>
            </p:nvSpPr>
            <p:spPr>
              <a:xfrm>
                <a:off x="616039" y="1215439"/>
                <a:ext cx="1004748" cy="1083159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1904 w 1004748"/>
                  <a:gd name="connsiteY7" fmla="*/ 972746 h 1119446"/>
                  <a:gd name="connsiteX8" fmla="*/ 69487 w 1004748"/>
                  <a:gd name="connsiteY8" fmla="*/ 912796 h 1119446"/>
                  <a:gd name="connsiteX9" fmla="*/ 0 w 1004748"/>
                  <a:gd name="connsiteY9" fmla="*/ 863460 h 1119446"/>
                  <a:gd name="connsiteX10" fmla="*/ 62281 w 1004748"/>
                  <a:gd name="connsiteY10" fmla="*/ 694242 h 1119446"/>
                  <a:gd name="connsiteX11" fmla="*/ 28390 w 1004748"/>
                  <a:gd name="connsiteY11" fmla="*/ 487045 h 1119446"/>
                  <a:gd name="connsiteX12" fmla="*/ 26520 w 1004748"/>
                  <a:gd name="connsiteY12" fmla="*/ 412367 h 1119446"/>
                  <a:gd name="connsiteX13" fmla="*/ 532477 w 1004748"/>
                  <a:gd name="connsiteY13" fmla="*/ 0 h 1119446"/>
                  <a:gd name="connsiteX14" fmla="*/ 1004703 w 1004748"/>
                  <a:gd name="connsiteY14" fmla="*/ 534658 h 1119446"/>
                  <a:gd name="connsiteX15" fmla="*/ 647762 w 1004748"/>
                  <a:gd name="connsiteY15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81904 w 1004748"/>
                  <a:gd name="connsiteY6" fmla="*/ 972746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77142 w 1004748"/>
                  <a:gd name="connsiteY6" fmla="*/ 963221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7105 w 1002366"/>
                  <a:gd name="connsiteY6" fmla="*/ 91279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140166 w 1002366"/>
                  <a:gd name="connsiteY3" fmla="*/ 970888 h 1119446"/>
                  <a:gd name="connsiteX4" fmla="*/ 58092 w 1002366"/>
                  <a:gd name="connsiteY4" fmla="*/ 958459 h 1119446"/>
                  <a:gd name="connsiteX5" fmla="*/ 64724 w 1002366"/>
                  <a:gd name="connsiteY5" fmla="*/ 893746 h 1119446"/>
                  <a:gd name="connsiteX6" fmla="*/ 0 w 1002366"/>
                  <a:gd name="connsiteY6" fmla="*/ 849172 h 1119446"/>
                  <a:gd name="connsiteX7" fmla="*/ 59899 w 1002366"/>
                  <a:gd name="connsiteY7" fmla="*/ 694242 h 1119446"/>
                  <a:gd name="connsiteX8" fmla="*/ 26008 w 1002366"/>
                  <a:gd name="connsiteY8" fmla="*/ 487045 h 1119446"/>
                  <a:gd name="connsiteX9" fmla="*/ 24138 w 1002366"/>
                  <a:gd name="connsiteY9" fmla="*/ 412367 h 1119446"/>
                  <a:gd name="connsiteX10" fmla="*/ 530095 w 1002366"/>
                  <a:gd name="connsiteY10" fmla="*/ 0 h 1119446"/>
                  <a:gd name="connsiteX11" fmla="*/ 1002321 w 1002366"/>
                  <a:gd name="connsiteY11" fmla="*/ 534658 h 1119446"/>
                  <a:gd name="connsiteX12" fmla="*/ 645380 w 1002366"/>
                  <a:gd name="connsiteY12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140166 w 1002366"/>
                  <a:gd name="connsiteY3" fmla="*/ 970888 h 1119446"/>
                  <a:gd name="connsiteX4" fmla="*/ 58092 w 1002366"/>
                  <a:gd name="connsiteY4" fmla="*/ 958459 h 1119446"/>
                  <a:gd name="connsiteX5" fmla="*/ 64724 w 1002366"/>
                  <a:gd name="connsiteY5" fmla="*/ 893746 h 1119446"/>
                  <a:gd name="connsiteX6" fmla="*/ 0 w 1002366"/>
                  <a:gd name="connsiteY6" fmla="*/ 849172 h 1119446"/>
                  <a:gd name="connsiteX7" fmla="*/ 64661 w 1002366"/>
                  <a:gd name="connsiteY7" fmla="*/ 651379 h 1119446"/>
                  <a:gd name="connsiteX8" fmla="*/ 26008 w 1002366"/>
                  <a:gd name="connsiteY8" fmla="*/ 487045 h 1119446"/>
                  <a:gd name="connsiteX9" fmla="*/ 24138 w 1002366"/>
                  <a:gd name="connsiteY9" fmla="*/ 412367 h 1119446"/>
                  <a:gd name="connsiteX10" fmla="*/ 530095 w 1002366"/>
                  <a:gd name="connsiteY10" fmla="*/ 0 h 1119446"/>
                  <a:gd name="connsiteX11" fmla="*/ 1002321 w 1002366"/>
                  <a:gd name="connsiteY11" fmla="*/ 534658 h 1119446"/>
                  <a:gd name="connsiteX12" fmla="*/ 645380 w 1002366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60474 w 1004748"/>
                  <a:gd name="connsiteY4" fmla="*/ 958459 h 1119446"/>
                  <a:gd name="connsiteX5" fmla="*/ 67106 w 1004748"/>
                  <a:gd name="connsiteY5" fmla="*/ 893746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60474 w 1004748"/>
                  <a:gd name="connsiteY4" fmla="*/ 958459 h 1119446"/>
                  <a:gd name="connsiteX5" fmla="*/ 67106 w 1004748"/>
                  <a:gd name="connsiteY5" fmla="*/ 800878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58093 w 1004748"/>
                  <a:gd name="connsiteY4" fmla="*/ 872734 h 1119446"/>
                  <a:gd name="connsiteX5" fmla="*/ 67106 w 1004748"/>
                  <a:gd name="connsiteY5" fmla="*/ 800878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287623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3965 w 1004748"/>
                  <a:gd name="connsiteY2" fmla="*/ 1033152 h 1119446"/>
                  <a:gd name="connsiteX3" fmla="*/ 142548 w 1004748"/>
                  <a:gd name="connsiteY3" fmla="*/ 970888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3965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18252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18252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18252 w 1004748"/>
                  <a:gd name="connsiteY2" fmla="*/ 1033152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7106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18252 w 1004748"/>
                  <a:gd name="connsiteY2" fmla="*/ 1033152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63811 w 1004748"/>
                  <a:gd name="connsiteY4" fmla="*/ 86339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13973 w 1004748"/>
                  <a:gd name="connsiteY3" fmla="*/ 999462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23475"/>
                  <a:gd name="connsiteX1" fmla="*/ 244591 w 1004748"/>
                  <a:gd name="connsiteY1" fmla="*/ 1118805 h 1123475"/>
                  <a:gd name="connsiteX2" fmla="*/ 153970 w 1004748"/>
                  <a:gd name="connsiteY2" fmla="*/ 1064109 h 1123475"/>
                  <a:gd name="connsiteX3" fmla="*/ 133023 w 1004748"/>
                  <a:gd name="connsiteY3" fmla="*/ 1044706 h 1123475"/>
                  <a:gd name="connsiteX4" fmla="*/ 220948 w 1004748"/>
                  <a:gd name="connsiteY4" fmla="*/ 882440 h 1123475"/>
                  <a:gd name="connsiteX5" fmla="*/ 58093 w 1004748"/>
                  <a:gd name="connsiteY5" fmla="*/ 872734 h 1123475"/>
                  <a:gd name="connsiteX6" fmla="*/ 62344 w 1004748"/>
                  <a:gd name="connsiteY6" fmla="*/ 800878 h 1123475"/>
                  <a:gd name="connsiteX7" fmla="*/ 0 w 1004748"/>
                  <a:gd name="connsiteY7" fmla="*/ 763447 h 1123475"/>
                  <a:gd name="connsiteX8" fmla="*/ 67043 w 1004748"/>
                  <a:gd name="connsiteY8" fmla="*/ 651379 h 1123475"/>
                  <a:gd name="connsiteX9" fmla="*/ 28390 w 1004748"/>
                  <a:gd name="connsiteY9" fmla="*/ 487045 h 1123475"/>
                  <a:gd name="connsiteX10" fmla="*/ 26520 w 1004748"/>
                  <a:gd name="connsiteY10" fmla="*/ 412367 h 1123475"/>
                  <a:gd name="connsiteX11" fmla="*/ 532477 w 1004748"/>
                  <a:gd name="connsiteY11" fmla="*/ 0 h 1123475"/>
                  <a:gd name="connsiteX12" fmla="*/ 1004703 w 1004748"/>
                  <a:gd name="connsiteY12" fmla="*/ 534658 h 1123475"/>
                  <a:gd name="connsiteX13" fmla="*/ 647762 w 1004748"/>
                  <a:gd name="connsiteY13" fmla="*/ 1058218 h 1123475"/>
                  <a:gd name="connsiteX0" fmla="*/ 574924 w 1004748"/>
                  <a:gd name="connsiteY0" fmla="*/ 907339 h 1123475"/>
                  <a:gd name="connsiteX1" fmla="*/ 244591 w 1004748"/>
                  <a:gd name="connsiteY1" fmla="*/ 1118805 h 1123475"/>
                  <a:gd name="connsiteX2" fmla="*/ 153970 w 1004748"/>
                  <a:gd name="connsiteY2" fmla="*/ 1064109 h 1123475"/>
                  <a:gd name="connsiteX3" fmla="*/ 133023 w 1004748"/>
                  <a:gd name="connsiteY3" fmla="*/ 1044706 h 1123475"/>
                  <a:gd name="connsiteX4" fmla="*/ 220948 w 1004748"/>
                  <a:gd name="connsiteY4" fmla="*/ 882440 h 1123475"/>
                  <a:gd name="connsiteX5" fmla="*/ 58093 w 1004748"/>
                  <a:gd name="connsiteY5" fmla="*/ 872734 h 1123475"/>
                  <a:gd name="connsiteX6" fmla="*/ 62344 w 1004748"/>
                  <a:gd name="connsiteY6" fmla="*/ 800878 h 1123475"/>
                  <a:gd name="connsiteX7" fmla="*/ 0 w 1004748"/>
                  <a:gd name="connsiteY7" fmla="*/ 763447 h 1123475"/>
                  <a:gd name="connsiteX8" fmla="*/ 67043 w 1004748"/>
                  <a:gd name="connsiteY8" fmla="*/ 651379 h 1123475"/>
                  <a:gd name="connsiteX9" fmla="*/ 28390 w 1004748"/>
                  <a:gd name="connsiteY9" fmla="*/ 487045 h 1123475"/>
                  <a:gd name="connsiteX10" fmla="*/ 26520 w 1004748"/>
                  <a:gd name="connsiteY10" fmla="*/ 412367 h 1123475"/>
                  <a:gd name="connsiteX11" fmla="*/ 532477 w 1004748"/>
                  <a:gd name="connsiteY11" fmla="*/ 0 h 1123475"/>
                  <a:gd name="connsiteX12" fmla="*/ 1004703 w 1004748"/>
                  <a:gd name="connsiteY12" fmla="*/ 534658 h 1123475"/>
                  <a:gd name="connsiteX13" fmla="*/ 647762 w 1004748"/>
                  <a:gd name="connsiteY13" fmla="*/ 1058218 h 112347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610"/>
                  <a:gd name="connsiteX1" fmla="*/ 268404 w 1004748"/>
                  <a:gd name="connsiteY1" fmla="*/ 1123568 h 1123610"/>
                  <a:gd name="connsiteX2" fmla="*/ 153970 w 1004748"/>
                  <a:gd name="connsiteY2" fmla="*/ 1064109 h 1123610"/>
                  <a:gd name="connsiteX3" fmla="*/ 133023 w 1004748"/>
                  <a:gd name="connsiteY3" fmla="*/ 1044706 h 1123610"/>
                  <a:gd name="connsiteX4" fmla="*/ 220948 w 1004748"/>
                  <a:gd name="connsiteY4" fmla="*/ 882440 h 1123610"/>
                  <a:gd name="connsiteX5" fmla="*/ 58093 w 1004748"/>
                  <a:gd name="connsiteY5" fmla="*/ 872734 h 1123610"/>
                  <a:gd name="connsiteX6" fmla="*/ 62344 w 1004748"/>
                  <a:gd name="connsiteY6" fmla="*/ 800878 h 1123610"/>
                  <a:gd name="connsiteX7" fmla="*/ 0 w 1004748"/>
                  <a:gd name="connsiteY7" fmla="*/ 763447 h 1123610"/>
                  <a:gd name="connsiteX8" fmla="*/ 67043 w 1004748"/>
                  <a:gd name="connsiteY8" fmla="*/ 651379 h 1123610"/>
                  <a:gd name="connsiteX9" fmla="*/ 28390 w 1004748"/>
                  <a:gd name="connsiteY9" fmla="*/ 487045 h 1123610"/>
                  <a:gd name="connsiteX10" fmla="*/ 26520 w 1004748"/>
                  <a:gd name="connsiteY10" fmla="*/ 412367 h 1123610"/>
                  <a:gd name="connsiteX11" fmla="*/ 532477 w 1004748"/>
                  <a:gd name="connsiteY11" fmla="*/ 0 h 1123610"/>
                  <a:gd name="connsiteX12" fmla="*/ 1004703 w 1004748"/>
                  <a:gd name="connsiteY12" fmla="*/ 534658 h 1123610"/>
                  <a:gd name="connsiteX13" fmla="*/ 647762 w 1004748"/>
                  <a:gd name="connsiteY13" fmla="*/ 1058218 h 1123610"/>
                  <a:gd name="connsiteX0" fmla="*/ 574924 w 1004748"/>
                  <a:gd name="connsiteY0" fmla="*/ 907339 h 1123610"/>
                  <a:gd name="connsiteX1" fmla="*/ 287454 w 1004748"/>
                  <a:gd name="connsiteY1" fmla="*/ 1123568 h 1123610"/>
                  <a:gd name="connsiteX2" fmla="*/ 153970 w 1004748"/>
                  <a:gd name="connsiteY2" fmla="*/ 1064109 h 1123610"/>
                  <a:gd name="connsiteX3" fmla="*/ 133023 w 1004748"/>
                  <a:gd name="connsiteY3" fmla="*/ 1044706 h 1123610"/>
                  <a:gd name="connsiteX4" fmla="*/ 220948 w 1004748"/>
                  <a:gd name="connsiteY4" fmla="*/ 882440 h 1123610"/>
                  <a:gd name="connsiteX5" fmla="*/ 58093 w 1004748"/>
                  <a:gd name="connsiteY5" fmla="*/ 872734 h 1123610"/>
                  <a:gd name="connsiteX6" fmla="*/ 62344 w 1004748"/>
                  <a:gd name="connsiteY6" fmla="*/ 800878 h 1123610"/>
                  <a:gd name="connsiteX7" fmla="*/ 0 w 1004748"/>
                  <a:gd name="connsiteY7" fmla="*/ 763447 h 1123610"/>
                  <a:gd name="connsiteX8" fmla="*/ 67043 w 1004748"/>
                  <a:gd name="connsiteY8" fmla="*/ 651379 h 1123610"/>
                  <a:gd name="connsiteX9" fmla="*/ 28390 w 1004748"/>
                  <a:gd name="connsiteY9" fmla="*/ 487045 h 1123610"/>
                  <a:gd name="connsiteX10" fmla="*/ 26520 w 1004748"/>
                  <a:gd name="connsiteY10" fmla="*/ 412367 h 1123610"/>
                  <a:gd name="connsiteX11" fmla="*/ 532477 w 1004748"/>
                  <a:gd name="connsiteY11" fmla="*/ 0 h 1123610"/>
                  <a:gd name="connsiteX12" fmla="*/ 1004703 w 1004748"/>
                  <a:gd name="connsiteY12" fmla="*/ 534658 h 1123610"/>
                  <a:gd name="connsiteX13" fmla="*/ 647762 w 1004748"/>
                  <a:gd name="connsiteY13" fmla="*/ 1058218 h 1123610"/>
                  <a:gd name="connsiteX0" fmla="*/ 574924 w 1004748"/>
                  <a:gd name="connsiteY0" fmla="*/ 907339 h 1137389"/>
                  <a:gd name="connsiteX1" fmla="*/ 287454 w 1004748"/>
                  <a:gd name="connsiteY1" fmla="*/ 1123568 h 1137389"/>
                  <a:gd name="connsiteX2" fmla="*/ 153970 w 1004748"/>
                  <a:gd name="connsiteY2" fmla="*/ 1064109 h 1137389"/>
                  <a:gd name="connsiteX3" fmla="*/ 133023 w 1004748"/>
                  <a:gd name="connsiteY3" fmla="*/ 1044706 h 1137389"/>
                  <a:gd name="connsiteX4" fmla="*/ 220948 w 1004748"/>
                  <a:gd name="connsiteY4" fmla="*/ 882440 h 1137389"/>
                  <a:gd name="connsiteX5" fmla="*/ 58093 w 1004748"/>
                  <a:gd name="connsiteY5" fmla="*/ 872734 h 1137389"/>
                  <a:gd name="connsiteX6" fmla="*/ 62344 w 1004748"/>
                  <a:gd name="connsiteY6" fmla="*/ 800878 h 1137389"/>
                  <a:gd name="connsiteX7" fmla="*/ 0 w 1004748"/>
                  <a:gd name="connsiteY7" fmla="*/ 763447 h 1137389"/>
                  <a:gd name="connsiteX8" fmla="*/ 67043 w 1004748"/>
                  <a:gd name="connsiteY8" fmla="*/ 651379 h 1137389"/>
                  <a:gd name="connsiteX9" fmla="*/ 28390 w 1004748"/>
                  <a:gd name="connsiteY9" fmla="*/ 487045 h 1137389"/>
                  <a:gd name="connsiteX10" fmla="*/ 26520 w 1004748"/>
                  <a:gd name="connsiteY10" fmla="*/ 412367 h 1137389"/>
                  <a:gd name="connsiteX11" fmla="*/ 532477 w 1004748"/>
                  <a:gd name="connsiteY11" fmla="*/ 0 h 1137389"/>
                  <a:gd name="connsiteX12" fmla="*/ 1004703 w 1004748"/>
                  <a:gd name="connsiteY12" fmla="*/ 534658 h 1137389"/>
                  <a:gd name="connsiteX13" fmla="*/ 647762 w 1004748"/>
                  <a:gd name="connsiteY13" fmla="*/ 1058218 h 1137389"/>
                  <a:gd name="connsiteX0" fmla="*/ 574924 w 1004748"/>
                  <a:gd name="connsiteY0" fmla="*/ 907339 h 1129947"/>
                  <a:gd name="connsiteX1" fmla="*/ 308885 w 1004748"/>
                  <a:gd name="connsiteY1" fmla="*/ 1114043 h 1129947"/>
                  <a:gd name="connsiteX2" fmla="*/ 153970 w 1004748"/>
                  <a:gd name="connsiteY2" fmla="*/ 1064109 h 1129947"/>
                  <a:gd name="connsiteX3" fmla="*/ 133023 w 1004748"/>
                  <a:gd name="connsiteY3" fmla="*/ 1044706 h 1129947"/>
                  <a:gd name="connsiteX4" fmla="*/ 220948 w 1004748"/>
                  <a:gd name="connsiteY4" fmla="*/ 882440 h 1129947"/>
                  <a:gd name="connsiteX5" fmla="*/ 58093 w 1004748"/>
                  <a:gd name="connsiteY5" fmla="*/ 872734 h 1129947"/>
                  <a:gd name="connsiteX6" fmla="*/ 62344 w 1004748"/>
                  <a:gd name="connsiteY6" fmla="*/ 800878 h 1129947"/>
                  <a:gd name="connsiteX7" fmla="*/ 0 w 1004748"/>
                  <a:gd name="connsiteY7" fmla="*/ 763447 h 1129947"/>
                  <a:gd name="connsiteX8" fmla="*/ 67043 w 1004748"/>
                  <a:gd name="connsiteY8" fmla="*/ 651379 h 1129947"/>
                  <a:gd name="connsiteX9" fmla="*/ 28390 w 1004748"/>
                  <a:gd name="connsiteY9" fmla="*/ 487045 h 1129947"/>
                  <a:gd name="connsiteX10" fmla="*/ 26520 w 1004748"/>
                  <a:gd name="connsiteY10" fmla="*/ 412367 h 1129947"/>
                  <a:gd name="connsiteX11" fmla="*/ 532477 w 1004748"/>
                  <a:gd name="connsiteY11" fmla="*/ 0 h 1129947"/>
                  <a:gd name="connsiteX12" fmla="*/ 1004703 w 1004748"/>
                  <a:gd name="connsiteY12" fmla="*/ 534658 h 1129947"/>
                  <a:gd name="connsiteX13" fmla="*/ 647762 w 1004748"/>
                  <a:gd name="connsiteY13" fmla="*/ 1058218 h 1129947"/>
                  <a:gd name="connsiteX0" fmla="*/ 577306 w 1004748"/>
                  <a:gd name="connsiteY0" fmla="*/ 895433 h 1127634"/>
                  <a:gd name="connsiteX1" fmla="*/ 308885 w 1004748"/>
                  <a:gd name="connsiteY1" fmla="*/ 1114043 h 1127634"/>
                  <a:gd name="connsiteX2" fmla="*/ 153970 w 1004748"/>
                  <a:gd name="connsiteY2" fmla="*/ 1064109 h 1127634"/>
                  <a:gd name="connsiteX3" fmla="*/ 133023 w 1004748"/>
                  <a:gd name="connsiteY3" fmla="*/ 1044706 h 1127634"/>
                  <a:gd name="connsiteX4" fmla="*/ 220948 w 1004748"/>
                  <a:gd name="connsiteY4" fmla="*/ 882440 h 1127634"/>
                  <a:gd name="connsiteX5" fmla="*/ 58093 w 1004748"/>
                  <a:gd name="connsiteY5" fmla="*/ 872734 h 1127634"/>
                  <a:gd name="connsiteX6" fmla="*/ 62344 w 1004748"/>
                  <a:gd name="connsiteY6" fmla="*/ 800878 h 1127634"/>
                  <a:gd name="connsiteX7" fmla="*/ 0 w 1004748"/>
                  <a:gd name="connsiteY7" fmla="*/ 763447 h 1127634"/>
                  <a:gd name="connsiteX8" fmla="*/ 67043 w 1004748"/>
                  <a:gd name="connsiteY8" fmla="*/ 651379 h 1127634"/>
                  <a:gd name="connsiteX9" fmla="*/ 28390 w 1004748"/>
                  <a:gd name="connsiteY9" fmla="*/ 487045 h 1127634"/>
                  <a:gd name="connsiteX10" fmla="*/ 26520 w 1004748"/>
                  <a:gd name="connsiteY10" fmla="*/ 412367 h 1127634"/>
                  <a:gd name="connsiteX11" fmla="*/ 532477 w 1004748"/>
                  <a:gd name="connsiteY11" fmla="*/ 0 h 1127634"/>
                  <a:gd name="connsiteX12" fmla="*/ 1004703 w 1004748"/>
                  <a:gd name="connsiteY12" fmla="*/ 534658 h 1127634"/>
                  <a:gd name="connsiteX13" fmla="*/ 647762 w 1004748"/>
                  <a:gd name="connsiteY13" fmla="*/ 1058218 h 1127634"/>
                  <a:gd name="connsiteX0" fmla="*/ 577306 w 1004748"/>
                  <a:gd name="connsiteY0" fmla="*/ 895433 h 1127634"/>
                  <a:gd name="connsiteX1" fmla="*/ 308885 w 1004748"/>
                  <a:gd name="connsiteY1" fmla="*/ 1114043 h 1127634"/>
                  <a:gd name="connsiteX2" fmla="*/ 153970 w 1004748"/>
                  <a:gd name="connsiteY2" fmla="*/ 1064109 h 1127634"/>
                  <a:gd name="connsiteX3" fmla="*/ 133023 w 1004748"/>
                  <a:gd name="connsiteY3" fmla="*/ 1044706 h 1127634"/>
                  <a:gd name="connsiteX4" fmla="*/ 220948 w 1004748"/>
                  <a:gd name="connsiteY4" fmla="*/ 882440 h 1127634"/>
                  <a:gd name="connsiteX5" fmla="*/ 58093 w 1004748"/>
                  <a:gd name="connsiteY5" fmla="*/ 872734 h 1127634"/>
                  <a:gd name="connsiteX6" fmla="*/ 62344 w 1004748"/>
                  <a:gd name="connsiteY6" fmla="*/ 800878 h 1127634"/>
                  <a:gd name="connsiteX7" fmla="*/ 0 w 1004748"/>
                  <a:gd name="connsiteY7" fmla="*/ 763447 h 1127634"/>
                  <a:gd name="connsiteX8" fmla="*/ 67043 w 1004748"/>
                  <a:gd name="connsiteY8" fmla="*/ 651379 h 1127634"/>
                  <a:gd name="connsiteX9" fmla="*/ 28390 w 1004748"/>
                  <a:gd name="connsiteY9" fmla="*/ 487045 h 1127634"/>
                  <a:gd name="connsiteX10" fmla="*/ 26520 w 1004748"/>
                  <a:gd name="connsiteY10" fmla="*/ 412367 h 1127634"/>
                  <a:gd name="connsiteX11" fmla="*/ 532477 w 1004748"/>
                  <a:gd name="connsiteY11" fmla="*/ 0 h 1127634"/>
                  <a:gd name="connsiteX12" fmla="*/ 1004703 w 1004748"/>
                  <a:gd name="connsiteY12" fmla="*/ 534658 h 1127634"/>
                  <a:gd name="connsiteX13" fmla="*/ 647762 w 1004748"/>
                  <a:gd name="connsiteY13" fmla="*/ 1058218 h 1127634"/>
                  <a:gd name="connsiteX0" fmla="*/ 577306 w 1004748"/>
                  <a:gd name="connsiteY0" fmla="*/ 895433 h 1103295"/>
                  <a:gd name="connsiteX1" fmla="*/ 342222 w 1004748"/>
                  <a:gd name="connsiteY1" fmla="*/ 1073562 h 1103295"/>
                  <a:gd name="connsiteX2" fmla="*/ 153970 w 1004748"/>
                  <a:gd name="connsiteY2" fmla="*/ 1064109 h 1103295"/>
                  <a:gd name="connsiteX3" fmla="*/ 133023 w 1004748"/>
                  <a:gd name="connsiteY3" fmla="*/ 1044706 h 1103295"/>
                  <a:gd name="connsiteX4" fmla="*/ 220948 w 1004748"/>
                  <a:gd name="connsiteY4" fmla="*/ 882440 h 1103295"/>
                  <a:gd name="connsiteX5" fmla="*/ 58093 w 1004748"/>
                  <a:gd name="connsiteY5" fmla="*/ 872734 h 1103295"/>
                  <a:gd name="connsiteX6" fmla="*/ 62344 w 1004748"/>
                  <a:gd name="connsiteY6" fmla="*/ 800878 h 1103295"/>
                  <a:gd name="connsiteX7" fmla="*/ 0 w 1004748"/>
                  <a:gd name="connsiteY7" fmla="*/ 763447 h 1103295"/>
                  <a:gd name="connsiteX8" fmla="*/ 67043 w 1004748"/>
                  <a:gd name="connsiteY8" fmla="*/ 651379 h 1103295"/>
                  <a:gd name="connsiteX9" fmla="*/ 28390 w 1004748"/>
                  <a:gd name="connsiteY9" fmla="*/ 487045 h 1103295"/>
                  <a:gd name="connsiteX10" fmla="*/ 26520 w 1004748"/>
                  <a:gd name="connsiteY10" fmla="*/ 412367 h 1103295"/>
                  <a:gd name="connsiteX11" fmla="*/ 532477 w 1004748"/>
                  <a:gd name="connsiteY11" fmla="*/ 0 h 1103295"/>
                  <a:gd name="connsiteX12" fmla="*/ 1004703 w 1004748"/>
                  <a:gd name="connsiteY12" fmla="*/ 534658 h 1103295"/>
                  <a:gd name="connsiteX13" fmla="*/ 647762 w 1004748"/>
                  <a:gd name="connsiteY13" fmla="*/ 1058218 h 1103295"/>
                  <a:gd name="connsiteX0" fmla="*/ 577306 w 1004748"/>
                  <a:gd name="connsiteY0" fmla="*/ 895433 h 1105791"/>
                  <a:gd name="connsiteX1" fmla="*/ 342222 w 1004748"/>
                  <a:gd name="connsiteY1" fmla="*/ 1073562 h 1105791"/>
                  <a:gd name="connsiteX2" fmla="*/ 153970 w 1004748"/>
                  <a:gd name="connsiteY2" fmla="*/ 1064109 h 1105791"/>
                  <a:gd name="connsiteX3" fmla="*/ 133023 w 1004748"/>
                  <a:gd name="connsiteY3" fmla="*/ 1044706 h 1105791"/>
                  <a:gd name="connsiteX4" fmla="*/ 220948 w 1004748"/>
                  <a:gd name="connsiteY4" fmla="*/ 882440 h 1105791"/>
                  <a:gd name="connsiteX5" fmla="*/ 58093 w 1004748"/>
                  <a:gd name="connsiteY5" fmla="*/ 872734 h 1105791"/>
                  <a:gd name="connsiteX6" fmla="*/ 62344 w 1004748"/>
                  <a:gd name="connsiteY6" fmla="*/ 800878 h 1105791"/>
                  <a:gd name="connsiteX7" fmla="*/ 0 w 1004748"/>
                  <a:gd name="connsiteY7" fmla="*/ 763447 h 1105791"/>
                  <a:gd name="connsiteX8" fmla="*/ 67043 w 1004748"/>
                  <a:gd name="connsiteY8" fmla="*/ 651379 h 1105791"/>
                  <a:gd name="connsiteX9" fmla="*/ 28390 w 1004748"/>
                  <a:gd name="connsiteY9" fmla="*/ 487045 h 1105791"/>
                  <a:gd name="connsiteX10" fmla="*/ 26520 w 1004748"/>
                  <a:gd name="connsiteY10" fmla="*/ 412367 h 1105791"/>
                  <a:gd name="connsiteX11" fmla="*/ 532477 w 1004748"/>
                  <a:gd name="connsiteY11" fmla="*/ 0 h 1105791"/>
                  <a:gd name="connsiteX12" fmla="*/ 1004703 w 1004748"/>
                  <a:gd name="connsiteY12" fmla="*/ 534658 h 1105791"/>
                  <a:gd name="connsiteX13" fmla="*/ 647762 w 1004748"/>
                  <a:gd name="connsiteY13" fmla="*/ 1058218 h 1105791"/>
                  <a:gd name="connsiteX0" fmla="*/ 577306 w 1004748"/>
                  <a:gd name="connsiteY0" fmla="*/ 895433 h 1104701"/>
                  <a:gd name="connsiteX1" fmla="*/ 354128 w 1004748"/>
                  <a:gd name="connsiteY1" fmla="*/ 1071181 h 1104701"/>
                  <a:gd name="connsiteX2" fmla="*/ 153970 w 1004748"/>
                  <a:gd name="connsiteY2" fmla="*/ 1064109 h 1104701"/>
                  <a:gd name="connsiteX3" fmla="*/ 133023 w 1004748"/>
                  <a:gd name="connsiteY3" fmla="*/ 1044706 h 1104701"/>
                  <a:gd name="connsiteX4" fmla="*/ 220948 w 1004748"/>
                  <a:gd name="connsiteY4" fmla="*/ 882440 h 1104701"/>
                  <a:gd name="connsiteX5" fmla="*/ 58093 w 1004748"/>
                  <a:gd name="connsiteY5" fmla="*/ 872734 h 1104701"/>
                  <a:gd name="connsiteX6" fmla="*/ 62344 w 1004748"/>
                  <a:gd name="connsiteY6" fmla="*/ 800878 h 1104701"/>
                  <a:gd name="connsiteX7" fmla="*/ 0 w 1004748"/>
                  <a:gd name="connsiteY7" fmla="*/ 763447 h 1104701"/>
                  <a:gd name="connsiteX8" fmla="*/ 67043 w 1004748"/>
                  <a:gd name="connsiteY8" fmla="*/ 651379 h 1104701"/>
                  <a:gd name="connsiteX9" fmla="*/ 28390 w 1004748"/>
                  <a:gd name="connsiteY9" fmla="*/ 487045 h 1104701"/>
                  <a:gd name="connsiteX10" fmla="*/ 26520 w 1004748"/>
                  <a:gd name="connsiteY10" fmla="*/ 412367 h 1104701"/>
                  <a:gd name="connsiteX11" fmla="*/ 532477 w 1004748"/>
                  <a:gd name="connsiteY11" fmla="*/ 0 h 1104701"/>
                  <a:gd name="connsiteX12" fmla="*/ 1004703 w 1004748"/>
                  <a:gd name="connsiteY12" fmla="*/ 534658 h 1104701"/>
                  <a:gd name="connsiteX13" fmla="*/ 647762 w 1004748"/>
                  <a:gd name="connsiteY13" fmla="*/ 1058218 h 1104701"/>
                  <a:gd name="connsiteX0" fmla="*/ 577306 w 1004748"/>
                  <a:gd name="connsiteY0" fmla="*/ 895433 h 1095724"/>
                  <a:gd name="connsiteX1" fmla="*/ 354128 w 1004748"/>
                  <a:gd name="connsiteY1" fmla="*/ 1071181 h 1095724"/>
                  <a:gd name="connsiteX2" fmla="*/ 153970 w 1004748"/>
                  <a:gd name="connsiteY2" fmla="*/ 1064109 h 1095724"/>
                  <a:gd name="connsiteX3" fmla="*/ 133023 w 1004748"/>
                  <a:gd name="connsiteY3" fmla="*/ 1044706 h 1095724"/>
                  <a:gd name="connsiteX4" fmla="*/ 220948 w 1004748"/>
                  <a:gd name="connsiteY4" fmla="*/ 882440 h 1095724"/>
                  <a:gd name="connsiteX5" fmla="*/ 58093 w 1004748"/>
                  <a:gd name="connsiteY5" fmla="*/ 872734 h 1095724"/>
                  <a:gd name="connsiteX6" fmla="*/ 62344 w 1004748"/>
                  <a:gd name="connsiteY6" fmla="*/ 800878 h 1095724"/>
                  <a:gd name="connsiteX7" fmla="*/ 0 w 1004748"/>
                  <a:gd name="connsiteY7" fmla="*/ 763447 h 1095724"/>
                  <a:gd name="connsiteX8" fmla="*/ 67043 w 1004748"/>
                  <a:gd name="connsiteY8" fmla="*/ 651379 h 1095724"/>
                  <a:gd name="connsiteX9" fmla="*/ 28390 w 1004748"/>
                  <a:gd name="connsiteY9" fmla="*/ 487045 h 1095724"/>
                  <a:gd name="connsiteX10" fmla="*/ 26520 w 1004748"/>
                  <a:gd name="connsiteY10" fmla="*/ 412367 h 1095724"/>
                  <a:gd name="connsiteX11" fmla="*/ 532477 w 1004748"/>
                  <a:gd name="connsiteY11" fmla="*/ 0 h 1095724"/>
                  <a:gd name="connsiteX12" fmla="*/ 1004703 w 1004748"/>
                  <a:gd name="connsiteY12" fmla="*/ 534658 h 1095724"/>
                  <a:gd name="connsiteX13" fmla="*/ 647762 w 1004748"/>
                  <a:gd name="connsiteY13" fmla="*/ 1058218 h 1095724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32854 w 1004748"/>
                  <a:gd name="connsiteY3" fmla="*/ 891965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3159"/>
                  <a:gd name="connsiteX1" fmla="*/ 354128 w 1004748"/>
                  <a:gd name="connsiteY1" fmla="*/ 1071181 h 1083159"/>
                  <a:gd name="connsiteX2" fmla="*/ 147310 w 1004748"/>
                  <a:gd name="connsiteY2" fmla="*/ 1047087 h 1083159"/>
                  <a:gd name="connsiteX3" fmla="*/ 232854 w 1004748"/>
                  <a:gd name="connsiteY3" fmla="*/ 891965 h 1083159"/>
                  <a:gd name="connsiteX4" fmla="*/ 58093 w 1004748"/>
                  <a:gd name="connsiteY4" fmla="*/ 872734 h 1083159"/>
                  <a:gd name="connsiteX5" fmla="*/ 62344 w 1004748"/>
                  <a:gd name="connsiteY5" fmla="*/ 800878 h 1083159"/>
                  <a:gd name="connsiteX6" fmla="*/ 0 w 1004748"/>
                  <a:gd name="connsiteY6" fmla="*/ 763447 h 1083159"/>
                  <a:gd name="connsiteX7" fmla="*/ 67043 w 1004748"/>
                  <a:gd name="connsiteY7" fmla="*/ 651379 h 1083159"/>
                  <a:gd name="connsiteX8" fmla="*/ 28390 w 1004748"/>
                  <a:gd name="connsiteY8" fmla="*/ 487045 h 1083159"/>
                  <a:gd name="connsiteX9" fmla="*/ 26520 w 1004748"/>
                  <a:gd name="connsiteY9" fmla="*/ 412367 h 1083159"/>
                  <a:gd name="connsiteX10" fmla="*/ 532477 w 1004748"/>
                  <a:gd name="connsiteY10" fmla="*/ 0 h 1083159"/>
                  <a:gd name="connsiteX11" fmla="*/ 1004703 w 1004748"/>
                  <a:gd name="connsiteY11" fmla="*/ 534658 h 1083159"/>
                  <a:gd name="connsiteX12" fmla="*/ 647762 w 1004748"/>
                  <a:gd name="connsiteY12" fmla="*/ 1058218 h 1083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4748" h="1083159">
                    <a:moveTo>
                      <a:pt x="577306" y="895433"/>
                    </a:moveTo>
                    <a:cubicBezTo>
                      <a:pt x="487420" y="1019490"/>
                      <a:pt x="425794" y="1045905"/>
                      <a:pt x="354128" y="1071181"/>
                    </a:cubicBezTo>
                    <a:cubicBezTo>
                      <a:pt x="282462" y="1096457"/>
                      <a:pt x="169507" y="1078544"/>
                      <a:pt x="147310" y="1047087"/>
                    </a:cubicBezTo>
                    <a:cubicBezTo>
                      <a:pt x="172738" y="1008486"/>
                      <a:pt x="246930" y="908324"/>
                      <a:pt x="232854" y="891965"/>
                    </a:cubicBezTo>
                    <a:cubicBezTo>
                      <a:pt x="192584" y="877987"/>
                      <a:pt x="70240" y="898234"/>
                      <a:pt x="58093" y="872734"/>
                    </a:cubicBezTo>
                    <a:cubicBezTo>
                      <a:pt x="53543" y="855168"/>
                      <a:pt x="66078" y="823392"/>
                      <a:pt x="62344" y="800878"/>
                    </a:cubicBezTo>
                    <a:cubicBezTo>
                      <a:pt x="35199" y="794325"/>
                      <a:pt x="12805" y="790555"/>
                      <a:pt x="0" y="763447"/>
                    </a:cubicBezTo>
                    <a:cubicBezTo>
                      <a:pt x="2804" y="723333"/>
                      <a:pt x="62311" y="697446"/>
                      <a:pt x="67043" y="651379"/>
                    </a:cubicBezTo>
                    <a:cubicBezTo>
                      <a:pt x="71775" y="605312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B4DCFB36-F222-4E51-85D0-E1A2838585BD}"/>
                  </a:ext>
                </a:extLst>
              </p:cNvPr>
              <p:cNvSpPr/>
              <p:nvPr/>
            </p:nvSpPr>
            <p:spPr>
              <a:xfrm>
                <a:off x="1222420" y="1785732"/>
                <a:ext cx="703921" cy="690672"/>
              </a:xfrm>
              <a:custGeom>
                <a:avLst/>
                <a:gdLst>
                  <a:gd name="connsiteX0" fmla="*/ 16919 w 644357"/>
                  <a:gd name="connsiteY0" fmla="*/ 0 h 544153"/>
                  <a:gd name="connsiteX1" fmla="*/ 369562 w 644357"/>
                  <a:gd name="connsiteY1" fmla="*/ 0 h 544153"/>
                  <a:gd name="connsiteX2" fmla="*/ 369792 w 644357"/>
                  <a:gd name="connsiteY2" fmla="*/ 14872 h 544153"/>
                  <a:gd name="connsiteX3" fmla="*/ 644357 w 644357"/>
                  <a:gd name="connsiteY3" fmla="*/ 500500 h 544153"/>
                  <a:gd name="connsiteX4" fmla="*/ 644357 w 644357"/>
                  <a:gd name="connsiteY4" fmla="*/ 500502 h 544153"/>
                  <a:gd name="connsiteX5" fmla="*/ 311746 w 644357"/>
                  <a:gd name="connsiteY5" fmla="*/ 423117 h 544153"/>
                  <a:gd name="connsiteX6" fmla="*/ 387819 w 644357"/>
                  <a:gd name="connsiteY6" fmla="*/ 544152 h 544153"/>
                  <a:gd name="connsiteX7" fmla="*/ 387819 w 644357"/>
                  <a:gd name="connsiteY7" fmla="*/ 544153 h 544153"/>
                  <a:gd name="connsiteX8" fmla="*/ 0 w 644357"/>
                  <a:gd name="connsiteY8" fmla="*/ 117922 h 544153"/>
                  <a:gd name="connsiteX9" fmla="*/ 7828 w 644357"/>
                  <a:gd name="connsiteY9" fmla="*/ 32297 h 54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357" h="544153">
                    <a:moveTo>
                      <a:pt x="16919" y="0"/>
                    </a:moveTo>
                    <a:lnTo>
                      <a:pt x="369562" y="0"/>
                    </a:lnTo>
                    <a:lnTo>
                      <a:pt x="369792" y="14872"/>
                    </a:lnTo>
                    <a:cubicBezTo>
                      <a:pt x="388560" y="204703"/>
                      <a:pt x="485369" y="386314"/>
                      <a:pt x="644357" y="500500"/>
                    </a:cubicBezTo>
                    <a:lnTo>
                      <a:pt x="644357" y="500502"/>
                    </a:lnTo>
                    <a:cubicBezTo>
                      <a:pt x="526085" y="532192"/>
                      <a:pt x="404475" y="500213"/>
                      <a:pt x="311746" y="423117"/>
                    </a:cubicBezTo>
                    <a:cubicBezTo>
                      <a:pt x="331299" y="466373"/>
                      <a:pt x="357196" y="506757"/>
                      <a:pt x="387819" y="544152"/>
                    </a:cubicBezTo>
                    <a:lnTo>
                      <a:pt x="387819" y="544153"/>
                    </a:lnTo>
                    <a:cubicBezTo>
                      <a:pt x="173633" y="544153"/>
                      <a:pt x="0" y="353323"/>
                      <a:pt x="0" y="117922"/>
                    </a:cubicBezTo>
                    <a:cubicBezTo>
                      <a:pt x="0" y="88594"/>
                      <a:pt x="2695" y="59958"/>
                      <a:pt x="7828" y="3229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23CDDB85-DCBF-4054-9EAF-1F332803FDBD}"/>
                  </a:ext>
                </a:extLst>
              </p:cNvPr>
              <p:cNvSpPr/>
              <p:nvPr/>
            </p:nvSpPr>
            <p:spPr>
              <a:xfrm rot="10800000">
                <a:off x="1096575" y="1181087"/>
                <a:ext cx="528055" cy="1139987"/>
              </a:xfrm>
              <a:prstGeom prst="moon">
                <a:avLst>
                  <a:gd name="adj" fmla="val 6589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月 415">
                <a:extLst>
                  <a:ext uri="{FF2B5EF4-FFF2-40B4-BE49-F238E27FC236}">
                    <a16:creationId xmlns:a16="http://schemas.microsoft.com/office/drawing/2014/main" id="{C8DB6C9A-BFAF-4200-A510-C1258105DE18}"/>
                  </a:ext>
                </a:extLst>
              </p:cNvPr>
              <p:cNvSpPr/>
              <p:nvPr/>
            </p:nvSpPr>
            <p:spPr>
              <a:xfrm rot="8100000">
                <a:off x="873463" y="1059995"/>
                <a:ext cx="643205" cy="890100"/>
              </a:xfrm>
              <a:prstGeom prst="moon">
                <a:avLst>
                  <a:gd name="adj" fmla="val 6796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7B47E513-F24A-4A44-8999-7284D1BA3A78}"/>
                  </a:ext>
                </a:extLst>
              </p:cNvPr>
              <p:cNvGrpSpPr/>
              <p:nvPr/>
            </p:nvGrpSpPr>
            <p:grpSpPr>
              <a:xfrm>
                <a:off x="1173787" y="1716403"/>
                <a:ext cx="206460" cy="373927"/>
                <a:chOff x="1368308" y="1783038"/>
                <a:chExt cx="188990" cy="342286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8003B16B-4F2D-4697-93B0-D80E0374D1FF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E26521C5-9471-4C30-83DF-CEEF21D8DBDE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21" name="月 420">
                <a:extLst>
                  <a:ext uri="{FF2B5EF4-FFF2-40B4-BE49-F238E27FC236}">
                    <a16:creationId xmlns:a16="http://schemas.microsoft.com/office/drawing/2014/main" id="{990F4753-90D1-4981-9CEA-43C242F5C151}"/>
                  </a:ext>
                </a:extLst>
              </p:cNvPr>
              <p:cNvSpPr/>
              <p:nvPr/>
            </p:nvSpPr>
            <p:spPr>
              <a:xfrm rot="10800000">
                <a:off x="1062728" y="1208547"/>
                <a:ext cx="240830" cy="692027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7" name="月 426">
                <a:extLst>
                  <a:ext uri="{FF2B5EF4-FFF2-40B4-BE49-F238E27FC236}">
                    <a16:creationId xmlns:a16="http://schemas.microsoft.com/office/drawing/2014/main" id="{2DC23F52-4DB5-4E53-9C83-C48EB88CF480}"/>
                  </a:ext>
                </a:extLst>
              </p:cNvPr>
              <p:cNvSpPr/>
              <p:nvPr/>
            </p:nvSpPr>
            <p:spPr>
              <a:xfrm rot="2700000">
                <a:off x="616288" y="1019811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8" name="月 427">
                <a:extLst>
                  <a:ext uri="{FF2B5EF4-FFF2-40B4-BE49-F238E27FC236}">
                    <a16:creationId xmlns:a16="http://schemas.microsoft.com/office/drawing/2014/main" id="{6DB370E8-2FD8-46A0-AA83-AEAA3AB0A7E3}"/>
                  </a:ext>
                </a:extLst>
              </p:cNvPr>
              <p:cNvSpPr/>
              <p:nvPr/>
            </p:nvSpPr>
            <p:spPr>
              <a:xfrm rot="4500000">
                <a:off x="683818" y="952277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9" name="円/楕円 27">
                <a:extLst>
                  <a:ext uri="{FF2B5EF4-FFF2-40B4-BE49-F238E27FC236}">
                    <a16:creationId xmlns:a16="http://schemas.microsoft.com/office/drawing/2014/main" id="{9FE4AA62-64E2-4D49-B279-CFA9DA07FE1E}"/>
                  </a:ext>
                </a:extLst>
              </p:cNvPr>
              <p:cNvSpPr/>
              <p:nvPr/>
            </p:nvSpPr>
            <p:spPr>
              <a:xfrm rot="10800000">
                <a:off x="664003" y="1548086"/>
                <a:ext cx="245616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月 431">
                <a:extLst>
                  <a:ext uri="{FF2B5EF4-FFF2-40B4-BE49-F238E27FC236}">
                    <a16:creationId xmlns:a16="http://schemas.microsoft.com/office/drawing/2014/main" id="{4757087C-FBC4-4D21-AE9E-41AEBC4786F7}"/>
                  </a:ext>
                </a:extLst>
              </p:cNvPr>
              <p:cNvSpPr/>
              <p:nvPr/>
            </p:nvSpPr>
            <p:spPr>
              <a:xfrm rot="3954198">
                <a:off x="731654" y="1267112"/>
                <a:ext cx="229531" cy="389554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台形 53">
                <a:extLst>
                  <a:ext uri="{FF2B5EF4-FFF2-40B4-BE49-F238E27FC236}">
                    <a16:creationId xmlns:a16="http://schemas.microsoft.com/office/drawing/2014/main" id="{DB884561-D50D-484E-AF80-E29DFB5523D6}"/>
                  </a:ext>
                </a:extLst>
              </p:cNvPr>
              <p:cNvSpPr/>
              <p:nvPr/>
            </p:nvSpPr>
            <p:spPr>
              <a:xfrm>
                <a:off x="996597" y="2431257"/>
                <a:ext cx="341519" cy="99580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519" h="64779">
                    <a:moveTo>
                      <a:pt x="0" y="64063"/>
                    </a:moveTo>
                    <a:lnTo>
                      <a:pt x="11097" y="18589"/>
                    </a:lnTo>
                    <a:lnTo>
                      <a:pt x="316134" y="0"/>
                    </a:lnTo>
                    <a:lnTo>
                      <a:pt x="341519" y="64779"/>
                    </a:lnTo>
                    <a:lnTo>
                      <a:pt x="0" y="64063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9BC55003-A1F0-48BE-893C-751ED974F1D7}"/>
                  </a:ext>
                </a:extLst>
              </p:cNvPr>
              <p:cNvSpPr/>
              <p:nvPr/>
            </p:nvSpPr>
            <p:spPr>
              <a:xfrm>
                <a:off x="76233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E12836E9-52D4-4775-B6C2-92741061EC92}"/>
                  </a:ext>
                </a:extLst>
              </p:cNvPr>
              <p:cNvSpPr/>
              <p:nvPr/>
            </p:nvSpPr>
            <p:spPr>
              <a:xfrm>
                <a:off x="749703" y="2511655"/>
                <a:ext cx="312517" cy="697282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2517" h="697282">
                    <a:moveTo>
                      <a:pt x="274912" y="0"/>
                    </a:moveTo>
                    <a:lnTo>
                      <a:pt x="312517" y="52026"/>
                    </a:lnTo>
                    <a:lnTo>
                      <a:pt x="171169" y="173533"/>
                    </a:lnTo>
                    <a:lnTo>
                      <a:pt x="200135" y="258156"/>
                    </a:lnTo>
                    <a:cubicBezTo>
                      <a:pt x="80463" y="405325"/>
                      <a:pt x="48897" y="547732"/>
                      <a:pt x="14951" y="697282"/>
                    </a:cubicBezTo>
                    <a:cubicBezTo>
                      <a:pt x="1360" y="639811"/>
                      <a:pt x="-9242" y="564895"/>
                      <a:pt x="12277" y="470096"/>
                    </a:cubicBezTo>
                    <a:cubicBezTo>
                      <a:pt x="33796" y="375298"/>
                      <a:pt x="52428" y="292377"/>
                      <a:pt x="144065" y="128491"/>
                    </a:cubicBezTo>
                    <a:cubicBezTo>
                      <a:pt x="192614" y="54384"/>
                      <a:pt x="214225" y="41445"/>
                      <a:pt x="244839" y="10647"/>
                    </a:cubicBezTo>
                    <a:cubicBezTo>
                      <a:pt x="250895" y="7098"/>
                      <a:pt x="268856" y="3549"/>
                      <a:pt x="27491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6" name="四角形: 上の 2 つの角を丸める 435">
                <a:extLst>
                  <a:ext uri="{FF2B5EF4-FFF2-40B4-BE49-F238E27FC236}">
                    <a16:creationId xmlns:a16="http://schemas.microsoft.com/office/drawing/2014/main" id="{E5FEC4A9-06F4-4FB1-A274-F576FD4A4734}"/>
                  </a:ext>
                </a:extLst>
              </p:cNvPr>
              <p:cNvSpPr/>
              <p:nvPr/>
            </p:nvSpPr>
            <p:spPr>
              <a:xfrm>
                <a:off x="98377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F6CF628-0710-444F-BA88-079BC1B74170}"/>
                  </a:ext>
                </a:extLst>
              </p:cNvPr>
              <p:cNvSpPr/>
              <p:nvPr/>
            </p:nvSpPr>
            <p:spPr>
              <a:xfrm flipH="1">
                <a:off x="101397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3CE96C09-F3C9-4192-BF2A-577132DD6E15}"/>
                  </a:ext>
                </a:extLst>
              </p:cNvPr>
              <p:cNvGrpSpPr/>
              <p:nvPr/>
            </p:nvGrpSpPr>
            <p:grpSpPr>
              <a:xfrm rot="1800000">
                <a:off x="811292" y="2537748"/>
                <a:ext cx="132569" cy="289146"/>
                <a:chOff x="812816" y="2532982"/>
                <a:chExt cx="224851" cy="289146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58BC62F3-181D-4817-957E-5FEB3B4B09E1}"/>
                    </a:ext>
                  </a:extLst>
                </p:cNvPr>
                <p:cNvSpPr/>
                <p:nvPr/>
              </p:nvSpPr>
              <p:spPr>
                <a:xfrm rot="4125484" flipH="1">
                  <a:off x="801550" y="2626873"/>
                  <a:ext cx="243721" cy="146789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76746E8E-0CAC-4084-A50A-5AF8D977A7CC}"/>
                    </a:ext>
                  </a:extLst>
                </p:cNvPr>
                <p:cNvSpPr/>
                <p:nvPr/>
              </p:nvSpPr>
              <p:spPr>
                <a:xfrm flipH="1">
                  <a:off x="863771" y="2532982"/>
                  <a:ext cx="173896" cy="14934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9251EF6E-0D04-4340-8AE2-6CA82309AA92}"/>
                    </a:ext>
                  </a:extLst>
                </p:cNvPr>
                <p:cNvSpPr/>
                <p:nvPr/>
              </p:nvSpPr>
              <p:spPr>
                <a:xfrm>
                  <a:off x="812816" y="2558646"/>
                  <a:ext cx="86472" cy="95710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2B2B5BC4-4394-4E32-968F-9A13814EEC99}"/>
                  </a:ext>
                </a:extLst>
              </p:cNvPr>
              <p:cNvSpPr/>
              <p:nvPr/>
            </p:nvSpPr>
            <p:spPr>
              <a:xfrm>
                <a:off x="805261" y="3354340"/>
                <a:ext cx="45719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5AF5371A-EB6C-4381-98A7-DB2BA4838CAF}"/>
                </a:ext>
              </a:extLst>
            </p:cNvPr>
            <p:cNvGrpSpPr/>
            <p:nvPr/>
          </p:nvGrpSpPr>
          <p:grpSpPr>
            <a:xfrm>
              <a:off x="728142" y="2642778"/>
              <a:ext cx="1092379" cy="727249"/>
              <a:chOff x="444652" y="5006060"/>
              <a:chExt cx="1399600" cy="931780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F0187C8A-77E7-472F-9B1E-577E31E74A5F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26043144-C19D-4365-9A68-D5176D893724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174" name="グループ化 173">
                  <a:extLst>
                    <a:ext uri="{FF2B5EF4-FFF2-40B4-BE49-F238E27FC236}">
                      <a16:creationId xmlns:a16="http://schemas.microsoft.com/office/drawing/2014/main" id="{8274CE99-8954-4AAC-A453-952E4D23CCB0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185" name="フリーフォーム: 図形 184">
                    <a:extLst>
                      <a:ext uri="{FF2B5EF4-FFF2-40B4-BE49-F238E27FC236}">
                        <a16:creationId xmlns:a16="http://schemas.microsoft.com/office/drawing/2014/main" id="{9EA4A789-B5D3-4AAF-8F01-159AF43EED0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62952885-4A7B-4C43-BE09-44F55CEAE90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7D1BB9A5-6456-4F4E-80D1-EFE97681822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月 187">
                    <a:extLst>
                      <a:ext uri="{FF2B5EF4-FFF2-40B4-BE49-F238E27FC236}">
                        <a16:creationId xmlns:a16="http://schemas.microsoft.com/office/drawing/2014/main" id="{61DFAA34-B503-4037-94F8-CA42EB83FCBE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5" name="四角形: 角を丸くする 174">
                  <a:extLst>
                    <a:ext uri="{FF2B5EF4-FFF2-40B4-BE49-F238E27FC236}">
                      <a16:creationId xmlns:a16="http://schemas.microsoft.com/office/drawing/2014/main" id="{754E47B0-D41A-4A73-B716-6ECABD81954C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76" name="四角形: 上の 2 つの角を丸める 109">
                  <a:extLst>
                    <a:ext uri="{FF2B5EF4-FFF2-40B4-BE49-F238E27FC236}">
                      <a16:creationId xmlns:a16="http://schemas.microsoft.com/office/drawing/2014/main" id="{53ED52B8-84BB-49A3-91E6-66DBF6A69C12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408E8B79-D841-406A-8615-D1CADF052829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AA1FE196-5843-48D8-A2E7-03C48D42C771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四角形: 上の 2 つの角を丸める 109">
                  <a:extLst>
                    <a:ext uri="{FF2B5EF4-FFF2-40B4-BE49-F238E27FC236}">
                      <a16:creationId xmlns:a16="http://schemas.microsoft.com/office/drawing/2014/main" id="{9EB8FBAA-1CBC-4D7F-949B-F115ABD20550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C6F87EF8-1D22-45C3-813E-7170812B7C4A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845D2E9D-CED6-4CE6-A950-2B803E8AE646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上の 2 つの角を丸める 109">
                  <a:extLst>
                    <a:ext uri="{FF2B5EF4-FFF2-40B4-BE49-F238E27FC236}">
                      <a16:creationId xmlns:a16="http://schemas.microsoft.com/office/drawing/2014/main" id="{A481AB53-1537-46B6-B1B5-0126A80369CE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29A349DA-8527-48DC-8D8C-91445E79BAD8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A1DA0A8F-8D8C-4238-9CE1-404EEAF93F96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38BFA8A3-C138-489E-9F92-81465FBAA84F}"/>
                </a:ext>
              </a:extLst>
            </p:cNvPr>
            <p:cNvSpPr/>
            <p:nvPr/>
          </p:nvSpPr>
          <p:spPr>
            <a:xfrm rot="1800000">
              <a:off x="1182825" y="2914851"/>
              <a:ext cx="73668" cy="19194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449201EB-1824-47C9-8F42-0F80216EC129}"/>
                </a:ext>
              </a:extLst>
            </p:cNvPr>
            <p:cNvSpPr/>
            <p:nvPr/>
          </p:nvSpPr>
          <p:spPr>
            <a:xfrm rot="7200000">
              <a:off x="1395806" y="2852100"/>
              <a:ext cx="237660" cy="6995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086AE001-F43C-4535-AAC4-6C01AD85EADB}"/>
                </a:ext>
              </a:extLst>
            </p:cNvPr>
            <p:cNvSpPr/>
            <p:nvPr/>
          </p:nvSpPr>
          <p:spPr>
            <a:xfrm>
              <a:off x="1596394" y="1685177"/>
              <a:ext cx="119188" cy="94747"/>
            </a:xfrm>
            <a:custGeom>
              <a:avLst/>
              <a:gdLst>
                <a:gd name="connsiteX0" fmla="*/ 45907 w 91847"/>
                <a:gd name="connsiteY0" fmla="*/ 0 h 86681"/>
                <a:gd name="connsiteX1" fmla="*/ 83406 w 91847"/>
                <a:gd name="connsiteY1" fmla="*/ 37496 h 86681"/>
                <a:gd name="connsiteX2" fmla="*/ 91847 w 91847"/>
                <a:gd name="connsiteY2" fmla="*/ 86681 h 86681"/>
                <a:gd name="connsiteX3" fmla="*/ 78528 w 91847"/>
                <a:gd name="connsiteY3" fmla="*/ 72998 h 86681"/>
                <a:gd name="connsiteX4" fmla="*/ 45829 w 91847"/>
                <a:gd name="connsiteY4" fmla="*/ 62937 h 86681"/>
                <a:gd name="connsiteX5" fmla="*/ 13130 w 91847"/>
                <a:gd name="connsiteY5" fmla="*/ 72998 h 86681"/>
                <a:gd name="connsiteX6" fmla="*/ 0 w 91847"/>
                <a:gd name="connsiteY6" fmla="*/ 86488 h 86681"/>
                <a:gd name="connsiteX7" fmla="*/ 8407 w 91847"/>
                <a:gd name="connsiteY7" fmla="*/ 37496 h 86681"/>
                <a:gd name="connsiteX8" fmla="*/ 45907 w 91847"/>
                <a:gd name="connsiteY8" fmla="*/ 0 h 8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47" h="86681">
                  <a:moveTo>
                    <a:pt x="45907" y="0"/>
                  </a:moveTo>
                  <a:cubicBezTo>
                    <a:pt x="60551" y="0"/>
                    <a:pt x="73809" y="14329"/>
                    <a:pt x="83406" y="37496"/>
                  </a:cubicBezTo>
                  <a:lnTo>
                    <a:pt x="91847" y="86681"/>
                  </a:lnTo>
                  <a:lnTo>
                    <a:pt x="78528" y="72998"/>
                  </a:lnTo>
                  <a:cubicBezTo>
                    <a:pt x="68478" y="66519"/>
                    <a:pt x="57428" y="62937"/>
                    <a:pt x="45829" y="62937"/>
                  </a:cubicBezTo>
                  <a:cubicBezTo>
                    <a:pt x="34230" y="62937"/>
                    <a:pt x="23181" y="66519"/>
                    <a:pt x="13130" y="72998"/>
                  </a:cubicBezTo>
                  <a:lnTo>
                    <a:pt x="0" y="86488"/>
                  </a:lnTo>
                  <a:lnTo>
                    <a:pt x="8407" y="37496"/>
                  </a:lnTo>
                  <a:cubicBezTo>
                    <a:pt x="18005" y="14329"/>
                    <a:pt x="31262" y="0"/>
                    <a:pt x="4590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5D14680-EE11-4F30-8D0E-C9CDC724C182}"/>
              </a:ext>
            </a:extLst>
          </p:cNvPr>
          <p:cNvGrpSpPr/>
          <p:nvPr/>
        </p:nvGrpSpPr>
        <p:grpSpPr>
          <a:xfrm>
            <a:off x="3761640" y="1028774"/>
            <a:ext cx="1813950" cy="2503498"/>
            <a:chOff x="3761640" y="1028774"/>
            <a:chExt cx="1813950" cy="2503498"/>
          </a:xfrm>
        </p:grpSpPr>
        <p:sp>
          <p:nvSpPr>
            <p:cNvPr id="308" name="楕円 307">
              <a:extLst>
                <a:ext uri="{FF2B5EF4-FFF2-40B4-BE49-F238E27FC236}">
                  <a16:creationId xmlns:a16="http://schemas.microsoft.com/office/drawing/2014/main" id="{292F8B00-8340-45CF-81E9-268CB4CA41E9}"/>
                </a:ext>
              </a:extLst>
            </p:cNvPr>
            <p:cNvSpPr/>
            <p:nvPr/>
          </p:nvSpPr>
          <p:spPr>
            <a:xfrm rot="2700000">
              <a:off x="4566857" y="1153367"/>
              <a:ext cx="505744" cy="66803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C5D1F62D-B3CF-4675-B7B3-A89565AB9D50}"/>
                </a:ext>
              </a:extLst>
            </p:cNvPr>
            <p:cNvSpPr/>
            <p:nvPr/>
          </p:nvSpPr>
          <p:spPr>
            <a:xfrm>
              <a:off x="4951294" y="2108773"/>
              <a:ext cx="232503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B5E9194F-D838-4B77-8EB4-3F5AC50F29E8}"/>
                </a:ext>
              </a:extLst>
            </p:cNvPr>
            <p:cNvSpPr/>
            <p:nvPr/>
          </p:nvSpPr>
          <p:spPr>
            <a:xfrm>
              <a:off x="4970167" y="2098016"/>
              <a:ext cx="121100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EA5B1001-3FB3-44B3-8C1D-B47CC00F9F2F}"/>
                </a:ext>
              </a:extLst>
            </p:cNvPr>
            <p:cNvSpPr/>
            <p:nvPr/>
          </p:nvSpPr>
          <p:spPr>
            <a:xfrm>
              <a:off x="4514668" y="1215439"/>
              <a:ext cx="1004748" cy="1083159"/>
            </a:xfrm>
            <a:custGeom>
              <a:avLst/>
              <a:gdLst>
                <a:gd name="connsiteX0" fmla="*/ 532477 w 1004748"/>
                <a:gd name="connsiteY0" fmla="*/ 0 h 1119446"/>
                <a:gd name="connsiteX1" fmla="*/ 1004703 w 1004748"/>
                <a:gd name="connsiteY1" fmla="*/ 534658 h 1119446"/>
                <a:gd name="connsiteX2" fmla="*/ 647762 w 1004748"/>
                <a:gd name="connsiteY2" fmla="*/ 1058218 h 1119446"/>
                <a:gd name="connsiteX3" fmla="*/ 574924 w 1004748"/>
                <a:gd name="connsiteY3" fmla="*/ 907339 h 1119446"/>
                <a:gd name="connsiteX4" fmla="*/ 244591 w 1004748"/>
                <a:gd name="connsiteY4" fmla="*/ 1118805 h 1119446"/>
                <a:gd name="connsiteX5" fmla="*/ 96821 w 1004748"/>
                <a:gd name="connsiteY5" fmla="*/ 1018865 h 1119446"/>
                <a:gd name="connsiteX6" fmla="*/ 93222 w 1004748"/>
                <a:gd name="connsiteY6" fmla="*/ 1007737 h 1119446"/>
                <a:gd name="connsiteX7" fmla="*/ 98077 w 1004748"/>
                <a:gd name="connsiteY7" fmla="*/ 1006278 h 1119446"/>
                <a:gd name="connsiteX8" fmla="*/ 135404 w 1004748"/>
                <a:gd name="connsiteY8" fmla="*/ 980413 h 1119446"/>
                <a:gd name="connsiteX9" fmla="*/ 98077 w 1004748"/>
                <a:gd name="connsiteY9" fmla="*/ 985835 h 1119446"/>
                <a:gd name="connsiteX10" fmla="*/ 86965 w 1004748"/>
                <a:gd name="connsiteY10" fmla="*/ 988394 h 1119446"/>
                <a:gd name="connsiteX11" fmla="*/ 81904 w 1004748"/>
                <a:gd name="connsiteY11" fmla="*/ 972746 h 1119446"/>
                <a:gd name="connsiteX12" fmla="*/ 69487 w 1004748"/>
                <a:gd name="connsiteY12" fmla="*/ 912796 h 1119446"/>
                <a:gd name="connsiteX13" fmla="*/ 0 w 1004748"/>
                <a:gd name="connsiteY13" fmla="*/ 863460 h 1119446"/>
                <a:gd name="connsiteX14" fmla="*/ 62281 w 1004748"/>
                <a:gd name="connsiteY14" fmla="*/ 694242 h 1119446"/>
                <a:gd name="connsiteX15" fmla="*/ 28390 w 1004748"/>
                <a:gd name="connsiteY15" fmla="*/ 487045 h 1119446"/>
                <a:gd name="connsiteX16" fmla="*/ 26520 w 1004748"/>
                <a:gd name="connsiteY16" fmla="*/ 412367 h 1119446"/>
                <a:gd name="connsiteX17" fmla="*/ 532477 w 1004748"/>
                <a:gd name="connsiteY17" fmla="*/ 0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17" fmla="*/ 666364 w 1004748"/>
                <a:gd name="connsiteY17" fmla="*/ 998779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1904 w 1004748"/>
                <a:gd name="connsiteY7" fmla="*/ 972746 h 1119446"/>
                <a:gd name="connsiteX8" fmla="*/ 69487 w 1004748"/>
                <a:gd name="connsiteY8" fmla="*/ 912796 h 1119446"/>
                <a:gd name="connsiteX9" fmla="*/ 0 w 1004748"/>
                <a:gd name="connsiteY9" fmla="*/ 863460 h 1119446"/>
                <a:gd name="connsiteX10" fmla="*/ 62281 w 1004748"/>
                <a:gd name="connsiteY10" fmla="*/ 694242 h 1119446"/>
                <a:gd name="connsiteX11" fmla="*/ 28390 w 1004748"/>
                <a:gd name="connsiteY11" fmla="*/ 487045 h 1119446"/>
                <a:gd name="connsiteX12" fmla="*/ 26520 w 1004748"/>
                <a:gd name="connsiteY12" fmla="*/ 412367 h 1119446"/>
                <a:gd name="connsiteX13" fmla="*/ 532477 w 1004748"/>
                <a:gd name="connsiteY13" fmla="*/ 0 h 1119446"/>
                <a:gd name="connsiteX14" fmla="*/ 1004703 w 1004748"/>
                <a:gd name="connsiteY14" fmla="*/ 534658 h 1119446"/>
                <a:gd name="connsiteX15" fmla="*/ 647762 w 1004748"/>
                <a:gd name="connsiteY15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81904 w 1004748"/>
                <a:gd name="connsiteY6" fmla="*/ 972746 h 1119446"/>
                <a:gd name="connsiteX7" fmla="*/ 69487 w 1004748"/>
                <a:gd name="connsiteY7" fmla="*/ 912796 h 1119446"/>
                <a:gd name="connsiteX8" fmla="*/ 0 w 1004748"/>
                <a:gd name="connsiteY8" fmla="*/ 863460 h 1119446"/>
                <a:gd name="connsiteX9" fmla="*/ 62281 w 1004748"/>
                <a:gd name="connsiteY9" fmla="*/ 694242 h 1119446"/>
                <a:gd name="connsiteX10" fmla="*/ 28390 w 1004748"/>
                <a:gd name="connsiteY10" fmla="*/ 487045 h 1119446"/>
                <a:gd name="connsiteX11" fmla="*/ 26520 w 1004748"/>
                <a:gd name="connsiteY11" fmla="*/ 412367 h 1119446"/>
                <a:gd name="connsiteX12" fmla="*/ 532477 w 1004748"/>
                <a:gd name="connsiteY12" fmla="*/ 0 h 1119446"/>
                <a:gd name="connsiteX13" fmla="*/ 1004703 w 1004748"/>
                <a:gd name="connsiteY13" fmla="*/ 534658 h 1119446"/>
                <a:gd name="connsiteX14" fmla="*/ 647762 w 1004748"/>
                <a:gd name="connsiteY14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77142 w 1004748"/>
                <a:gd name="connsiteY6" fmla="*/ 963221 h 1119446"/>
                <a:gd name="connsiteX7" fmla="*/ 69487 w 1004748"/>
                <a:gd name="connsiteY7" fmla="*/ 912796 h 1119446"/>
                <a:gd name="connsiteX8" fmla="*/ 0 w 1004748"/>
                <a:gd name="connsiteY8" fmla="*/ 863460 h 1119446"/>
                <a:gd name="connsiteX9" fmla="*/ 62281 w 1004748"/>
                <a:gd name="connsiteY9" fmla="*/ 694242 h 1119446"/>
                <a:gd name="connsiteX10" fmla="*/ 28390 w 1004748"/>
                <a:gd name="connsiteY10" fmla="*/ 487045 h 1119446"/>
                <a:gd name="connsiteX11" fmla="*/ 26520 w 1004748"/>
                <a:gd name="connsiteY11" fmla="*/ 412367 h 1119446"/>
                <a:gd name="connsiteX12" fmla="*/ 532477 w 1004748"/>
                <a:gd name="connsiteY12" fmla="*/ 0 h 1119446"/>
                <a:gd name="connsiteX13" fmla="*/ 1004703 w 1004748"/>
                <a:gd name="connsiteY13" fmla="*/ 534658 h 1119446"/>
                <a:gd name="connsiteX14" fmla="*/ 647762 w 1004748"/>
                <a:gd name="connsiteY14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135404 w 1004748"/>
                <a:gd name="connsiteY4" fmla="*/ 980413 h 1119446"/>
                <a:gd name="connsiteX5" fmla="*/ 77142 w 1004748"/>
                <a:gd name="connsiteY5" fmla="*/ 963221 h 1119446"/>
                <a:gd name="connsiteX6" fmla="*/ 69487 w 1004748"/>
                <a:gd name="connsiteY6" fmla="*/ 912796 h 1119446"/>
                <a:gd name="connsiteX7" fmla="*/ 0 w 1004748"/>
                <a:gd name="connsiteY7" fmla="*/ 863460 h 1119446"/>
                <a:gd name="connsiteX8" fmla="*/ 62281 w 1004748"/>
                <a:gd name="connsiteY8" fmla="*/ 694242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135404 w 1004748"/>
                <a:gd name="connsiteY4" fmla="*/ 980413 h 1119446"/>
                <a:gd name="connsiteX5" fmla="*/ 77142 w 1004748"/>
                <a:gd name="connsiteY5" fmla="*/ 963221 h 1119446"/>
                <a:gd name="connsiteX6" fmla="*/ 69487 w 1004748"/>
                <a:gd name="connsiteY6" fmla="*/ 912796 h 1119446"/>
                <a:gd name="connsiteX7" fmla="*/ 0 w 1004748"/>
                <a:gd name="connsiteY7" fmla="*/ 863460 h 1119446"/>
                <a:gd name="connsiteX8" fmla="*/ 62281 w 1004748"/>
                <a:gd name="connsiteY8" fmla="*/ 694242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74760 w 1002366"/>
                <a:gd name="connsiteY5" fmla="*/ 963221 h 1119446"/>
                <a:gd name="connsiteX6" fmla="*/ 67105 w 1002366"/>
                <a:gd name="connsiteY6" fmla="*/ 91279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74760 w 1002366"/>
                <a:gd name="connsiteY5" fmla="*/ 963221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40166 w 1002366"/>
                <a:gd name="connsiteY4" fmla="*/ 970888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40166 w 1002366"/>
                <a:gd name="connsiteY4" fmla="*/ 970888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140166 w 1002366"/>
                <a:gd name="connsiteY3" fmla="*/ 970888 h 1119446"/>
                <a:gd name="connsiteX4" fmla="*/ 58092 w 1002366"/>
                <a:gd name="connsiteY4" fmla="*/ 958459 h 1119446"/>
                <a:gd name="connsiteX5" fmla="*/ 64724 w 1002366"/>
                <a:gd name="connsiteY5" fmla="*/ 893746 h 1119446"/>
                <a:gd name="connsiteX6" fmla="*/ 0 w 1002366"/>
                <a:gd name="connsiteY6" fmla="*/ 849172 h 1119446"/>
                <a:gd name="connsiteX7" fmla="*/ 59899 w 1002366"/>
                <a:gd name="connsiteY7" fmla="*/ 694242 h 1119446"/>
                <a:gd name="connsiteX8" fmla="*/ 26008 w 1002366"/>
                <a:gd name="connsiteY8" fmla="*/ 487045 h 1119446"/>
                <a:gd name="connsiteX9" fmla="*/ 24138 w 1002366"/>
                <a:gd name="connsiteY9" fmla="*/ 412367 h 1119446"/>
                <a:gd name="connsiteX10" fmla="*/ 530095 w 1002366"/>
                <a:gd name="connsiteY10" fmla="*/ 0 h 1119446"/>
                <a:gd name="connsiteX11" fmla="*/ 1002321 w 1002366"/>
                <a:gd name="connsiteY11" fmla="*/ 534658 h 1119446"/>
                <a:gd name="connsiteX12" fmla="*/ 645380 w 1002366"/>
                <a:gd name="connsiteY12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140166 w 1002366"/>
                <a:gd name="connsiteY3" fmla="*/ 970888 h 1119446"/>
                <a:gd name="connsiteX4" fmla="*/ 58092 w 1002366"/>
                <a:gd name="connsiteY4" fmla="*/ 958459 h 1119446"/>
                <a:gd name="connsiteX5" fmla="*/ 64724 w 1002366"/>
                <a:gd name="connsiteY5" fmla="*/ 893746 h 1119446"/>
                <a:gd name="connsiteX6" fmla="*/ 0 w 1002366"/>
                <a:gd name="connsiteY6" fmla="*/ 849172 h 1119446"/>
                <a:gd name="connsiteX7" fmla="*/ 64661 w 1002366"/>
                <a:gd name="connsiteY7" fmla="*/ 651379 h 1119446"/>
                <a:gd name="connsiteX8" fmla="*/ 26008 w 1002366"/>
                <a:gd name="connsiteY8" fmla="*/ 487045 h 1119446"/>
                <a:gd name="connsiteX9" fmla="*/ 24138 w 1002366"/>
                <a:gd name="connsiteY9" fmla="*/ 412367 h 1119446"/>
                <a:gd name="connsiteX10" fmla="*/ 530095 w 1002366"/>
                <a:gd name="connsiteY10" fmla="*/ 0 h 1119446"/>
                <a:gd name="connsiteX11" fmla="*/ 1002321 w 1002366"/>
                <a:gd name="connsiteY11" fmla="*/ 534658 h 1119446"/>
                <a:gd name="connsiteX12" fmla="*/ 645380 w 1002366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60474 w 1004748"/>
                <a:gd name="connsiteY4" fmla="*/ 958459 h 1119446"/>
                <a:gd name="connsiteX5" fmla="*/ 67106 w 1004748"/>
                <a:gd name="connsiteY5" fmla="*/ 893746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60474 w 1004748"/>
                <a:gd name="connsiteY4" fmla="*/ 958459 h 1119446"/>
                <a:gd name="connsiteX5" fmla="*/ 67106 w 1004748"/>
                <a:gd name="connsiteY5" fmla="*/ 800878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58093 w 1004748"/>
                <a:gd name="connsiteY4" fmla="*/ 872734 h 1119446"/>
                <a:gd name="connsiteX5" fmla="*/ 67106 w 1004748"/>
                <a:gd name="connsiteY5" fmla="*/ 800878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287623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03965 w 1004748"/>
                <a:gd name="connsiteY2" fmla="*/ 1033152 h 1119446"/>
                <a:gd name="connsiteX3" fmla="*/ 142548 w 1004748"/>
                <a:gd name="connsiteY3" fmla="*/ 970888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03965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18252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18252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18252 w 1004748"/>
                <a:gd name="connsiteY2" fmla="*/ 1033152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7106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18252 w 1004748"/>
                <a:gd name="connsiteY2" fmla="*/ 1033152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63811 w 1004748"/>
                <a:gd name="connsiteY4" fmla="*/ 86339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13973 w 1004748"/>
                <a:gd name="connsiteY3" fmla="*/ 999462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23475"/>
                <a:gd name="connsiteX1" fmla="*/ 244591 w 1004748"/>
                <a:gd name="connsiteY1" fmla="*/ 1118805 h 1123475"/>
                <a:gd name="connsiteX2" fmla="*/ 153970 w 1004748"/>
                <a:gd name="connsiteY2" fmla="*/ 1064109 h 1123475"/>
                <a:gd name="connsiteX3" fmla="*/ 133023 w 1004748"/>
                <a:gd name="connsiteY3" fmla="*/ 1044706 h 1123475"/>
                <a:gd name="connsiteX4" fmla="*/ 220948 w 1004748"/>
                <a:gd name="connsiteY4" fmla="*/ 882440 h 1123475"/>
                <a:gd name="connsiteX5" fmla="*/ 58093 w 1004748"/>
                <a:gd name="connsiteY5" fmla="*/ 872734 h 1123475"/>
                <a:gd name="connsiteX6" fmla="*/ 62344 w 1004748"/>
                <a:gd name="connsiteY6" fmla="*/ 800878 h 1123475"/>
                <a:gd name="connsiteX7" fmla="*/ 0 w 1004748"/>
                <a:gd name="connsiteY7" fmla="*/ 763447 h 1123475"/>
                <a:gd name="connsiteX8" fmla="*/ 67043 w 1004748"/>
                <a:gd name="connsiteY8" fmla="*/ 651379 h 1123475"/>
                <a:gd name="connsiteX9" fmla="*/ 28390 w 1004748"/>
                <a:gd name="connsiteY9" fmla="*/ 487045 h 1123475"/>
                <a:gd name="connsiteX10" fmla="*/ 26520 w 1004748"/>
                <a:gd name="connsiteY10" fmla="*/ 412367 h 1123475"/>
                <a:gd name="connsiteX11" fmla="*/ 532477 w 1004748"/>
                <a:gd name="connsiteY11" fmla="*/ 0 h 1123475"/>
                <a:gd name="connsiteX12" fmla="*/ 1004703 w 1004748"/>
                <a:gd name="connsiteY12" fmla="*/ 534658 h 1123475"/>
                <a:gd name="connsiteX13" fmla="*/ 647762 w 1004748"/>
                <a:gd name="connsiteY13" fmla="*/ 1058218 h 1123475"/>
                <a:gd name="connsiteX0" fmla="*/ 574924 w 1004748"/>
                <a:gd name="connsiteY0" fmla="*/ 907339 h 1123475"/>
                <a:gd name="connsiteX1" fmla="*/ 244591 w 1004748"/>
                <a:gd name="connsiteY1" fmla="*/ 1118805 h 1123475"/>
                <a:gd name="connsiteX2" fmla="*/ 153970 w 1004748"/>
                <a:gd name="connsiteY2" fmla="*/ 1064109 h 1123475"/>
                <a:gd name="connsiteX3" fmla="*/ 133023 w 1004748"/>
                <a:gd name="connsiteY3" fmla="*/ 1044706 h 1123475"/>
                <a:gd name="connsiteX4" fmla="*/ 220948 w 1004748"/>
                <a:gd name="connsiteY4" fmla="*/ 882440 h 1123475"/>
                <a:gd name="connsiteX5" fmla="*/ 58093 w 1004748"/>
                <a:gd name="connsiteY5" fmla="*/ 872734 h 1123475"/>
                <a:gd name="connsiteX6" fmla="*/ 62344 w 1004748"/>
                <a:gd name="connsiteY6" fmla="*/ 800878 h 1123475"/>
                <a:gd name="connsiteX7" fmla="*/ 0 w 1004748"/>
                <a:gd name="connsiteY7" fmla="*/ 763447 h 1123475"/>
                <a:gd name="connsiteX8" fmla="*/ 67043 w 1004748"/>
                <a:gd name="connsiteY8" fmla="*/ 651379 h 1123475"/>
                <a:gd name="connsiteX9" fmla="*/ 28390 w 1004748"/>
                <a:gd name="connsiteY9" fmla="*/ 487045 h 1123475"/>
                <a:gd name="connsiteX10" fmla="*/ 26520 w 1004748"/>
                <a:gd name="connsiteY10" fmla="*/ 412367 h 1123475"/>
                <a:gd name="connsiteX11" fmla="*/ 532477 w 1004748"/>
                <a:gd name="connsiteY11" fmla="*/ 0 h 1123475"/>
                <a:gd name="connsiteX12" fmla="*/ 1004703 w 1004748"/>
                <a:gd name="connsiteY12" fmla="*/ 534658 h 1123475"/>
                <a:gd name="connsiteX13" fmla="*/ 647762 w 1004748"/>
                <a:gd name="connsiteY13" fmla="*/ 1058218 h 112347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610"/>
                <a:gd name="connsiteX1" fmla="*/ 268404 w 1004748"/>
                <a:gd name="connsiteY1" fmla="*/ 1123568 h 1123610"/>
                <a:gd name="connsiteX2" fmla="*/ 153970 w 1004748"/>
                <a:gd name="connsiteY2" fmla="*/ 1064109 h 1123610"/>
                <a:gd name="connsiteX3" fmla="*/ 133023 w 1004748"/>
                <a:gd name="connsiteY3" fmla="*/ 1044706 h 1123610"/>
                <a:gd name="connsiteX4" fmla="*/ 220948 w 1004748"/>
                <a:gd name="connsiteY4" fmla="*/ 882440 h 1123610"/>
                <a:gd name="connsiteX5" fmla="*/ 58093 w 1004748"/>
                <a:gd name="connsiteY5" fmla="*/ 872734 h 1123610"/>
                <a:gd name="connsiteX6" fmla="*/ 62344 w 1004748"/>
                <a:gd name="connsiteY6" fmla="*/ 800878 h 1123610"/>
                <a:gd name="connsiteX7" fmla="*/ 0 w 1004748"/>
                <a:gd name="connsiteY7" fmla="*/ 763447 h 1123610"/>
                <a:gd name="connsiteX8" fmla="*/ 67043 w 1004748"/>
                <a:gd name="connsiteY8" fmla="*/ 651379 h 1123610"/>
                <a:gd name="connsiteX9" fmla="*/ 28390 w 1004748"/>
                <a:gd name="connsiteY9" fmla="*/ 487045 h 1123610"/>
                <a:gd name="connsiteX10" fmla="*/ 26520 w 1004748"/>
                <a:gd name="connsiteY10" fmla="*/ 412367 h 1123610"/>
                <a:gd name="connsiteX11" fmla="*/ 532477 w 1004748"/>
                <a:gd name="connsiteY11" fmla="*/ 0 h 1123610"/>
                <a:gd name="connsiteX12" fmla="*/ 1004703 w 1004748"/>
                <a:gd name="connsiteY12" fmla="*/ 534658 h 1123610"/>
                <a:gd name="connsiteX13" fmla="*/ 647762 w 1004748"/>
                <a:gd name="connsiteY13" fmla="*/ 1058218 h 1123610"/>
                <a:gd name="connsiteX0" fmla="*/ 574924 w 1004748"/>
                <a:gd name="connsiteY0" fmla="*/ 907339 h 1123610"/>
                <a:gd name="connsiteX1" fmla="*/ 287454 w 1004748"/>
                <a:gd name="connsiteY1" fmla="*/ 1123568 h 1123610"/>
                <a:gd name="connsiteX2" fmla="*/ 153970 w 1004748"/>
                <a:gd name="connsiteY2" fmla="*/ 1064109 h 1123610"/>
                <a:gd name="connsiteX3" fmla="*/ 133023 w 1004748"/>
                <a:gd name="connsiteY3" fmla="*/ 1044706 h 1123610"/>
                <a:gd name="connsiteX4" fmla="*/ 220948 w 1004748"/>
                <a:gd name="connsiteY4" fmla="*/ 882440 h 1123610"/>
                <a:gd name="connsiteX5" fmla="*/ 58093 w 1004748"/>
                <a:gd name="connsiteY5" fmla="*/ 872734 h 1123610"/>
                <a:gd name="connsiteX6" fmla="*/ 62344 w 1004748"/>
                <a:gd name="connsiteY6" fmla="*/ 800878 h 1123610"/>
                <a:gd name="connsiteX7" fmla="*/ 0 w 1004748"/>
                <a:gd name="connsiteY7" fmla="*/ 763447 h 1123610"/>
                <a:gd name="connsiteX8" fmla="*/ 67043 w 1004748"/>
                <a:gd name="connsiteY8" fmla="*/ 651379 h 1123610"/>
                <a:gd name="connsiteX9" fmla="*/ 28390 w 1004748"/>
                <a:gd name="connsiteY9" fmla="*/ 487045 h 1123610"/>
                <a:gd name="connsiteX10" fmla="*/ 26520 w 1004748"/>
                <a:gd name="connsiteY10" fmla="*/ 412367 h 1123610"/>
                <a:gd name="connsiteX11" fmla="*/ 532477 w 1004748"/>
                <a:gd name="connsiteY11" fmla="*/ 0 h 1123610"/>
                <a:gd name="connsiteX12" fmla="*/ 1004703 w 1004748"/>
                <a:gd name="connsiteY12" fmla="*/ 534658 h 1123610"/>
                <a:gd name="connsiteX13" fmla="*/ 647762 w 1004748"/>
                <a:gd name="connsiteY13" fmla="*/ 1058218 h 1123610"/>
                <a:gd name="connsiteX0" fmla="*/ 574924 w 1004748"/>
                <a:gd name="connsiteY0" fmla="*/ 907339 h 1137389"/>
                <a:gd name="connsiteX1" fmla="*/ 287454 w 1004748"/>
                <a:gd name="connsiteY1" fmla="*/ 1123568 h 1137389"/>
                <a:gd name="connsiteX2" fmla="*/ 153970 w 1004748"/>
                <a:gd name="connsiteY2" fmla="*/ 1064109 h 1137389"/>
                <a:gd name="connsiteX3" fmla="*/ 133023 w 1004748"/>
                <a:gd name="connsiteY3" fmla="*/ 1044706 h 1137389"/>
                <a:gd name="connsiteX4" fmla="*/ 220948 w 1004748"/>
                <a:gd name="connsiteY4" fmla="*/ 882440 h 1137389"/>
                <a:gd name="connsiteX5" fmla="*/ 58093 w 1004748"/>
                <a:gd name="connsiteY5" fmla="*/ 872734 h 1137389"/>
                <a:gd name="connsiteX6" fmla="*/ 62344 w 1004748"/>
                <a:gd name="connsiteY6" fmla="*/ 800878 h 1137389"/>
                <a:gd name="connsiteX7" fmla="*/ 0 w 1004748"/>
                <a:gd name="connsiteY7" fmla="*/ 763447 h 1137389"/>
                <a:gd name="connsiteX8" fmla="*/ 67043 w 1004748"/>
                <a:gd name="connsiteY8" fmla="*/ 651379 h 1137389"/>
                <a:gd name="connsiteX9" fmla="*/ 28390 w 1004748"/>
                <a:gd name="connsiteY9" fmla="*/ 487045 h 1137389"/>
                <a:gd name="connsiteX10" fmla="*/ 26520 w 1004748"/>
                <a:gd name="connsiteY10" fmla="*/ 412367 h 1137389"/>
                <a:gd name="connsiteX11" fmla="*/ 532477 w 1004748"/>
                <a:gd name="connsiteY11" fmla="*/ 0 h 1137389"/>
                <a:gd name="connsiteX12" fmla="*/ 1004703 w 1004748"/>
                <a:gd name="connsiteY12" fmla="*/ 534658 h 1137389"/>
                <a:gd name="connsiteX13" fmla="*/ 647762 w 1004748"/>
                <a:gd name="connsiteY13" fmla="*/ 1058218 h 1137389"/>
                <a:gd name="connsiteX0" fmla="*/ 574924 w 1004748"/>
                <a:gd name="connsiteY0" fmla="*/ 907339 h 1129947"/>
                <a:gd name="connsiteX1" fmla="*/ 308885 w 1004748"/>
                <a:gd name="connsiteY1" fmla="*/ 1114043 h 1129947"/>
                <a:gd name="connsiteX2" fmla="*/ 153970 w 1004748"/>
                <a:gd name="connsiteY2" fmla="*/ 1064109 h 1129947"/>
                <a:gd name="connsiteX3" fmla="*/ 133023 w 1004748"/>
                <a:gd name="connsiteY3" fmla="*/ 1044706 h 1129947"/>
                <a:gd name="connsiteX4" fmla="*/ 220948 w 1004748"/>
                <a:gd name="connsiteY4" fmla="*/ 882440 h 1129947"/>
                <a:gd name="connsiteX5" fmla="*/ 58093 w 1004748"/>
                <a:gd name="connsiteY5" fmla="*/ 872734 h 1129947"/>
                <a:gd name="connsiteX6" fmla="*/ 62344 w 1004748"/>
                <a:gd name="connsiteY6" fmla="*/ 800878 h 1129947"/>
                <a:gd name="connsiteX7" fmla="*/ 0 w 1004748"/>
                <a:gd name="connsiteY7" fmla="*/ 763447 h 1129947"/>
                <a:gd name="connsiteX8" fmla="*/ 67043 w 1004748"/>
                <a:gd name="connsiteY8" fmla="*/ 651379 h 1129947"/>
                <a:gd name="connsiteX9" fmla="*/ 28390 w 1004748"/>
                <a:gd name="connsiteY9" fmla="*/ 487045 h 1129947"/>
                <a:gd name="connsiteX10" fmla="*/ 26520 w 1004748"/>
                <a:gd name="connsiteY10" fmla="*/ 412367 h 1129947"/>
                <a:gd name="connsiteX11" fmla="*/ 532477 w 1004748"/>
                <a:gd name="connsiteY11" fmla="*/ 0 h 1129947"/>
                <a:gd name="connsiteX12" fmla="*/ 1004703 w 1004748"/>
                <a:gd name="connsiteY12" fmla="*/ 534658 h 1129947"/>
                <a:gd name="connsiteX13" fmla="*/ 647762 w 1004748"/>
                <a:gd name="connsiteY13" fmla="*/ 1058218 h 1129947"/>
                <a:gd name="connsiteX0" fmla="*/ 577306 w 1004748"/>
                <a:gd name="connsiteY0" fmla="*/ 895433 h 1127634"/>
                <a:gd name="connsiteX1" fmla="*/ 308885 w 1004748"/>
                <a:gd name="connsiteY1" fmla="*/ 1114043 h 1127634"/>
                <a:gd name="connsiteX2" fmla="*/ 153970 w 1004748"/>
                <a:gd name="connsiteY2" fmla="*/ 1064109 h 1127634"/>
                <a:gd name="connsiteX3" fmla="*/ 133023 w 1004748"/>
                <a:gd name="connsiteY3" fmla="*/ 1044706 h 1127634"/>
                <a:gd name="connsiteX4" fmla="*/ 220948 w 1004748"/>
                <a:gd name="connsiteY4" fmla="*/ 882440 h 1127634"/>
                <a:gd name="connsiteX5" fmla="*/ 58093 w 1004748"/>
                <a:gd name="connsiteY5" fmla="*/ 872734 h 1127634"/>
                <a:gd name="connsiteX6" fmla="*/ 62344 w 1004748"/>
                <a:gd name="connsiteY6" fmla="*/ 800878 h 1127634"/>
                <a:gd name="connsiteX7" fmla="*/ 0 w 1004748"/>
                <a:gd name="connsiteY7" fmla="*/ 763447 h 1127634"/>
                <a:gd name="connsiteX8" fmla="*/ 67043 w 1004748"/>
                <a:gd name="connsiteY8" fmla="*/ 651379 h 1127634"/>
                <a:gd name="connsiteX9" fmla="*/ 28390 w 1004748"/>
                <a:gd name="connsiteY9" fmla="*/ 487045 h 1127634"/>
                <a:gd name="connsiteX10" fmla="*/ 26520 w 1004748"/>
                <a:gd name="connsiteY10" fmla="*/ 412367 h 1127634"/>
                <a:gd name="connsiteX11" fmla="*/ 532477 w 1004748"/>
                <a:gd name="connsiteY11" fmla="*/ 0 h 1127634"/>
                <a:gd name="connsiteX12" fmla="*/ 1004703 w 1004748"/>
                <a:gd name="connsiteY12" fmla="*/ 534658 h 1127634"/>
                <a:gd name="connsiteX13" fmla="*/ 647762 w 1004748"/>
                <a:gd name="connsiteY13" fmla="*/ 1058218 h 1127634"/>
                <a:gd name="connsiteX0" fmla="*/ 577306 w 1004748"/>
                <a:gd name="connsiteY0" fmla="*/ 895433 h 1127634"/>
                <a:gd name="connsiteX1" fmla="*/ 308885 w 1004748"/>
                <a:gd name="connsiteY1" fmla="*/ 1114043 h 1127634"/>
                <a:gd name="connsiteX2" fmla="*/ 153970 w 1004748"/>
                <a:gd name="connsiteY2" fmla="*/ 1064109 h 1127634"/>
                <a:gd name="connsiteX3" fmla="*/ 133023 w 1004748"/>
                <a:gd name="connsiteY3" fmla="*/ 1044706 h 1127634"/>
                <a:gd name="connsiteX4" fmla="*/ 220948 w 1004748"/>
                <a:gd name="connsiteY4" fmla="*/ 882440 h 1127634"/>
                <a:gd name="connsiteX5" fmla="*/ 58093 w 1004748"/>
                <a:gd name="connsiteY5" fmla="*/ 872734 h 1127634"/>
                <a:gd name="connsiteX6" fmla="*/ 62344 w 1004748"/>
                <a:gd name="connsiteY6" fmla="*/ 800878 h 1127634"/>
                <a:gd name="connsiteX7" fmla="*/ 0 w 1004748"/>
                <a:gd name="connsiteY7" fmla="*/ 763447 h 1127634"/>
                <a:gd name="connsiteX8" fmla="*/ 67043 w 1004748"/>
                <a:gd name="connsiteY8" fmla="*/ 651379 h 1127634"/>
                <a:gd name="connsiteX9" fmla="*/ 28390 w 1004748"/>
                <a:gd name="connsiteY9" fmla="*/ 487045 h 1127634"/>
                <a:gd name="connsiteX10" fmla="*/ 26520 w 1004748"/>
                <a:gd name="connsiteY10" fmla="*/ 412367 h 1127634"/>
                <a:gd name="connsiteX11" fmla="*/ 532477 w 1004748"/>
                <a:gd name="connsiteY11" fmla="*/ 0 h 1127634"/>
                <a:gd name="connsiteX12" fmla="*/ 1004703 w 1004748"/>
                <a:gd name="connsiteY12" fmla="*/ 534658 h 1127634"/>
                <a:gd name="connsiteX13" fmla="*/ 647762 w 1004748"/>
                <a:gd name="connsiteY13" fmla="*/ 1058218 h 1127634"/>
                <a:gd name="connsiteX0" fmla="*/ 577306 w 1004748"/>
                <a:gd name="connsiteY0" fmla="*/ 895433 h 1103295"/>
                <a:gd name="connsiteX1" fmla="*/ 342222 w 1004748"/>
                <a:gd name="connsiteY1" fmla="*/ 1073562 h 1103295"/>
                <a:gd name="connsiteX2" fmla="*/ 153970 w 1004748"/>
                <a:gd name="connsiteY2" fmla="*/ 1064109 h 1103295"/>
                <a:gd name="connsiteX3" fmla="*/ 133023 w 1004748"/>
                <a:gd name="connsiteY3" fmla="*/ 1044706 h 1103295"/>
                <a:gd name="connsiteX4" fmla="*/ 220948 w 1004748"/>
                <a:gd name="connsiteY4" fmla="*/ 882440 h 1103295"/>
                <a:gd name="connsiteX5" fmla="*/ 58093 w 1004748"/>
                <a:gd name="connsiteY5" fmla="*/ 872734 h 1103295"/>
                <a:gd name="connsiteX6" fmla="*/ 62344 w 1004748"/>
                <a:gd name="connsiteY6" fmla="*/ 800878 h 1103295"/>
                <a:gd name="connsiteX7" fmla="*/ 0 w 1004748"/>
                <a:gd name="connsiteY7" fmla="*/ 763447 h 1103295"/>
                <a:gd name="connsiteX8" fmla="*/ 67043 w 1004748"/>
                <a:gd name="connsiteY8" fmla="*/ 651379 h 1103295"/>
                <a:gd name="connsiteX9" fmla="*/ 28390 w 1004748"/>
                <a:gd name="connsiteY9" fmla="*/ 487045 h 1103295"/>
                <a:gd name="connsiteX10" fmla="*/ 26520 w 1004748"/>
                <a:gd name="connsiteY10" fmla="*/ 412367 h 1103295"/>
                <a:gd name="connsiteX11" fmla="*/ 532477 w 1004748"/>
                <a:gd name="connsiteY11" fmla="*/ 0 h 1103295"/>
                <a:gd name="connsiteX12" fmla="*/ 1004703 w 1004748"/>
                <a:gd name="connsiteY12" fmla="*/ 534658 h 1103295"/>
                <a:gd name="connsiteX13" fmla="*/ 647762 w 1004748"/>
                <a:gd name="connsiteY13" fmla="*/ 1058218 h 1103295"/>
                <a:gd name="connsiteX0" fmla="*/ 577306 w 1004748"/>
                <a:gd name="connsiteY0" fmla="*/ 895433 h 1105791"/>
                <a:gd name="connsiteX1" fmla="*/ 342222 w 1004748"/>
                <a:gd name="connsiteY1" fmla="*/ 1073562 h 1105791"/>
                <a:gd name="connsiteX2" fmla="*/ 153970 w 1004748"/>
                <a:gd name="connsiteY2" fmla="*/ 1064109 h 1105791"/>
                <a:gd name="connsiteX3" fmla="*/ 133023 w 1004748"/>
                <a:gd name="connsiteY3" fmla="*/ 1044706 h 1105791"/>
                <a:gd name="connsiteX4" fmla="*/ 220948 w 1004748"/>
                <a:gd name="connsiteY4" fmla="*/ 882440 h 1105791"/>
                <a:gd name="connsiteX5" fmla="*/ 58093 w 1004748"/>
                <a:gd name="connsiteY5" fmla="*/ 872734 h 1105791"/>
                <a:gd name="connsiteX6" fmla="*/ 62344 w 1004748"/>
                <a:gd name="connsiteY6" fmla="*/ 800878 h 1105791"/>
                <a:gd name="connsiteX7" fmla="*/ 0 w 1004748"/>
                <a:gd name="connsiteY7" fmla="*/ 763447 h 1105791"/>
                <a:gd name="connsiteX8" fmla="*/ 67043 w 1004748"/>
                <a:gd name="connsiteY8" fmla="*/ 651379 h 1105791"/>
                <a:gd name="connsiteX9" fmla="*/ 28390 w 1004748"/>
                <a:gd name="connsiteY9" fmla="*/ 487045 h 1105791"/>
                <a:gd name="connsiteX10" fmla="*/ 26520 w 1004748"/>
                <a:gd name="connsiteY10" fmla="*/ 412367 h 1105791"/>
                <a:gd name="connsiteX11" fmla="*/ 532477 w 1004748"/>
                <a:gd name="connsiteY11" fmla="*/ 0 h 1105791"/>
                <a:gd name="connsiteX12" fmla="*/ 1004703 w 1004748"/>
                <a:gd name="connsiteY12" fmla="*/ 534658 h 1105791"/>
                <a:gd name="connsiteX13" fmla="*/ 647762 w 1004748"/>
                <a:gd name="connsiteY13" fmla="*/ 1058218 h 1105791"/>
                <a:gd name="connsiteX0" fmla="*/ 577306 w 1004748"/>
                <a:gd name="connsiteY0" fmla="*/ 895433 h 1104701"/>
                <a:gd name="connsiteX1" fmla="*/ 354128 w 1004748"/>
                <a:gd name="connsiteY1" fmla="*/ 1071181 h 1104701"/>
                <a:gd name="connsiteX2" fmla="*/ 153970 w 1004748"/>
                <a:gd name="connsiteY2" fmla="*/ 1064109 h 1104701"/>
                <a:gd name="connsiteX3" fmla="*/ 133023 w 1004748"/>
                <a:gd name="connsiteY3" fmla="*/ 1044706 h 1104701"/>
                <a:gd name="connsiteX4" fmla="*/ 220948 w 1004748"/>
                <a:gd name="connsiteY4" fmla="*/ 882440 h 1104701"/>
                <a:gd name="connsiteX5" fmla="*/ 58093 w 1004748"/>
                <a:gd name="connsiteY5" fmla="*/ 872734 h 1104701"/>
                <a:gd name="connsiteX6" fmla="*/ 62344 w 1004748"/>
                <a:gd name="connsiteY6" fmla="*/ 800878 h 1104701"/>
                <a:gd name="connsiteX7" fmla="*/ 0 w 1004748"/>
                <a:gd name="connsiteY7" fmla="*/ 763447 h 1104701"/>
                <a:gd name="connsiteX8" fmla="*/ 67043 w 1004748"/>
                <a:gd name="connsiteY8" fmla="*/ 651379 h 1104701"/>
                <a:gd name="connsiteX9" fmla="*/ 28390 w 1004748"/>
                <a:gd name="connsiteY9" fmla="*/ 487045 h 1104701"/>
                <a:gd name="connsiteX10" fmla="*/ 26520 w 1004748"/>
                <a:gd name="connsiteY10" fmla="*/ 412367 h 1104701"/>
                <a:gd name="connsiteX11" fmla="*/ 532477 w 1004748"/>
                <a:gd name="connsiteY11" fmla="*/ 0 h 1104701"/>
                <a:gd name="connsiteX12" fmla="*/ 1004703 w 1004748"/>
                <a:gd name="connsiteY12" fmla="*/ 534658 h 1104701"/>
                <a:gd name="connsiteX13" fmla="*/ 647762 w 1004748"/>
                <a:gd name="connsiteY13" fmla="*/ 1058218 h 1104701"/>
                <a:gd name="connsiteX0" fmla="*/ 577306 w 1004748"/>
                <a:gd name="connsiteY0" fmla="*/ 895433 h 1095724"/>
                <a:gd name="connsiteX1" fmla="*/ 354128 w 1004748"/>
                <a:gd name="connsiteY1" fmla="*/ 1071181 h 1095724"/>
                <a:gd name="connsiteX2" fmla="*/ 153970 w 1004748"/>
                <a:gd name="connsiteY2" fmla="*/ 1064109 h 1095724"/>
                <a:gd name="connsiteX3" fmla="*/ 133023 w 1004748"/>
                <a:gd name="connsiteY3" fmla="*/ 1044706 h 1095724"/>
                <a:gd name="connsiteX4" fmla="*/ 220948 w 1004748"/>
                <a:gd name="connsiteY4" fmla="*/ 882440 h 1095724"/>
                <a:gd name="connsiteX5" fmla="*/ 58093 w 1004748"/>
                <a:gd name="connsiteY5" fmla="*/ 872734 h 1095724"/>
                <a:gd name="connsiteX6" fmla="*/ 62344 w 1004748"/>
                <a:gd name="connsiteY6" fmla="*/ 800878 h 1095724"/>
                <a:gd name="connsiteX7" fmla="*/ 0 w 1004748"/>
                <a:gd name="connsiteY7" fmla="*/ 763447 h 1095724"/>
                <a:gd name="connsiteX8" fmla="*/ 67043 w 1004748"/>
                <a:gd name="connsiteY8" fmla="*/ 651379 h 1095724"/>
                <a:gd name="connsiteX9" fmla="*/ 28390 w 1004748"/>
                <a:gd name="connsiteY9" fmla="*/ 487045 h 1095724"/>
                <a:gd name="connsiteX10" fmla="*/ 26520 w 1004748"/>
                <a:gd name="connsiteY10" fmla="*/ 412367 h 1095724"/>
                <a:gd name="connsiteX11" fmla="*/ 532477 w 1004748"/>
                <a:gd name="connsiteY11" fmla="*/ 0 h 1095724"/>
                <a:gd name="connsiteX12" fmla="*/ 1004703 w 1004748"/>
                <a:gd name="connsiteY12" fmla="*/ 534658 h 1095724"/>
                <a:gd name="connsiteX13" fmla="*/ 647762 w 1004748"/>
                <a:gd name="connsiteY13" fmla="*/ 1058218 h 1095724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32854 w 1004748"/>
                <a:gd name="connsiteY3" fmla="*/ 891965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3159"/>
                <a:gd name="connsiteX1" fmla="*/ 354128 w 1004748"/>
                <a:gd name="connsiteY1" fmla="*/ 1071181 h 1083159"/>
                <a:gd name="connsiteX2" fmla="*/ 147310 w 1004748"/>
                <a:gd name="connsiteY2" fmla="*/ 1047087 h 1083159"/>
                <a:gd name="connsiteX3" fmla="*/ 232854 w 1004748"/>
                <a:gd name="connsiteY3" fmla="*/ 891965 h 1083159"/>
                <a:gd name="connsiteX4" fmla="*/ 58093 w 1004748"/>
                <a:gd name="connsiteY4" fmla="*/ 872734 h 1083159"/>
                <a:gd name="connsiteX5" fmla="*/ 62344 w 1004748"/>
                <a:gd name="connsiteY5" fmla="*/ 800878 h 1083159"/>
                <a:gd name="connsiteX6" fmla="*/ 0 w 1004748"/>
                <a:gd name="connsiteY6" fmla="*/ 763447 h 1083159"/>
                <a:gd name="connsiteX7" fmla="*/ 67043 w 1004748"/>
                <a:gd name="connsiteY7" fmla="*/ 651379 h 1083159"/>
                <a:gd name="connsiteX8" fmla="*/ 28390 w 1004748"/>
                <a:gd name="connsiteY8" fmla="*/ 487045 h 1083159"/>
                <a:gd name="connsiteX9" fmla="*/ 26520 w 1004748"/>
                <a:gd name="connsiteY9" fmla="*/ 412367 h 1083159"/>
                <a:gd name="connsiteX10" fmla="*/ 532477 w 1004748"/>
                <a:gd name="connsiteY10" fmla="*/ 0 h 1083159"/>
                <a:gd name="connsiteX11" fmla="*/ 1004703 w 1004748"/>
                <a:gd name="connsiteY11" fmla="*/ 534658 h 1083159"/>
                <a:gd name="connsiteX12" fmla="*/ 647762 w 1004748"/>
                <a:gd name="connsiteY12" fmla="*/ 1058218 h 1083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4748" h="1083159">
                  <a:moveTo>
                    <a:pt x="577306" y="895433"/>
                  </a:moveTo>
                  <a:cubicBezTo>
                    <a:pt x="487420" y="1019490"/>
                    <a:pt x="425794" y="1045905"/>
                    <a:pt x="354128" y="1071181"/>
                  </a:cubicBezTo>
                  <a:cubicBezTo>
                    <a:pt x="282462" y="1096457"/>
                    <a:pt x="169507" y="1078544"/>
                    <a:pt x="147310" y="1047087"/>
                  </a:cubicBezTo>
                  <a:cubicBezTo>
                    <a:pt x="172738" y="1008486"/>
                    <a:pt x="246930" y="908324"/>
                    <a:pt x="232854" y="891965"/>
                  </a:cubicBezTo>
                  <a:cubicBezTo>
                    <a:pt x="192584" y="877987"/>
                    <a:pt x="70240" y="898234"/>
                    <a:pt x="58093" y="872734"/>
                  </a:cubicBezTo>
                  <a:cubicBezTo>
                    <a:pt x="53543" y="855168"/>
                    <a:pt x="66078" y="823392"/>
                    <a:pt x="62344" y="800878"/>
                  </a:cubicBezTo>
                  <a:cubicBezTo>
                    <a:pt x="35199" y="794325"/>
                    <a:pt x="12805" y="790555"/>
                    <a:pt x="0" y="763447"/>
                  </a:cubicBezTo>
                  <a:cubicBezTo>
                    <a:pt x="2804" y="723333"/>
                    <a:pt x="62311" y="697446"/>
                    <a:pt x="67043" y="651379"/>
                  </a:cubicBezTo>
                  <a:cubicBezTo>
                    <a:pt x="71775" y="605312"/>
                    <a:pt x="32366" y="520531"/>
                    <a:pt x="28390" y="487045"/>
                  </a:cubicBezTo>
                  <a:cubicBezTo>
                    <a:pt x="22563" y="456950"/>
                    <a:pt x="27144" y="437260"/>
                    <a:pt x="26520" y="412367"/>
                  </a:cubicBezTo>
                  <a:cubicBezTo>
                    <a:pt x="33055" y="166624"/>
                    <a:pt x="282904" y="0"/>
                    <a:pt x="532477" y="0"/>
                  </a:cubicBezTo>
                  <a:cubicBezTo>
                    <a:pt x="817704" y="0"/>
                    <a:pt x="1001097" y="306261"/>
                    <a:pt x="1004703" y="534658"/>
                  </a:cubicBezTo>
                  <a:cubicBezTo>
                    <a:pt x="1008309" y="763056"/>
                    <a:pt x="795547" y="974302"/>
                    <a:pt x="647762" y="1058218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D656250-C094-4F9A-958E-E4CF19FA6F88}"/>
                </a:ext>
              </a:extLst>
            </p:cNvPr>
            <p:cNvGrpSpPr/>
            <p:nvPr/>
          </p:nvGrpSpPr>
          <p:grpSpPr>
            <a:xfrm>
              <a:off x="3761640" y="2642778"/>
              <a:ext cx="1143181" cy="727249"/>
              <a:chOff x="2278335" y="2642778"/>
              <a:chExt cx="1143181" cy="727249"/>
            </a:xfrm>
          </p:grpSpPr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E0FF46D1-4D9C-45FF-975C-6B70EFAB61A8}"/>
                  </a:ext>
                </a:extLst>
              </p:cNvPr>
              <p:cNvGrpSpPr/>
              <p:nvPr/>
            </p:nvGrpSpPr>
            <p:grpSpPr>
              <a:xfrm>
                <a:off x="2278335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0CA470FE-469A-41D6-ADAB-83C624AD1B22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90740F6D-EE02-4DE6-9DBA-66204A19452F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94" name="グループ化 193">
                    <a:extLst>
                      <a:ext uri="{FF2B5EF4-FFF2-40B4-BE49-F238E27FC236}">
                        <a16:creationId xmlns:a16="http://schemas.microsoft.com/office/drawing/2014/main" id="{D6523899-AF4F-44DD-9BD5-33D27BEA8406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05" name="フリーフォーム: 図形 204">
                      <a:extLst>
                        <a:ext uri="{FF2B5EF4-FFF2-40B4-BE49-F238E27FC236}">
                          <a16:creationId xmlns:a16="http://schemas.microsoft.com/office/drawing/2014/main" id="{3007FF80-3EA8-407C-A6DB-EC0123411D6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6" name="フリーフォーム: 図形 205">
                      <a:extLst>
                        <a:ext uri="{FF2B5EF4-FFF2-40B4-BE49-F238E27FC236}">
                          <a16:creationId xmlns:a16="http://schemas.microsoft.com/office/drawing/2014/main" id="{851DF644-5859-4FF9-8979-F50B7ADD0B8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フリーフォーム: 図形 206">
                      <a:extLst>
                        <a:ext uri="{FF2B5EF4-FFF2-40B4-BE49-F238E27FC236}">
                          <a16:creationId xmlns:a16="http://schemas.microsoft.com/office/drawing/2014/main" id="{20FB94F7-F276-4F2A-8D82-369058BF415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8" name="月 207">
                      <a:extLst>
                        <a:ext uri="{FF2B5EF4-FFF2-40B4-BE49-F238E27FC236}">
                          <a16:creationId xmlns:a16="http://schemas.microsoft.com/office/drawing/2014/main" id="{3EF2CB6C-9E24-48B4-91CD-5FD389A4BB05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5" name="四角形: 角を丸くする 194">
                    <a:extLst>
                      <a:ext uri="{FF2B5EF4-FFF2-40B4-BE49-F238E27FC236}">
                        <a16:creationId xmlns:a16="http://schemas.microsoft.com/office/drawing/2014/main" id="{E8CEA8C9-531B-42FB-8B99-B3BA308EAD2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96" name="四角形: 上の 2 つの角を丸める 109">
                    <a:extLst>
                      <a:ext uri="{FF2B5EF4-FFF2-40B4-BE49-F238E27FC236}">
                        <a16:creationId xmlns:a16="http://schemas.microsoft.com/office/drawing/2014/main" id="{F4302200-B36B-42E5-B301-B7B7ACD852C7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51E7D03F-6750-4448-B2C2-198B366A1D2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9A8E97CD-C133-4773-9DBF-45F91BC6868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四角形: 上の 2 つの角を丸める 109">
                    <a:extLst>
                      <a:ext uri="{FF2B5EF4-FFF2-40B4-BE49-F238E27FC236}">
                        <a16:creationId xmlns:a16="http://schemas.microsoft.com/office/drawing/2014/main" id="{6257F6CC-D677-45D1-AFB8-D3A4FC4116F1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C3F395D9-9932-4E13-8259-55DFF80F736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フリーフォーム: 図形 200">
                    <a:extLst>
                      <a:ext uri="{FF2B5EF4-FFF2-40B4-BE49-F238E27FC236}">
                        <a16:creationId xmlns:a16="http://schemas.microsoft.com/office/drawing/2014/main" id="{3D60E6CC-0351-484E-8D18-B8C70D16DD69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四角形: 上の 2 つの角を丸める 109">
                    <a:extLst>
                      <a:ext uri="{FF2B5EF4-FFF2-40B4-BE49-F238E27FC236}">
                        <a16:creationId xmlns:a16="http://schemas.microsoft.com/office/drawing/2014/main" id="{78022CA9-06F8-464F-B625-C5B125B3EC2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3D71D7DA-41AD-42EB-B3D0-862B250BCCCF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F9F7774C-D15F-4111-A0CC-9A60D0681437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0" name="四角形: 上の 2 つの角を丸める 209">
                <a:extLst>
                  <a:ext uri="{FF2B5EF4-FFF2-40B4-BE49-F238E27FC236}">
                    <a16:creationId xmlns:a16="http://schemas.microsoft.com/office/drawing/2014/main" id="{E585FDE3-0709-4685-9D68-782739FAB236}"/>
                  </a:ext>
                </a:extLst>
              </p:cNvPr>
              <p:cNvSpPr/>
              <p:nvPr/>
            </p:nvSpPr>
            <p:spPr>
              <a:xfrm rot="7200000">
                <a:off x="2738614" y="2939615"/>
                <a:ext cx="195637" cy="204607"/>
              </a:xfrm>
              <a:prstGeom prst="round2SameRect">
                <a:avLst>
                  <a:gd name="adj1" fmla="val 50000"/>
                  <a:gd name="adj2" fmla="val 6759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四角形: 上の 2 つの角を丸める 210">
                <a:extLst>
                  <a:ext uri="{FF2B5EF4-FFF2-40B4-BE49-F238E27FC236}">
                    <a16:creationId xmlns:a16="http://schemas.microsoft.com/office/drawing/2014/main" id="{F0594E30-62B1-45EC-8A53-D3A9AB0F32AA}"/>
                  </a:ext>
                </a:extLst>
              </p:cNvPr>
              <p:cNvSpPr/>
              <p:nvPr/>
            </p:nvSpPr>
            <p:spPr>
              <a:xfrm rot="7200000">
                <a:off x="2977012" y="2868742"/>
                <a:ext cx="237660" cy="651349"/>
              </a:xfrm>
              <a:prstGeom prst="round2SameRect">
                <a:avLst>
                  <a:gd name="adj1" fmla="val 50000"/>
                  <a:gd name="adj2" fmla="val 2444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" name="正方形/長方形 2">
                <a:extLst>
                  <a:ext uri="{FF2B5EF4-FFF2-40B4-BE49-F238E27FC236}">
                    <a16:creationId xmlns:a16="http://schemas.microsoft.com/office/drawing/2014/main" id="{B04E975A-F910-439F-82BD-B5F705396643}"/>
                  </a:ext>
                </a:extLst>
              </p:cNvPr>
              <p:cNvSpPr/>
              <p:nvPr/>
            </p:nvSpPr>
            <p:spPr>
              <a:xfrm rot="18000000">
                <a:off x="2688124" y="3004062"/>
                <a:ext cx="182799" cy="146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1CD9E4EA-CD8A-4D75-8EDB-1E1D2D7F7DB0}"/>
                </a:ext>
              </a:extLst>
            </p:cNvPr>
            <p:cNvGrpSpPr/>
            <p:nvPr/>
          </p:nvGrpSpPr>
          <p:grpSpPr>
            <a:xfrm>
              <a:off x="4550058" y="1028774"/>
              <a:ext cx="1025532" cy="2503498"/>
              <a:chOff x="3756428" y="1028774"/>
              <a:chExt cx="1025532" cy="2503498"/>
            </a:xfrm>
          </p:grpSpPr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29680A0F-1748-4D53-96E1-70E0DF12E5DF}"/>
                  </a:ext>
                </a:extLst>
              </p:cNvPr>
              <p:cNvSpPr/>
              <p:nvPr/>
            </p:nvSpPr>
            <p:spPr>
              <a:xfrm rot="1800000">
                <a:off x="3756428" y="3022983"/>
                <a:ext cx="191239" cy="323675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円/楕円 27">
                <a:extLst>
                  <a:ext uri="{FF2B5EF4-FFF2-40B4-BE49-F238E27FC236}">
                    <a16:creationId xmlns:a16="http://schemas.microsoft.com/office/drawing/2014/main" id="{7BC05355-5A3B-494A-91A1-E94FE8F02C1A}"/>
                  </a:ext>
                </a:extLst>
              </p:cNvPr>
              <p:cNvSpPr/>
              <p:nvPr/>
            </p:nvSpPr>
            <p:spPr>
              <a:xfrm rot="10800000">
                <a:off x="3784379" y="1548082"/>
                <a:ext cx="245617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F218E088-A743-4B72-8BDF-C74D64E781A9}"/>
                  </a:ext>
                </a:extLst>
              </p:cNvPr>
              <p:cNvSpPr/>
              <p:nvPr/>
            </p:nvSpPr>
            <p:spPr>
              <a:xfrm>
                <a:off x="38674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6" name="四角形: 上の 2 つの角を丸める 485">
                <a:extLst>
                  <a:ext uri="{FF2B5EF4-FFF2-40B4-BE49-F238E27FC236}">
                    <a16:creationId xmlns:a16="http://schemas.microsoft.com/office/drawing/2014/main" id="{A48FC8BA-5306-42BD-9E7D-17C52B9C18B6}"/>
                  </a:ext>
                </a:extLst>
              </p:cNvPr>
              <p:cNvSpPr/>
              <p:nvPr/>
            </p:nvSpPr>
            <p:spPr>
              <a:xfrm>
                <a:off x="40889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9360FD6B-B0BF-4F18-AD33-C9050B473254}"/>
                  </a:ext>
                </a:extLst>
              </p:cNvPr>
              <p:cNvSpPr/>
              <p:nvPr/>
            </p:nvSpPr>
            <p:spPr>
              <a:xfrm flipH="1">
                <a:off x="41191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F47FAC9-377B-4D8B-8344-CA0E80C879EA}"/>
                  </a:ext>
                </a:extLst>
              </p:cNvPr>
              <p:cNvGrpSpPr/>
              <p:nvPr/>
            </p:nvGrpSpPr>
            <p:grpSpPr>
              <a:xfrm>
                <a:off x="4415883" y="2140351"/>
                <a:ext cx="268036" cy="1024753"/>
                <a:chOff x="5123221" y="2236561"/>
                <a:chExt cx="268036" cy="1024753"/>
              </a:xfrm>
            </p:grpSpPr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A225A790-0130-4357-AE6D-372E4FF3C3CD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EC20D3A7-FC89-4EC9-817F-284808736176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4" name="楕円 513">
                  <a:extLst>
                    <a:ext uri="{FF2B5EF4-FFF2-40B4-BE49-F238E27FC236}">
                      <a16:creationId xmlns:a16="http://schemas.microsoft.com/office/drawing/2014/main" id="{BA9402EC-882B-4D12-98D5-D081FDBB32F7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62061A80-26E2-42F0-AA00-C5627839414E}"/>
                  </a:ext>
                </a:extLst>
              </p:cNvPr>
              <p:cNvSpPr/>
              <p:nvPr/>
            </p:nvSpPr>
            <p:spPr>
              <a:xfrm rot="2700000">
                <a:off x="3831054" y="1200861"/>
                <a:ext cx="1122994" cy="778819"/>
              </a:xfrm>
              <a:custGeom>
                <a:avLst/>
                <a:gdLst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846371 w 1103320"/>
                  <a:gd name="connsiteY6" fmla="*/ 604278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795858 w 1103320"/>
                  <a:gd name="connsiteY5" fmla="*/ 654792 h 797333"/>
                  <a:gd name="connsiteX6" fmla="*/ 128865 w 1103320"/>
                  <a:gd name="connsiteY6" fmla="*/ 462631 h 797333"/>
                  <a:gd name="connsiteX7" fmla="*/ 41965 w 1103320"/>
                  <a:gd name="connsiteY7" fmla="*/ 690131 h 797333"/>
                  <a:gd name="connsiteX8" fmla="*/ 11208 w 1103320"/>
                  <a:gd name="connsiteY8" fmla="*/ 600383 h 797333"/>
                  <a:gd name="connsiteX9" fmla="*/ 0 w 1103320"/>
                  <a:gd name="connsiteY9" fmla="*/ 499680 h 797333"/>
                  <a:gd name="connsiteX10" fmla="*/ 161578 w 1103320"/>
                  <a:gd name="connsiteY10" fmla="*/ 146353 h 797333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44733"/>
                  <a:gd name="connsiteY0" fmla="*/ 146353 h 740890"/>
                  <a:gd name="connsiteX1" fmla="*/ 551660 w 1144733"/>
                  <a:gd name="connsiteY1" fmla="*/ 0 h 740890"/>
                  <a:gd name="connsiteX2" fmla="*/ 1103320 w 1144733"/>
                  <a:gd name="connsiteY2" fmla="*/ 499680 h 740890"/>
                  <a:gd name="connsiteX3" fmla="*/ 1065127 w 1144733"/>
                  <a:gd name="connsiteY3" fmla="*/ 740890 h 740890"/>
                  <a:gd name="connsiteX4" fmla="*/ 795858 w 1144733"/>
                  <a:gd name="connsiteY4" fmla="*/ 654792 h 740890"/>
                  <a:gd name="connsiteX5" fmla="*/ 155757 w 1144733"/>
                  <a:gd name="connsiteY5" fmla="*/ 459263 h 740890"/>
                  <a:gd name="connsiteX6" fmla="*/ 41965 w 1144733"/>
                  <a:gd name="connsiteY6" fmla="*/ 690131 h 740890"/>
                  <a:gd name="connsiteX7" fmla="*/ 11208 w 1144733"/>
                  <a:gd name="connsiteY7" fmla="*/ 600383 h 740890"/>
                  <a:gd name="connsiteX8" fmla="*/ 0 w 1144733"/>
                  <a:gd name="connsiteY8" fmla="*/ 499680 h 740890"/>
                  <a:gd name="connsiteX9" fmla="*/ 161578 w 1144733"/>
                  <a:gd name="connsiteY9" fmla="*/ 146353 h 740890"/>
                  <a:gd name="connsiteX0" fmla="*/ 161578 w 1144733"/>
                  <a:gd name="connsiteY0" fmla="*/ 146353 h 752443"/>
                  <a:gd name="connsiteX1" fmla="*/ 551660 w 1144733"/>
                  <a:gd name="connsiteY1" fmla="*/ 0 h 752443"/>
                  <a:gd name="connsiteX2" fmla="*/ 1103320 w 1144733"/>
                  <a:gd name="connsiteY2" fmla="*/ 499680 h 752443"/>
                  <a:gd name="connsiteX3" fmla="*/ 1065127 w 1144733"/>
                  <a:gd name="connsiteY3" fmla="*/ 740890 h 752443"/>
                  <a:gd name="connsiteX4" fmla="*/ 795858 w 1144733"/>
                  <a:gd name="connsiteY4" fmla="*/ 654792 h 752443"/>
                  <a:gd name="connsiteX5" fmla="*/ 155757 w 1144733"/>
                  <a:gd name="connsiteY5" fmla="*/ 459263 h 752443"/>
                  <a:gd name="connsiteX6" fmla="*/ 41965 w 1144733"/>
                  <a:gd name="connsiteY6" fmla="*/ 690131 h 752443"/>
                  <a:gd name="connsiteX7" fmla="*/ 11208 w 1144733"/>
                  <a:gd name="connsiteY7" fmla="*/ 600383 h 752443"/>
                  <a:gd name="connsiteX8" fmla="*/ 0 w 1144733"/>
                  <a:gd name="connsiteY8" fmla="*/ 499680 h 752443"/>
                  <a:gd name="connsiteX9" fmla="*/ 161578 w 1144733"/>
                  <a:gd name="connsiteY9" fmla="*/ 146353 h 752443"/>
                  <a:gd name="connsiteX0" fmla="*/ 161578 w 1144733"/>
                  <a:gd name="connsiteY0" fmla="*/ 146353 h 754041"/>
                  <a:gd name="connsiteX1" fmla="*/ 551660 w 1144733"/>
                  <a:gd name="connsiteY1" fmla="*/ 0 h 754041"/>
                  <a:gd name="connsiteX2" fmla="*/ 1103320 w 1144733"/>
                  <a:gd name="connsiteY2" fmla="*/ 499680 h 754041"/>
                  <a:gd name="connsiteX3" fmla="*/ 1065127 w 1144733"/>
                  <a:gd name="connsiteY3" fmla="*/ 740890 h 754041"/>
                  <a:gd name="connsiteX4" fmla="*/ 795858 w 1144733"/>
                  <a:gd name="connsiteY4" fmla="*/ 654792 h 754041"/>
                  <a:gd name="connsiteX5" fmla="*/ 155757 w 1144733"/>
                  <a:gd name="connsiteY5" fmla="*/ 459263 h 754041"/>
                  <a:gd name="connsiteX6" fmla="*/ 41965 w 1144733"/>
                  <a:gd name="connsiteY6" fmla="*/ 690131 h 754041"/>
                  <a:gd name="connsiteX7" fmla="*/ 11208 w 1144733"/>
                  <a:gd name="connsiteY7" fmla="*/ 600383 h 754041"/>
                  <a:gd name="connsiteX8" fmla="*/ 0 w 1144733"/>
                  <a:gd name="connsiteY8" fmla="*/ 499680 h 754041"/>
                  <a:gd name="connsiteX9" fmla="*/ 161578 w 1144733"/>
                  <a:gd name="connsiteY9" fmla="*/ 146353 h 754041"/>
                  <a:gd name="connsiteX0" fmla="*/ 161578 w 1144733"/>
                  <a:gd name="connsiteY0" fmla="*/ 146353 h 758480"/>
                  <a:gd name="connsiteX1" fmla="*/ 551660 w 1144733"/>
                  <a:gd name="connsiteY1" fmla="*/ 0 h 758480"/>
                  <a:gd name="connsiteX2" fmla="*/ 1103320 w 1144733"/>
                  <a:gd name="connsiteY2" fmla="*/ 499680 h 758480"/>
                  <a:gd name="connsiteX3" fmla="*/ 1065127 w 1144733"/>
                  <a:gd name="connsiteY3" fmla="*/ 740890 h 758480"/>
                  <a:gd name="connsiteX4" fmla="*/ 795858 w 1144733"/>
                  <a:gd name="connsiteY4" fmla="*/ 654792 h 758480"/>
                  <a:gd name="connsiteX5" fmla="*/ 155757 w 1144733"/>
                  <a:gd name="connsiteY5" fmla="*/ 459263 h 758480"/>
                  <a:gd name="connsiteX6" fmla="*/ 41965 w 1144733"/>
                  <a:gd name="connsiteY6" fmla="*/ 690131 h 758480"/>
                  <a:gd name="connsiteX7" fmla="*/ 11208 w 1144733"/>
                  <a:gd name="connsiteY7" fmla="*/ 600383 h 758480"/>
                  <a:gd name="connsiteX8" fmla="*/ 0 w 1144733"/>
                  <a:gd name="connsiteY8" fmla="*/ 499680 h 758480"/>
                  <a:gd name="connsiteX9" fmla="*/ 161578 w 1144733"/>
                  <a:gd name="connsiteY9" fmla="*/ 146353 h 758480"/>
                  <a:gd name="connsiteX0" fmla="*/ 161578 w 1144733"/>
                  <a:gd name="connsiteY0" fmla="*/ 147104 h 759231"/>
                  <a:gd name="connsiteX1" fmla="*/ 551660 w 1144733"/>
                  <a:gd name="connsiteY1" fmla="*/ 751 h 759231"/>
                  <a:gd name="connsiteX2" fmla="*/ 1103320 w 1144733"/>
                  <a:gd name="connsiteY2" fmla="*/ 500431 h 759231"/>
                  <a:gd name="connsiteX3" fmla="*/ 1065127 w 1144733"/>
                  <a:gd name="connsiteY3" fmla="*/ 741641 h 759231"/>
                  <a:gd name="connsiteX4" fmla="*/ 795858 w 1144733"/>
                  <a:gd name="connsiteY4" fmla="*/ 655543 h 759231"/>
                  <a:gd name="connsiteX5" fmla="*/ 155757 w 1144733"/>
                  <a:gd name="connsiteY5" fmla="*/ 460014 h 759231"/>
                  <a:gd name="connsiteX6" fmla="*/ 41965 w 1144733"/>
                  <a:gd name="connsiteY6" fmla="*/ 690882 h 759231"/>
                  <a:gd name="connsiteX7" fmla="*/ 11208 w 1144733"/>
                  <a:gd name="connsiteY7" fmla="*/ 601134 h 759231"/>
                  <a:gd name="connsiteX8" fmla="*/ 0 w 1144733"/>
                  <a:gd name="connsiteY8" fmla="*/ 500431 h 759231"/>
                  <a:gd name="connsiteX9" fmla="*/ 161578 w 1144733"/>
                  <a:gd name="connsiteY9" fmla="*/ 147104 h 759231"/>
                  <a:gd name="connsiteX0" fmla="*/ 161578 w 1144733"/>
                  <a:gd name="connsiteY0" fmla="*/ 146487 h 758614"/>
                  <a:gd name="connsiteX1" fmla="*/ 551660 w 1144733"/>
                  <a:gd name="connsiteY1" fmla="*/ 134 h 758614"/>
                  <a:gd name="connsiteX2" fmla="*/ 1103320 w 1144733"/>
                  <a:gd name="connsiteY2" fmla="*/ 499814 h 758614"/>
                  <a:gd name="connsiteX3" fmla="*/ 1065127 w 1144733"/>
                  <a:gd name="connsiteY3" fmla="*/ 741024 h 758614"/>
                  <a:gd name="connsiteX4" fmla="*/ 795858 w 1144733"/>
                  <a:gd name="connsiteY4" fmla="*/ 654926 h 758614"/>
                  <a:gd name="connsiteX5" fmla="*/ 155757 w 1144733"/>
                  <a:gd name="connsiteY5" fmla="*/ 459397 h 758614"/>
                  <a:gd name="connsiteX6" fmla="*/ 41965 w 1144733"/>
                  <a:gd name="connsiteY6" fmla="*/ 690265 h 758614"/>
                  <a:gd name="connsiteX7" fmla="*/ 11208 w 1144733"/>
                  <a:gd name="connsiteY7" fmla="*/ 600517 h 758614"/>
                  <a:gd name="connsiteX8" fmla="*/ 0 w 1144733"/>
                  <a:gd name="connsiteY8" fmla="*/ 499814 h 758614"/>
                  <a:gd name="connsiteX9" fmla="*/ 161578 w 1144733"/>
                  <a:gd name="connsiteY9" fmla="*/ 146487 h 758614"/>
                  <a:gd name="connsiteX0" fmla="*/ 161578 w 1123875"/>
                  <a:gd name="connsiteY0" fmla="*/ 146494 h 758621"/>
                  <a:gd name="connsiteX1" fmla="*/ 551660 w 1123875"/>
                  <a:gd name="connsiteY1" fmla="*/ 141 h 758621"/>
                  <a:gd name="connsiteX2" fmla="*/ 1103320 w 1123875"/>
                  <a:gd name="connsiteY2" fmla="*/ 499821 h 758621"/>
                  <a:gd name="connsiteX3" fmla="*/ 1065127 w 1123875"/>
                  <a:gd name="connsiteY3" fmla="*/ 741031 h 758621"/>
                  <a:gd name="connsiteX4" fmla="*/ 795858 w 1123875"/>
                  <a:gd name="connsiteY4" fmla="*/ 654933 h 758621"/>
                  <a:gd name="connsiteX5" fmla="*/ 155757 w 1123875"/>
                  <a:gd name="connsiteY5" fmla="*/ 459404 h 758621"/>
                  <a:gd name="connsiteX6" fmla="*/ 41965 w 1123875"/>
                  <a:gd name="connsiteY6" fmla="*/ 690272 h 758621"/>
                  <a:gd name="connsiteX7" fmla="*/ 11208 w 1123875"/>
                  <a:gd name="connsiteY7" fmla="*/ 600524 h 758621"/>
                  <a:gd name="connsiteX8" fmla="*/ 0 w 1123875"/>
                  <a:gd name="connsiteY8" fmla="*/ 499821 h 758621"/>
                  <a:gd name="connsiteX9" fmla="*/ 161578 w 1123875"/>
                  <a:gd name="connsiteY9" fmla="*/ 146494 h 758621"/>
                  <a:gd name="connsiteX0" fmla="*/ 161578 w 1143242"/>
                  <a:gd name="connsiteY0" fmla="*/ 166685 h 778812"/>
                  <a:gd name="connsiteX1" fmla="*/ 571827 w 1143242"/>
                  <a:gd name="connsiteY1" fmla="*/ 127 h 778812"/>
                  <a:gd name="connsiteX2" fmla="*/ 1103320 w 1143242"/>
                  <a:gd name="connsiteY2" fmla="*/ 520012 h 778812"/>
                  <a:gd name="connsiteX3" fmla="*/ 1065127 w 1143242"/>
                  <a:gd name="connsiteY3" fmla="*/ 761222 h 778812"/>
                  <a:gd name="connsiteX4" fmla="*/ 795858 w 1143242"/>
                  <a:gd name="connsiteY4" fmla="*/ 675124 h 778812"/>
                  <a:gd name="connsiteX5" fmla="*/ 155757 w 1143242"/>
                  <a:gd name="connsiteY5" fmla="*/ 479595 h 778812"/>
                  <a:gd name="connsiteX6" fmla="*/ 41965 w 1143242"/>
                  <a:gd name="connsiteY6" fmla="*/ 710463 h 778812"/>
                  <a:gd name="connsiteX7" fmla="*/ 11208 w 1143242"/>
                  <a:gd name="connsiteY7" fmla="*/ 620715 h 778812"/>
                  <a:gd name="connsiteX8" fmla="*/ 0 w 1143242"/>
                  <a:gd name="connsiteY8" fmla="*/ 520012 h 778812"/>
                  <a:gd name="connsiteX9" fmla="*/ 161578 w 1143242"/>
                  <a:gd name="connsiteY9" fmla="*/ 166685 h 778812"/>
                  <a:gd name="connsiteX0" fmla="*/ 161578 w 1120905"/>
                  <a:gd name="connsiteY0" fmla="*/ 166692 h 778819"/>
                  <a:gd name="connsiteX1" fmla="*/ 571827 w 1120905"/>
                  <a:gd name="connsiteY1" fmla="*/ 134 h 778819"/>
                  <a:gd name="connsiteX2" fmla="*/ 1103320 w 1120905"/>
                  <a:gd name="connsiteY2" fmla="*/ 520019 h 778819"/>
                  <a:gd name="connsiteX3" fmla="*/ 1065127 w 1120905"/>
                  <a:gd name="connsiteY3" fmla="*/ 761229 h 778819"/>
                  <a:gd name="connsiteX4" fmla="*/ 795858 w 1120905"/>
                  <a:gd name="connsiteY4" fmla="*/ 675131 h 778819"/>
                  <a:gd name="connsiteX5" fmla="*/ 155757 w 1120905"/>
                  <a:gd name="connsiteY5" fmla="*/ 479602 h 778819"/>
                  <a:gd name="connsiteX6" fmla="*/ 41965 w 1120905"/>
                  <a:gd name="connsiteY6" fmla="*/ 710470 h 778819"/>
                  <a:gd name="connsiteX7" fmla="*/ 11208 w 1120905"/>
                  <a:gd name="connsiteY7" fmla="*/ 620722 h 778819"/>
                  <a:gd name="connsiteX8" fmla="*/ 0 w 1120905"/>
                  <a:gd name="connsiteY8" fmla="*/ 520019 h 778819"/>
                  <a:gd name="connsiteX9" fmla="*/ 161578 w 1120905"/>
                  <a:gd name="connsiteY9" fmla="*/ 166692 h 77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0905" h="778819">
                    <a:moveTo>
                      <a:pt x="161578" y="166692"/>
                    </a:moveTo>
                    <a:cubicBezTo>
                      <a:pt x="256883" y="80045"/>
                      <a:pt x="318888" y="5115"/>
                      <a:pt x="571827" y="134"/>
                    </a:cubicBezTo>
                    <a:cubicBezTo>
                      <a:pt x="994721" y="-8194"/>
                      <a:pt x="1075627" y="371414"/>
                      <a:pt x="1103320" y="520019"/>
                    </a:cubicBezTo>
                    <a:cubicBezTo>
                      <a:pt x="1135117" y="690648"/>
                      <a:pt x="1124609" y="681480"/>
                      <a:pt x="1065127" y="761229"/>
                    </a:cubicBezTo>
                    <a:cubicBezTo>
                      <a:pt x="933541" y="802876"/>
                      <a:pt x="897335" y="769146"/>
                      <a:pt x="795858" y="675131"/>
                    </a:cubicBezTo>
                    <a:cubicBezTo>
                      <a:pt x="694381" y="581116"/>
                      <a:pt x="415941" y="275024"/>
                      <a:pt x="155757" y="479602"/>
                    </a:cubicBezTo>
                    <a:cubicBezTo>
                      <a:pt x="56875" y="557351"/>
                      <a:pt x="46447" y="665622"/>
                      <a:pt x="41965" y="710470"/>
                    </a:cubicBezTo>
                    <a:cubicBezTo>
                      <a:pt x="14905" y="663715"/>
                      <a:pt x="21460" y="650638"/>
                      <a:pt x="11208" y="620722"/>
                    </a:cubicBezTo>
                    <a:cubicBezTo>
                      <a:pt x="3859" y="588194"/>
                      <a:pt x="0" y="554515"/>
                      <a:pt x="0" y="520019"/>
                    </a:cubicBezTo>
                    <a:cubicBezTo>
                      <a:pt x="0" y="382036"/>
                      <a:pt x="66274" y="253340"/>
                      <a:pt x="161578" y="1666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A8C51017-4C2B-4EBE-A37A-6590B478B909}"/>
                  </a:ext>
                </a:extLst>
              </p:cNvPr>
              <p:cNvGrpSpPr/>
              <p:nvPr/>
            </p:nvGrpSpPr>
            <p:grpSpPr>
              <a:xfrm>
                <a:off x="4278937" y="1716403"/>
                <a:ext cx="206460" cy="373927"/>
                <a:chOff x="4278937" y="1716403"/>
                <a:chExt cx="206460" cy="373927"/>
              </a:xfrm>
            </p:grpSpPr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944DFD7E-5A00-495C-9F59-F5C0D8A73142}"/>
                    </a:ext>
                  </a:extLst>
                </p:cNvPr>
                <p:cNvSpPr/>
                <p:nvPr/>
              </p:nvSpPr>
              <p:spPr>
                <a:xfrm rot="900000" flipH="1">
                  <a:off x="4278937" y="1716403"/>
                  <a:ext cx="206460" cy="373927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A11CA7E4-D094-491D-8078-4E8C2319C1B7}"/>
                    </a:ext>
                  </a:extLst>
                </p:cNvPr>
                <p:cNvSpPr/>
                <p:nvPr/>
              </p:nvSpPr>
              <p:spPr>
                <a:xfrm rot="900000" flipH="1">
                  <a:off x="4298822" y="1778487"/>
                  <a:ext cx="143551" cy="243555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7FEB9B8-6133-4130-B345-B1CDA618D91B}"/>
                  </a:ext>
                </a:extLst>
              </p:cNvPr>
              <p:cNvSpPr/>
              <p:nvPr/>
            </p:nvSpPr>
            <p:spPr>
              <a:xfrm rot="18000000">
                <a:off x="3795398" y="2764020"/>
                <a:ext cx="400017" cy="101096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6AF4238F-52C1-41CF-A02C-EBB77BD28B9A}"/>
                  </a:ext>
                </a:extLst>
              </p:cNvPr>
              <p:cNvSpPr/>
              <p:nvPr/>
            </p:nvSpPr>
            <p:spPr>
              <a:xfrm>
                <a:off x="3801314" y="3052359"/>
                <a:ext cx="136407" cy="284114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EF795AC9-F36A-471D-AD69-0527A3CF996A}"/>
                  </a:ext>
                </a:extLst>
              </p:cNvPr>
              <p:cNvSpPr/>
              <p:nvPr/>
            </p:nvSpPr>
            <p:spPr>
              <a:xfrm rot="18000000">
                <a:off x="38223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A63F400E-7D4B-4D6D-911F-32E58480E29B}"/>
                  </a:ext>
                </a:extLst>
              </p:cNvPr>
              <p:cNvSpPr/>
              <p:nvPr/>
            </p:nvSpPr>
            <p:spPr>
              <a:xfrm>
                <a:off x="38671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8E4D661E-7778-4EAF-85BC-9CD3B3801729}"/>
                  </a:ext>
                </a:extLst>
              </p:cNvPr>
              <p:cNvSpPr/>
              <p:nvPr/>
            </p:nvSpPr>
            <p:spPr>
              <a:xfrm>
                <a:off x="3825339" y="2959753"/>
                <a:ext cx="85364" cy="11962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73DA44A-6A54-4B95-A80A-3579F8FDC40B}"/>
                  </a:ext>
                </a:extLst>
              </p:cNvPr>
              <p:cNvSpPr/>
              <p:nvPr/>
            </p:nvSpPr>
            <p:spPr>
              <a:xfrm>
                <a:off x="38933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57D06278-0A58-4B8C-9130-A64531DC6289}"/>
                </a:ext>
              </a:extLst>
            </p:cNvPr>
            <p:cNvSpPr/>
            <p:nvPr/>
          </p:nvSpPr>
          <p:spPr>
            <a:xfrm>
              <a:off x="4566738" y="1665091"/>
              <a:ext cx="212199" cy="109936"/>
            </a:xfrm>
            <a:custGeom>
              <a:avLst/>
              <a:gdLst>
                <a:gd name="connsiteX0" fmla="*/ 131422 w 212199"/>
                <a:gd name="connsiteY0" fmla="*/ 0 h 109936"/>
                <a:gd name="connsiteX1" fmla="*/ 212199 w 212199"/>
                <a:gd name="connsiteY1" fmla="*/ 102125 h 109936"/>
                <a:gd name="connsiteX2" fmla="*/ 210952 w 212199"/>
                <a:gd name="connsiteY2" fmla="*/ 109936 h 109936"/>
                <a:gd name="connsiteX3" fmla="*/ 198803 w 212199"/>
                <a:gd name="connsiteY3" fmla="*/ 90625 h 109936"/>
                <a:gd name="connsiteX4" fmla="*/ 131422 w 212199"/>
                <a:gd name="connsiteY4" fmla="*/ 60713 h 109936"/>
                <a:gd name="connsiteX5" fmla="*/ 64041 w 212199"/>
                <a:gd name="connsiteY5" fmla="*/ 90625 h 109936"/>
                <a:gd name="connsiteX6" fmla="*/ 51893 w 212199"/>
                <a:gd name="connsiteY6" fmla="*/ 109936 h 109936"/>
                <a:gd name="connsiteX7" fmla="*/ 50645 w 212199"/>
                <a:gd name="connsiteY7" fmla="*/ 102125 h 109936"/>
                <a:gd name="connsiteX8" fmla="*/ 56993 w 212199"/>
                <a:gd name="connsiteY8" fmla="*/ 62373 h 109936"/>
                <a:gd name="connsiteX9" fmla="*/ 59310 w 212199"/>
                <a:gd name="connsiteY9" fmla="*/ 58029 h 109936"/>
                <a:gd name="connsiteX10" fmla="*/ 0 w 212199"/>
                <a:gd name="connsiteY10" fmla="*/ 22899 h 109936"/>
                <a:gd name="connsiteX11" fmla="*/ 68391 w 212199"/>
                <a:gd name="connsiteY11" fmla="*/ 41000 h 109936"/>
                <a:gd name="connsiteX12" fmla="*/ 74304 w 212199"/>
                <a:gd name="connsiteY12" fmla="*/ 29912 h 109936"/>
                <a:gd name="connsiteX13" fmla="*/ 131422 w 212199"/>
                <a:gd name="connsiteY13" fmla="*/ 0 h 10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2199" h="109936">
                  <a:moveTo>
                    <a:pt x="131422" y="0"/>
                  </a:moveTo>
                  <a:cubicBezTo>
                    <a:pt x="176034" y="0"/>
                    <a:pt x="212199" y="45723"/>
                    <a:pt x="212199" y="102125"/>
                  </a:cubicBezTo>
                  <a:lnTo>
                    <a:pt x="210952" y="109936"/>
                  </a:lnTo>
                  <a:lnTo>
                    <a:pt x="198803" y="90625"/>
                  </a:lnTo>
                  <a:cubicBezTo>
                    <a:pt x="181559" y="72144"/>
                    <a:pt x="157736" y="60713"/>
                    <a:pt x="131422" y="60713"/>
                  </a:cubicBezTo>
                  <a:cubicBezTo>
                    <a:pt x="105108" y="60713"/>
                    <a:pt x="81286" y="72144"/>
                    <a:pt x="64041" y="90625"/>
                  </a:cubicBezTo>
                  <a:lnTo>
                    <a:pt x="51893" y="109936"/>
                  </a:lnTo>
                  <a:lnTo>
                    <a:pt x="50645" y="102125"/>
                  </a:lnTo>
                  <a:cubicBezTo>
                    <a:pt x="50645" y="88025"/>
                    <a:pt x="52906" y="74592"/>
                    <a:pt x="56993" y="62373"/>
                  </a:cubicBezTo>
                  <a:lnTo>
                    <a:pt x="59310" y="58029"/>
                  </a:lnTo>
                  <a:lnTo>
                    <a:pt x="0" y="22899"/>
                  </a:lnTo>
                  <a:lnTo>
                    <a:pt x="68391" y="41000"/>
                  </a:lnTo>
                  <a:lnTo>
                    <a:pt x="74304" y="29912"/>
                  </a:lnTo>
                  <a:cubicBezTo>
                    <a:pt x="88922" y="11431"/>
                    <a:pt x="109116" y="0"/>
                    <a:pt x="1314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48548C3-83B9-4295-AA94-93D0080A2BFD}"/>
              </a:ext>
            </a:extLst>
          </p:cNvPr>
          <p:cNvGrpSpPr/>
          <p:nvPr/>
        </p:nvGrpSpPr>
        <p:grpSpPr>
          <a:xfrm>
            <a:off x="6763920" y="1164593"/>
            <a:ext cx="1780677" cy="2367679"/>
            <a:chOff x="6763920" y="1164593"/>
            <a:chExt cx="1780677" cy="2367679"/>
          </a:xfrm>
        </p:grpSpPr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5049C3AD-CB19-4DFF-A2C3-4A9C513797DC}"/>
                </a:ext>
              </a:extLst>
            </p:cNvPr>
            <p:cNvSpPr/>
            <p:nvPr/>
          </p:nvSpPr>
          <p:spPr>
            <a:xfrm>
              <a:off x="7935790" y="2108772"/>
              <a:ext cx="232503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0581A3E3-5FC6-4429-8956-4F36440B2055}"/>
                </a:ext>
              </a:extLst>
            </p:cNvPr>
            <p:cNvSpPr/>
            <p:nvPr/>
          </p:nvSpPr>
          <p:spPr>
            <a:xfrm>
              <a:off x="7951488" y="2103849"/>
              <a:ext cx="121100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44B19A3F-F3BA-4F16-9A7E-EA4AB2D3C212}"/>
                </a:ext>
              </a:extLst>
            </p:cNvPr>
            <p:cNvSpPr/>
            <p:nvPr/>
          </p:nvSpPr>
          <p:spPr>
            <a:xfrm>
              <a:off x="7500965" y="1215439"/>
              <a:ext cx="1004748" cy="1083159"/>
            </a:xfrm>
            <a:custGeom>
              <a:avLst/>
              <a:gdLst>
                <a:gd name="connsiteX0" fmla="*/ 532477 w 1004748"/>
                <a:gd name="connsiteY0" fmla="*/ 0 h 1119446"/>
                <a:gd name="connsiteX1" fmla="*/ 1004703 w 1004748"/>
                <a:gd name="connsiteY1" fmla="*/ 534658 h 1119446"/>
                <a:gd name="connsiteX2" fmla="*/ 647762 w 1004748"/>
                <a:gd name="connsiteY2" fmla="*/ 1058218 h 1119446"/>
                <a:gd name="connsiteX3" fmla="*/ 574924 w 1004748"/>
                <a:gd name="connsiteY3" fmla="*/ 907339 h 1119446"/>
                <a:gd name="connsiteX4" fmla="*/ 244591 w 1004748"/>
                <a:gd name="connsiteY4" fmla="*/ 1118805 h 1119446"/>
                <a:gd name="connsiteX5" fmla="*/ 96821 w 1004748"/>
                <a:gd name="connsiteY5" fmla="*/ 1018865 h 1119446"/>
                <a:gd name="connsiteX6" fmla="*/ 93222 w 1004748"/>
                <a:gd name="connsiteY6" fmla="*/ 1007737 h 1119446"/>
                <a:gd name="connsiteX7" fmla="*/ 98077 w 1004748"/>
                <a:gd name="connsiteY7" fmla="*/ 1006278 h 1119446"/>
                <a:gd name="connsiteX8" fmla="*/ 135404 w 1004748"/>
                <a:gd name="connsiteY8" fmla="*/ 980413 h 1119446"/>
                <a:gd name="connsiteX9" fmla="*/ 98077 w 1004748"/>
                <a:gd name="connsiteY9" fmla="*/ 985835 h 1119446"/>
                <a:gd name="connsiteX10" fmla="*/ 86965 w 1004748"/>
                <a:gd name="connsiteY10" fmla="*/ 988394 h 1119446"/>
                <a:gd name="connsiteX11" fmla="*/ 81904 w 1004748"/>
                <a:gd name="connsiteY11" fmla="*/ 972746 h 1119446"/>
                <a:gd name="connsiteX12" fmla="*/ 69487 w 1004748"/>
                <a:gd name="connsiteY12" fmla="*/ 912796 h 1119446"/>
                <a:gd name="connsiteX13" fmla="*/ 0 w 1004748"/>
                <a:gd name="connsiteY13" fmla="*/ 863460 h 1119446"/>
                <a:gd name="connsiteX14" fmla="*/ 62281 w 1004748"/>
                <a:gd name="connsiteY14" fmla="*/ 694242 h 1119446"/>
                <a:gd name="connsiteX15" fmla="*/ 28390 w 1004748"/>
                <a:gd name="connsiteY15" fmla="*/ 487045 h 1119446"/>
                <a:gd name="connsiteX16" fmla="*/ 26520 w 1004748"/>
                <a:gd name="connsiteY16" fmla="*/ 412367 h 1119446"/>
                <a:gd name="connsiteX17" fmla="*/ 532477 w 1004748"/>
                <a:gd name="connsiteY17" fmla="*/ 0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17" fmla="*/ 666364 w 1004748"/>
                <a:gd name="connsiteY17" fmla="*/ 998779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1904 w 1004748"/>
                <a:gd name="connsiteY7" fmla="*/ 972746 h 1119446"/>
                <a:gd name="connsiteX8" fmla="*/ 69487 w 1004748"/>
                <a:gd name="connsiteY8" fmla="*/ 912796 h 1119446"/>
                <a:gd name="connsiteX9" fmla="*/ 0 w 1004748"/>
                <a:gd name="connsiteY9" fmla="*/ 863460 h 1119446"/>
                <a:gd name="connsiteX10" fmla="*/ 62281 w 1004748"/>
                <a:gd name="connsiteY10" fmla="*/ 694242 h 1119446"/>
                <a:gd name="connsiteX11" fmla="*/ 28390 w 1004748"/>
                <a:gd name="connsiteY11" fmla="*/ 487045 h 1119446"/>
                <a:gd name="connsiteX12" fmla="*/ 26520 w 1004748"/>
                <a:gd name="connsiteY12" fmla="*/ 412367 h 1119446"/>
                <a:gd name="connsiteX13" fmla="*/ 532477 w 1004748"/>
                <a:gd name="connsiteY13" fmla="*/ 0 h 1119446"/>
                <a:gd name="connsiteX14" fmla="*/ 1004703 w 1004748"/>
                <a:gd name="connsiteY14" fmla="*/ 534658 h 1119446"/>
                <a:gd name="connsiteX15" fmla="*/ 647762 w 1004748"/>
                <a:gd name="connsiteY15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81904 w 1004748"/>
                <a:gd name="connsiteY6" fmla="*/ 972746 h 1119446"/>
                <a:gd name="connsiteX7" fmla="*/ 69487 w 1004748"/>
                <a:gd name="connsiteY7" fmla="*/ 912796 h 1119446"/>
                <a:gd name="connsiteX8" fmla="*/ 0 w 1004748"/>
                <a:gd name="connsiteY8" fmla="*/ 863460 h 1119446"/>
                <a:gd name="connsiteX9" fmla="*/ 62281 w 1004748"/>
                <a:gd name="connsiteY9" fmla="*/ 694242 h 1119446"/>
                <a:gd name="connsiteX10" fmla="*/ 28390 w 1004748"/>
                <a:gd name="connsiteY10" fmla="*/ 487045 h 1119446"/>
                <a:gd name="connsiteX11" fmla="*/ 26520 w 1004748"/>
                <a:gd name="connsiteY11" fmla="*/ 412367 h 1119446"/>
                <a:gd name="connsiteX12" fmla="*/ 532477 w 1004748"/>
                <a:gd name="connsiteY12" fmla="*/ 0 h 1119446"/>
                <a:gd name="connsiteX13" fmla="*/ 1004703 w 1004748"/>
                <a:gd name="connsiteY13" fmla="*/ 534658 h 1119446"/>
                <a:gd name="connsiteX14" fmla="*/ 647762 w 1004748"/>
                <a:gd name="connsiteY14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77142 w 1004748"/>
                <a:gd name="connsiteY6" fmla="*/ 963221 h 1119446"/>
                <a:gd name="connsiteX7" fmla="*/ 69487 w 1004748"/>
                <a:gd name="connsiteY7" fmla="*/ 912796 h 1119446"/>
                <a:gd name="connsiteX8" fmla="*/ 0 w 1004748"/>
                <a:gd name="connsiteY8" fmla="*/ 863460 h 1119446"/>
                <a:gd name="connsiteX9" fmla="*/ 62281 w 1004748"/>
                <a:gd name="connsiteY9" fmla="*/ 694242 h 1119446"/>
                <a:gd name="connsiteX10" fmla="*/ 28390 w 1004748"/>
                <a:gd name="connsiteY10" fmla="*/ 487045 h 1119446"/>
                <a:gd name="connsiteX11" fmla="*/ 26520 w 1004748"/>
                <a:gd name="connsiteY11" fmla="*/ 412367 h 1119446"/>
                <a:gd name="connsiteX12" fmla="*/ 532477 w 1004748"/>
                <a:gd name="connsiteY12" fmla="*/ 0 h 1119446"/>
                <a:gd name="connsiteX13" fmla="*/ 1004703 w 1004748"/>
                <a:gd name="connsiteY13" fmla="*/ 534658 h 1119446"/>
                <a:gd name="connsiteX14" fmla="*/ 647762 w 1004748"/>
                <a:gd name="connsiteY14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135404 w 1004748"/>
                <a:gd name="connsiteY4" fmla="*/ 980413 h 1119446"/>
                <a:gd name="connsiteX5" fmla="*/ 77142 w 1004748"/>
                <a:gd name="connsiteY5" fmla="*/ 963221 h 1119446"/>
                <a:gd name="connsiteX6" fmla="*/ 69487 w 1004748"/>
                <a:gd name="connsiteY6" fmla="*/ 912796 h 1119446"/>
                <a:gd name="connsiteX7" fmla="*/ 0 w 1004748"/>
                <a:gd name="connsiteY7" fmla="*/ 863460 h 1119446"/>
                <a:gd name="connsiteX8" fmla="*/ 62281 w 1004748"/>
                <a:gd name="connsiteY8" fmla="*/ 694242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135404 w 1004748"/>
                <a:gd name="connsiteY4" fmla="*/ 980413 h 1119446"/>
                <a:gd name="connsiteX5" fmla="*/ 77142 w 1004748"/>
                <a:gd name="connsiteY5" fmla="*/ 963221 h 1119446"/>
                <a:gd name="connsiteX6" fmla="*/ 69487 w 1004748"/>
                <a:gd name="connsiteY6" fmla="*/ 912796 h 1119446"/>
                <a:gd name="connsiteX7" fmla="*/ 0 w 1004748"/>
                <a:gd name="connsiteY7" fmla="*/ 863460 h 1119446"/>
                <a:gd name="connsiteX8" fmla="*/ 62281 w 1004748"/>
                <a:gd name="connsiteY8" fmla="*/ 694242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74760 w 1002366"/>
                <a:gd name="connsiteY5" fmla="*/ 963221 h 1119446"/>
                <a:gd name="connsiteX6" fmla="*/ 67105 w 1002366"/>
                <a:gd name="connsiteY6" fmla="*/ 91279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74760 w 1002366"/>
                <a:gd name="connsiteY5" fmla="*/ 963221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40166 w 1002366"/>
                <a:gd name="connsiteY4" fmla="*/ 970888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40166 w 1002366"/>
                <a:gd name="connsiteY4" fmla="*/ 970888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140166 w 1002366"/>
                <a:gd name="connsiteY3" fmla="*/ 970888 h 1119446"/>
                <a:gd name="connsiteX4" fmla="*/ 58092 w 1002366"/>
                <a:gd name="connsiteY4" fmla="*/ 958459 h 1119446"/>
                <a:gd name="connsiteX5" fmla="*/ 64724 w 1002366"/>
                <a:gd name="connsiteY5" fmla="*/ 893746 h 1119446"/>
                <a:gd name="connsiteX6" fmla="*/ 0 w 1002366"/>
                <a:gd name="connsiteY6" fmla="*/ 849172 h 1119446"/>
                <a:gd name="connsiteX7" fmla="*/ 59899 w 1002366"/>
                <a:gd name="connsiteY7" fmla="*/ 694242 h 1119446"/>
                <a:gd name="connsiteX8" fmla="*/ 26008 w 1002366"/>
                <a:gd name="connsiteY8" fmla="*/ 487045 h 1119446"/>
                <a:gd name="connsiteX9" fmla="*/ 24138 w 1002366"/>
                <a:gd name="connsiteY9" fmla="*/ 412367 h 1119446"/>
                <a:gd name="connsiteX10" fmla="*/ 530095 w 1002366"/>
                <a:gd name="connsiteY10" fmla="*/ 0 h 1119446"/>
                <a:gd name="connsiteX11" fmla="*/ 1002321 w 1002366"/>
                <a:gd name="connsiteY11" fmla="*/ 534658 h 1119446"/>
                <a:gd name="connsiteX12" fmla="*/ 645380 w 1002366"/>
                <a:gd name="connsiteY12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140166 w 1002366"/>
                <a:gd name="connsiteY3" fmla="*/ 970888 h 1119446"/>
                <a:gd name="connsiteX4" fmla="*/ 58092 w 1002366"/>
                <a:gd name="connsiteY4" fmla="*/ 958459 h 1119446"/>
                <a:gd name="connsiteX5" fmla="*/ 64724 w 1002366"/>
                <a:gd name="connsiteY5" fmla="*/ 893746 h 1119446"/>
                <a:gd name="connsiteX6" fmla="*/ 0 w 1002366"/>
                <a:gd name="connsiteY6" fmla="*/ 849172 h 1119446"/>
                <a:gd name="connsiteX7" fmla="*/ 64661 w 1002366"/>
                <a:gd name="connsiteY7" fmla="*/ 651379 h 1119446"/>
                <a:gd name="connsiteX8" fmla="*/ 26008 w 1002366"/>
                <a:gd name="connsiteY8" fmla="*/ 487045 h 1119446"/>
                <a:gd name="connsiteX9" fmla="*/ 24138 w 1002366"/>
                <a:gd name="connsiteY9" fmla="*/ 412367 h 1119446"/>
                <a:gd name="connsiteX10" fmla="*/ 530095 w 1002366"/>
                <a:gd name="connsiteY10" fmla="*/ 0 h 1119446"/>
                <a:gd name="connsiteX11" fmla="*/ 1002321 w 1002366"/>
                <a:gd name="connsiteY11" fmla="*/ 534658 h 1119446"/>
                <a:gd name="connsiteX12" fmla="*/ 645380 w 1002366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60474 w 1004748"/>
                <a:gd name="connsiteY4" fmla="*/ 958459 h 1119446"/>
                <a:gd name="connsiteX5" fmla="*/ 67106 w 1004748"/>
                <a:gd name="connsiteY5" fmla="*/ 893746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60474 w 1004748"/>
                <a:gd name="connsiteY4" fmla="*/ 958459 h 1119446"/>
                <a:gd name="connsiteX5" fmla="*/ 67106 w 1004748"/>
                <a:gd name="connsiteY5" fmla="*/ 800878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58093 w 1004748"/>
                <a:gd name="connsiteY4" fmla="*/ 872734 h 1119446"/>
                <a:gd name="connsiteX5" fmla="*/ 67106 w 1004748"/>
                <a:gd name="connsiteY5" fmla="*/ 800878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287623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03965 w 1004748"/>
                <a:gd name="connsiteY2" fmla="*/ 1033152 h 1119446"/>
                <a:gd name="connsiteX3" fmla="*/ 142548 w 1004748"/>
                <a:gd name="connsiteY3" fmla="*/ 970888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03965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18252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18252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18252 w 1004748"/>
                <a:gd name="connsiteY2" fmla="*/ 1033152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7106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18252 w 1004748"/>
                <a:gd name="connsiteY2" fmla="*/ 1033152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63811 w 1004748"/>
                <a:gd name="connsiteY4" fmla="*/ 86339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13973 w 1004748"/>
                <a:gd name="connsiteY3" fmla="*/ 999462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23475"/>
                <a:gd name="connsiteX1" fmla="*/ 244591 w 1004748"/>
                <a:gd name="connsiteY1" fmla="*/ 1118805 h 1123475"/>
                <a:gd name="connsiteX2" fmla="*/ 153970 w 1004748"/>
                <a:gd name="connsiteY2" fmla="*/ 1064109 h 1123475"/>
                <a:gd name="connsiteX3" fmla="*/ 133023 w 1004748"/>
                <a:gd name="connsiteY3" fmla="*/ 1044706 h 1123475"/>
                <a:gd name="connsiteX4" fmla="*/ 220948 w 1004748"/>
                <a:gd name="connsiteY4" fmla="*/ 882440 h 1123475"/>
                <a:gd name="connsiteX5" fmla="*/ 58093 w 1004748"/>
                <a:gd name="connsiteY5" fmla="*/ 872734 h 1123475"/>
                <a:gd name="connsiteX6" fmla="*/ 62344 w 1004748"/>
                <a:gd name="connsiteY6" fmla="*/ 800878 h 1123475"/>
                <a:gd name="connsiteX7" fmla="*/ 0 w 1004748"/>
                <a:gd name="connsiteY7" fmla="*/ 763447 h 1123475"/>
                <a:gd name="connsiteX8" fmla="*/ 67043 w 1004748"/>
                <a:gd name="connsiteY8" fmla="*/ 651379 h 1123475"/>
                <a:gd name="connsiteX9" fmla="*/ 28390 w 1004748"/>
                <a:gd name="connsiteY9" fmla="*/ 487045 h 1123475"/>
                <a:gd name="connsiteX10" fmla="*/ 26520 w 1004748"/>
                <a:gd name="connsiteY10" fmla="*/ 412367 h 1123475"/>
                <a:gd name="connsiteX11" fmla="*/ 532477 w 1004748"/>
                <a:gd name="connsiteY11" fmla="*/ 0 h 1123475"/>
                <a:gd name="connsiteX12" fmla="*/ 1004703 w 1004748"/>
                <a:gd name="connsiteY12" fmla="*/ 534658 h 1123475"/>
                <a:gd name="connsiteX13" fmla="*/ 647762 w 1004748"/>
                <a:gd name="connsiteY13" fmla="*/ 1058218 h 1123475"/>
                <a:gd name="connsiteX0" fmla="*/ 574924 w 1004748"/>
                <a:gd name="connsiteY0" fmla="*/ 907339 h 1123475"/>
                <a:gd name="connsiteX1" fmla="*/ 244591 w 1004748"/>
                <a:gd name="connsiteY1" fmla="*/ 1118805 h 1123475"/>
                <a:gd name="connsiteX2" fmla="*/ 153970 w 1004748"/>
                <a:gd name="connsiteY2" fmla="*/ 1064109 h 1123475"/>
                <a:gd name="connsiteX3" fmla="*/ 133023 w 1004748"/>
                <a:gd name="connsiteY3" fmla="*/ 1044706 h 1123475"/>
                <a:gd name="connsiteX4" fmla="*/ 220948 w 1004748"/>
                <a:gd name="connsiteY4" fmla="*/ 882440 h 1123475"/>
                <a:gd name="connsiteX5" fmla="*/ 58093 w 1004748"/>
                <a:gd name="connsiteY5" fmla="*/ 872734 h 1123475"/>
                <a:gd name="connsiteX6" fmla="*/ 62344 w 1004748"/>
                <a:gd name="connsiteY6" fmla="*/ 800878 h 1123475"/>
                <a:gd name="connsiteX7" fmla="*/ 0 w 1004748"/>
                <a:gd name="connsiteY7" fmla="*/ 763447 h 1123475"/>
                <a:gd name="connsiteX8" fmla="*/ 67043 w 1004748"/>
                <a:gd name="connsiteY8" fmla="*/ 651379 h 1123475"/>
                <a:gd name="connsiteX9" fmla="*/ 28390 w 1004748"/>
                <a:gd name="connsiteY9" fmla="*/ 487045 h 1123475"/>
                <a:gd name="connsiteX10" fmla="*/ 26520 w 1004748"/>
                <a:gd name="connsiteY10" fmla="*/ 412367 h 1123475"/>
                <a:gd name="connsiteX11" fmla="*/ 532477 w 1004748"/>
                <a:gd name="connsiteY11" fmla="*/ 0 h 1123475"/>
                <a:gd name="connsiteX12" fmla="*/ 1004703 w 1004748"/>
                <a:gd name="connsiteY12" fmla="*/ 534658 h 1123475"/>
                <a:gd name="connsiteX13" fmla="*/ 647762 w 1004748"/>
                <a:gd name="connsiteY13" fmla="*/ 1058218 h 112347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610"/>
                <a:gd name="connsiteX1" fmla="*/ 268404 w 1004748"/>
                <a:gd name="connsiteY1" fmla="*/ 1123568 h 1123610"/>
                <a:gd name="connsiteX2" fmla="*/ 153970 w 1004748"/>
                <a:gd name="connsiteY2" fmla="*/ 1064109 h 1123610"/>
                <a:gd name="connsiteX3" fmla="*/ 133023 w 1004748"/>
                <a:gd name="connsiteY3" fmla="*/ 1044706 h 1123610"/>
                <a:gd name="connsiteX4" fmla="*/ 220948 w 1004748"/>
                <a:gd name="connsiteY4" fmla="*/ 882440 h 1123610"/>
                <a:gd name="connsiteX5" fmla="*/ 58093 w 1004748"/>
                <a:gd name="connsiteY5" fmla="*/ 872734 h 1123610"/>
                <a:gd name="connsiteX6" fmla="*/ 62344 w 1004748"/>
                <a:gd name="connsiteY6" fmla="*/ 800878 h 1123610"/>
                <a:gd name="connsiteX7" fmla="*/ 0 w 1004748"/>
                <a:gd name="connsiteY7" fmla="*/ 763447 h 1123610"/>
                <a:gd name="connsiteX8" fmla="*/ 67043 w 1004748"/>
                <a:gd name="connsiteY8" fmla="*/ 651379 h 1123610"/>
                <a:gd name="connsiteX9" fmla="*/ 28390 w 1004748"/>
                <a:gd name="connsiteY9" fmla="*/ 487045 h 1123610"/>
                <a:gd name="connsiteX10" fmla="*/ 26520 w 1004748"/>
                <a:gd name="connsiteY10" fmla="*/ 412367 h 1123610"/>
                <a:gd name="connsiteX11" fmla="*/ 532477 w 1004748"/>
                <a:gd name="connsiteY11" fmla="*/ 0 h 1123610"/>
                <a:gd name="connsiteX12" fmla="*/ 1004703 w 1004748"/>
                <a:gd name="connsiteY12" fmla="*/ 534658 h 1123610"/>
                <a:gd name="connsiteX13" fmla="*/ 647762 w 1004748"/>
                <a:gd name="connsiteY13" fmla="*/ 1058218 h 1123610"/>
                <a:gd name="connsiteX0" fmla="*/ 574924 w 1004748"/>
                <a:gd name="connsiteY0" fmla="*/ 907339 h 1123610"/>
                <a:gd name="connsiteX1" fmla="*/ 287454 w 1004748"/>
                <a:gd name="connsiteY1" fmla="*/ 1123568 h 1123610"/>
                <a:gd name="connsiteX2" fmla="*/ 153970 w 1004748"/>
                <a:gd name="connsiteY2" fmla="*/ 1064109 h 1123610"/>
                <a:gd name="connsiteX3" fmla="*/ 133023 w 1004748"/>
                <a:gd name="connsiteY3" fmla="*/ 1044706 h 1123610"/>
                <a:gd name="connsiteX4" fmla="*/ 220948 w 1004748"/>
                <a:gd name="connsiteY4" fmla="*/ 882440 h 1123610"/>
                <a:gd name="connsiteX5" fmla="*/ 58093 w 1004748"/>
                <a:gd name="connsiteY5" fmla="*/ 872734 h 1123610"/>
                <a:gd name="connsiteX6" fmla="*/ 62344 w 1004748"/>
                <a:gd name="connsiteY6" fmla="*/ 800878 h 1123610"/>
                <a:gd name="connsiteX7" fmla="*/ 0 w 1004748"/>
                <a:gd name="connsiteY7" fmla="*/ 763447 h 1123610"/>
                <a:gd name="connsiteX8" fmla="*/ 67043 w 1004748"/>
                <a:gd name="connsiteY8" fmla="*/ 651379 h 1123610"/>
                <a:gd name="connsiteX9" fmla="*/ 28390 w 1004748"/>
                <a:gd name="connsiteY9" fmla="*/ 487045 h 1123610"/>
                <a:gd name="connsiteX10" fmla="*/ 26520 w 1004748"/>
                <a:gd name="connsiteY10" fmla="*/ 412367 h 1123610"/>
                <a:gd name="connsiteX11" fmla="*/ 532477 w 1004748"/>
                <a:gd name="connsiteY11" fmla="*/ 0 h 1123610"/>
                <a:gd name="connsiteX12" fmla="*/ 1004703 w 1004748"/>
                <a:gd name="connsiteY12" fmla="*/ 534658 h 1123610"/>
                <a:gd name="connsiteX13" fmla="*/ 647762 w 1004748"/>
                <a:gd name="connsiteY13" fmla="*/ 1058218 h 1123610"/>
                <a:gd name="connsiteX0" fmla="*/ 574924 w 1004748"/>
                <a:gd name="connsiteY0" fmla="*/ 907339 h 1137389"/>
                <a:gd name="connsiteX1" fmla="*/ 287454 w 1004748"/>
                <a:gd name="connsiteY1" fmla="*/ 1123568 h 1137389"/>
                <a:gd name="connsiteX2" fmla="*/ 153970 w 1004748"/>
                <a:gd name="connsiteY2" fmla="*/ 1064109 h 1137389"/>
                <a:gd name="connsiteX3" fmla="*/ 133023 w 1004748"/>
                <a:gd name="connsiteY3" fmla="*/ 1044706 h 1137389"/>
                <a:gd name="connsiteX4" fmla="*/ 220948 w 1004748"/>
                <a:gd name="connsiteY4" fmla="*/ 882440 h 1137389"/>
                <a:gd name="connsiteX5" fmla="*/ 58093 w 1004748"/>
                <a:gd name="connsiteY5" fmla="*/ 872734 h 1137389"/>
                <a:gd name="connsiteX6" fmla="*/ 62344 w 1004748"/>
                <a:gd name="connsiteY6" fmla="*/ 800878 h 1137389"/>
                <a:gd name="connsiteX7" fmla="*/ 0 w 1004748"/>
                <a:gd name="connsiteY7" fmla="*/ 763447 h 1137389"/>
                <a:gd name="connsiteX8" fmla="*/ 67043 w 1004748"/>
                <a:gd name="connsiteY8" fmla="*/ 651379 h 1137389"/>
                <a:gd name="connsiteX9" fmla="*/ 28390 w 1004748"/>
                <a:gd name="connsiteY9" fmla="*/ 487045 h 1137389"/>
                <a:gd name="connsiteX10" fmla="*/ 26520 w 1004748"/>
                <a:gd name="connsiteY10" fmla="*/ 412367 h 1137389"/>
                <a:gd name="connsiteX11" fmla="*/ 532477 w 1004748"/>
                <a:gd name="connsiteY11" fmla="*/ 0 h 1137389"/>
                <a:gd name="connsiteX12" fmla="*/ 1004703 w 1004748"/>
                <a:gd name="connsiteY12" fmla="*/ 534658 h 1137389"/>
                <a:gd name="connsiteX13" fmla="*/ 647762 w 1004748"/>
                <a:gd name="connsiteY13" fmla="*/ 1058218 h 1137389"/>
                <a:gd name="connsiteX0" fmla="*/ 574924 w 1004748"/>
                <a:gd name="connsiteY0" fmla="*/ 907339 h 1129947"/>
                <a:gd name="connsiteX1" fmla="*/ 308885 w 1004748"/>
                <a:gd name="connsiteY1" fmla="*/ 1114043 h 1129947"/>
                <a:gd name="connsiteX2" fmla="*/ 153970 w 1004748"/>
                <a:gd name="connsiteY2" fmla="*/ 1064109 h 1129947"/>
                <a:gd name="connsiteX3" fmla="*/ 133023 w 1004748"/>
                <a:gd name="connsiteY3" fmla="*/ 1044706 h 1129947"/>
                <a:gd name="connsiteX4" fmla="*/ 220948 w 1004748"/>
                <a:gd name="connsiteY4" fmla="*/ 882440 h 1129947"/>
                <a:gd name="connsiteX5" fmla="*/ 58093 w 1004748"/>
                <a:gd name="connsiteY5" fmla="*/ 872734 h 1129947"/>
                <a:gd name="connsiteX6" fmla="*/ 62344 w 1004748"/>
                <a:gd name="connsiteY6" fmla="*/ 800878 h 1129947"/>
                <a:gd name="connsiteX7" fmla="*/ 0 w 1004748"/>
                <a:gd name="connsiteY7" fmla="*/ 763447 h 1129947"/>
                <a:gd name="connsiteX8" fmla="*/ 67043 w 1004748"/>
                <a:gd name="connsiteY8" fmla="*/ 651379 h 1129947"/>
                <a:gd name="connsiteX9" fmla="*/ 28390 w 1004748"/>
                <a:gd name="connsiteY9" fmla="*/ 487045 h 1129947"/>
                <a:gd name="connsiteX10" fmla="*/ 26520 w 1004748"/>
                <a:gd name="connsiteY10" fmla="*/ 412367 h 1129947"/>
                <a:gd name="connsiteX11" fmla="*/ 532477 w 1004748"/>
                <a:gd name="connsiteY11" fmla="*/ 0 h 1129947"/>
                <a:gd name="connsiteX12" fmla="*/ 1004703 w 1004748"/>
                <a:gd name="connsiteY12" fmla="*/ 534658 h 1129947"/>
                <a:gd name="connsiteX13" fmla="*/ 647762 w 1004748"/>
                <a:gd name="connsiteY13" fmla="*/ 1058218 h 1129947"/>
                <a:gd name="connsiteX0" fmla="*/ 577306 w 1004748"/>
                <a:gd name="connsiteY0" fmla="*/ 895433 h 1127634"/>
                <a:gd name="connsiteX1" fmla="*/ 308885 w 1004748"/>
                <a:gd name="connsiteY1" fmla="*/ 1114043 h 1127634"/>
                <a:gd name="connsiteX2" fmla="*/ 153970 w 1004748"/>
                <a:gd name="connsiteY2" fmla="*/ 1064109 h 1127634"/>
                <a:gd name="connsiteX3" fmla="*/ 133023 w 1004748"/>
                <a:gd name="connsiteY3" fmla="*/ 1044706 h 1127634"/>
                <a:gd name="connsiteX4" fmla="*/ 220948 w 1004748"/>
                <a:gd name="connsiteY4" fmla="*/ 882440 h 1127634"/>
                <a:gd name="connsiteX5" fmla="*/ 58093 w 1004748"/>
                <a:gd name="connsiteY5" fmla="*/ 872734 h 1127634"/>
                <a:gd name="connsiteX6" fmla="*/ 62344 w 1004748"/>
                <a:gd name="connsiteY6" fmla="*/ 800878 h 1127634"/>
                <a:gd name="connsiteX7" fmla="*/ 0 w 1004748"/>
                <a:gd name="connsiteY7" fmla="*/ 763447 h 1127634"/>
                <a:gd name="connsiteX8" fmla="*/ 67043 w 1004748"/>
                <a:gd name="connsiteY8" fmla="*/ 651379 h 1127634"/>
                <a:gd name="connsiteX9" fmla="*/ 28390 w 1004748"/>
                <a:gd name="connsiteY9" fmla="*/ 487045 h 1127634"/>
                <a:gd name="connsiteX10" fmla="*/ 26520 w 1004748"/>
                <a:gd name="connsiteY10" fmla="*/ 412367 h 1127634"/>
                <a:gd name="connsiteX11" fmla="*/ 532477 w 1004748"/>
                <a:gd name="connsiteY11" fmla="*/ 0 h 1127634"/>
                <a:gd name="connsiteX12" fmla="*/ 1004703 w 1004748"/>
                <a:gd name="connsiteY12" fmla="*/ 534658 h 1127634"/>
                <a:gd name="connsiteX13" fmla="*/ 647762 w 1004748"/>
                <a:gd name="connsiteY13" fmla="*/ 1058218 h 1127634"/>
                <a:gd name="connsiteX0" fmla="*/ 577306 w 1004748"/>
                <a:gd name="connsiteY0" fmla="*/ 895433 h 1127634"/>
                <a:gd name="connsiteX1" fmla="*/ 308885 w 1004748"/>
                <a:gd name="connsiteY1" fmla="*/ 1114043 h 1127634"/>
                <a:gd name="connsiteX2" fmla="*/ 153970 w 1004748"/>
                <a:gd name="connsiteY2" fmla="*/ 1064109 h 1127634"/>
                <a:gd name="connsiteX3" fmla="*/ 133023 w 1004748"/>
                <a:gd name="connsiteY3" fmla="*/ 1044706 h 1127634"/>
                <a:gd name="connsiteX4" fmla="*/ 220948 w 1004748"/>
                <a:gd name="connsiteY4" fmla="*/ 882440 h 1127634"/>
                <a:gd name="connsiteX5" fmla="*/ 58093 w 1004748"/>
                <a:gd name="connsiteY5" fmla="*/ 872734 h 1127634"/>
                <a:gd name="connsiteX6" fmla="*/ 62344 w 1004748"/>
                <a:gd name="connsiteY6" fmla="*/ 800878 h 1127634"/>
                <a:gd name="connsiteX7" fmla="*/ 0 w 1004748"/>
                <a:gd name="connsiteY7" fmla="*/ 763447 h 1127634"/>
                <a:gd name="connsiteX8" fmla="*/ 67043 w 1004748"/>
                <a:gd name="connsiteY8" fmla="*/ 651379 h 1127634"/>
                <a:gd name="connsiteX9" fmla="*/ 28390 w 1004748"/>
                <a:gd name="connsiteY9" fmla="*/ 487045 h 1127634"/>
                <a:gd name="connsiteX10" fmla="*/ 26520 w 1004748"/>
                <a:gd name="connsiteY10" fmla="*/ 412367 h 1127634"/>
                <a:gd name="connsiteX11" fmla="*/ 532477 w 1004748"/>
                <a:gd name="connsiteY11" fmla="*/ 0 h 1127634"/>
                <a:gd name="connsiteX12" fmla="*/ 1004703 w 1004748"/>
                <a:gd name="connsiteY12" fmla="*/ 534658 h 1127634"/>
                <a:gd name="connsiteX13" fmla="*/ 647762 w 1004748"/>
                <a:gd name="connsiteY13" fmla="*/ 1058218 h 1127634"/>
                <a:gd name="connsiteX0" fmla="*/ 577306 w 1004748"/>
                <a:gd name="connsiteY0" fmla="*/ 895433 h 1103295"/>
                <a:gd name="connsiteX1" fmla="*/ 342222 w 1004748"/>
                <a:gd name="connsiteY1" fmla="*/ 1073562 h 1103295"/>
                <a:gd name="connsiteX2" fmla="*/ 153970 w 1004748"/>
                <a:gd name="connsiteY2" fmla="*/ 1064109 h 1103295"/>
                <a:gd name="connsiteX3" fmla="*/ 133023 w 1004748"/>
                <a:gd name="connsiteY3" fmla="*/ 1044706 h 1103295"/>
                <a:gd name="connsiteX4" fmla="*/ 220948 w 1004748"/>
                <a:gd name="connsiteY4" fmla="*/ 882440 h 1103295"/>
                <a:gd name="connsiteX5" fmla="*/ 58093 w 1004748"/>
                <a:gd name="connsiteY5" fmla="*/ 872734 h 1103295"/>
                <a:gd name="connsiteX6" fmla="*/ 62344 w 1004748"/>
                <a:gd name="connsiteY6" fmla="*/ 800878 h 1103295"/>
                <a:gd name="connsiteX7" fmla="*/ 0 w 1004748"/>
                <a:gd name="connsiteY7" fmla="*/ 763447 h 1103295"/>
                <a:gd name="connsiteX8" fmla="*/ 67043 w 1004748"/>
                <a:gd name="connsiteY8" fmla="*/ 651379 h 1103295"/>
                <a:gd name="connsiteX9" fmla="*/ 28390 w 1004748"/>
                <a:gd name="connsiteY9" fmla="*/ 487045 h 1103295"/>
                <a:gd name="connsiteX10" fmla="*/ 26520 w 1004748"/>
                <a:gd name="connsiteY10" fmla="*/ 412367 h 1103295"/>
                <a:gd name="connsiteX11" fmla="*/ 532477 w 1004748"/>
                <a:gd name="connsiteY11" fmla="*/ 0 h 1103295"/>
                <a:gd name="connsiteX12" fmla="*/ 1004703 w 1004748"/>
                <a:gd name="connsiteY12" fmla="*/ 534658 h 1103295"/>
                <a:gd name="connsiteX13" fmla="*/ 647762 w 1004748"/>
                <a:gd name="connsiteY13" fmla="*/ 1058218 h 1103295"/>
                <a:gd name="connsiteX0" fmla="*/ 577306 w 1004748"/>
                <a:gd name="connsiteY0" fmla="*/ 895433 h 1105791"/>
                <a:gd name="connsiteX1" fmla="*/ 342222 w 1004748"/>
                <a:gd name="connsiteY1" fmla="*/ 1073562 h 1105791"/>
                <a:gd name="connsiteX2" fmla="*/ 153970 w 1004748"/>
                <a:gd name="connsiteY2" fmla="*/ 1064109 h 1105791"/>
                <a:gd name="connsiteX3" fmla="*/ 133023 w 1004748"/>
                <a:gd name="connsiteY3" fmla="*/ 1044706 h 1105791"/>
                <a:gd name="connsiteX4" fmla="*/ 220948 w 1004748"/>
                <a:gd name="connsiteY4" fmla="*/ 882440 h 1105791"/>
                <a:gd name="connsiteX5" fmla="*/ 58093 w 1004748"/>
                <a:gd name="connsiteY5" fmla="*/ 872734 h 1105791"/>
                <a:gd name="connsiteX6" fmla="*/ 62344 w 1004748"/>
                <a:gd name="connsiteY6" fmla="*/ 800878 h 1105791"/>
                <a:gd name="connsiteX7" fmla="*/ 0 w 1004748"/>
                <a:gd name="connsiteY7" fmla="*/ 763447 h 1105791"/>
                <a:gd name="connsiteX8" fmla="*/ 67043 w 1004748"/>
                <a:gd name="connsiteY8" fmla="*/ 651379 h 1105791"/>
                <a:gd name="connsiteX9" fmla="*/ 28390 w 1004748"/>
                <a:gd name="connsiteY9" fmla="*/ 487045 h 1105791"/>
                <a:gd name="connsiteX10" fmla="*/ 26520 w 1004748"/>
                <a:gd name="connsiteY10" fmla="*/ 412367 h 1105791"/>
                <a:gd name="connsiteX11" fmla="*/ 532477 w 1004748"/>
                <a:gd name="connsiteY11" fmla="*/ 0 h 1105791"/>
                <a:gd name="connsiteX12" fmla="*/ 1004703 w 1004748"/>
                <a:gd name="connsiteY12" fmla="*/ 534658 h 1105791"/>
                <a:gd name="connsiteX13" fmla="*/ 647762 w 1004748"/>
                <a:gd name="connsiteY13" fmla="*/ 1058218 h 1105791"/>
                <a:gd name="connsiteX0" fmla="*/ 577306 w 1004748"/>
                <a:gd name="connsiteY0" fmla="*/ 895433 h 1104701"/>
                <a:gd name="connsiteX1" fmla="*/ 354128 w 1004748"/>
                <a:gd name="connsiteY1" fmla="*/ 1071181 h 1104701"/>
                <a:gd name="connsiteX2" fmla="*/ 153970 w 1004748"/>
                <a:gd name="connsiteY2" fmla="*/ 1064109 h 1104701"/>
                <a:gd name="connsiteX3" fmla="*/ 133023 w 1004748"/>
                <a:gd name="connsiteY3" fmla="*/ 1044706 h 1104701"/>
                <a:gd name="connsiteX4" fmla="*/ 220948 w 1004748"/>
                <a:gd name="connsiteY4" fmla="*/ 882440 h 1104701"/>
                <a:gd name="connsiteX5" fmla="*/ 58093 w 1004748"/>
                <a:gd name="connsiteY5" fmla="*/ 872734 h 1104701"/>
                <a:gd name="connsiteX6" fmla="*/ 62344 w 1004748"/>
                <a:gd name="connsiteY6" fmla="*/ 800878 h 1104701"/>
                <a:gd name="connsiteX7" fmla="*/ 0 w 1004748"/>
                <a:gd name="connsiteY7" fmla="*/ 763447 h 1104701"/>
                <a:gd name="connsiteX8" fmla="*/ 67043 w 1004748"/>
                <a:gd name="connsiteY8" fmla="*/ 651379 h 1104701"/>
                <a:gd name="connsiteX9" fmla="*/ 28390 w 1004748"/>
                <a:gd name="connsiteY9" fmla="*/ 487045 h 1104701"/>
                <a:gd name="connsiteX10" fmla="*/ 26520 w 1004748"/>
                <a:gd name="connsiteY10" fmla="*/ 412367 h 1104701"/>
                <a:gd name="connsiteX11" fmla="*/ 532477 w 1004748"/>
                <a:gd name="connsiteY11" fmla="*/ 0 h 1104701"/>
                <a:gd name="connsiteX12" fmla="*/ 1004703 w 1004748"/>
                <a:gd name="connsiteY12" fmla="*/ 534658 h 1104701"/>
                <a:gd name="connsiteX13" fmla="*/ 647762 w 1004748"/>
                <a:gd name="connsiteY13" fmla="*/ 1058218 h 1104701"/>
                <a:gd name="connsiteX0" fmla="*/ 577306 w 1004748"/>
                <a:gd name="connsiteY0" fmla="*/ 895433 h 1095724"/>
                <a:gd name="connsiteX1" fmla="*/ 354128 w 1004748"/>
                <a:gd name="connsiteY1" fmla="*/ 1071181 h 1095724"/>
                <a:gd name="connsiteX2" fmla="*/ 153970 w 1004748"/>
                <a:gd name="connsiteY2" fmla="*/ 1064109 h 1095724"/>
                <a:gd name="connsiteX3" fmla="*/ 133023 w 1004748"/>
                <a:gd name="connsiteY3" fmla="*/ 1044706 h 1095724"/>
                <a:gd name="connsiteX4" fmla="*/ 220948 w 1004748"/>
                <a:gd name="connsiteY4" fmla="*/ 882440 h 1095724"/>
                <a:gd name="connsiteX5" fmla="*/ 58093 w 1004748"/>
                <a:gd name="connsiteY5" fmla="*/ 872734 h 1095724"/>
                <a:gd name="connsiteX6" fmla="*/ 62344 w 1004748"/>
                <a:gd name="connsiteY6" fmla="*/ 800878 h 1095724"/>
                <a:gd name="connsiteX7" fmla="*/ 0 w 1004748"/>
                <a:gd name="connsiteY7" fmla="*/ 763447 h 1095724"/>
                <a:gd name="connsiteX8" fmla="*/ 67043 w 1004748"/>
                <a:gd name="connsiteY8" fmla="*/ 651379 h 1095724"/>
                <a:gd name="connsiteX9" fmla="*/ 28390 w 1004748"/>
                <a:gd name="connsiteY9" fmla="*/ 487045 h 1095724"/>
                <a:gd name="connsiteX10" fmla="*/ 26520 w 1004748"/>
                <a:gd name="connsiteY10" fmla="*/ 412367 h 1095724"/>
                <a:gd name="connsiteX11" fmla="*/ 532477 w 1004748"/>
                <a:gd name="connsiteY11" fmla="*/ 0 h 1095724"/>
                <a:gd name="connsiteX12" fmla="*/ 1004703 w 1004748"/>
                <a:gd name="connsiteY12" fmla="*/ 534658 h 1095724"/>
                <a:gd name="connsiteX13" fmla="*/ 647762 w 1004748"/>
                <a:gd name="connsiteY13" fmla="*/ 1058218 h 1095724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32854 w 1004748"/>
                <a:gd name="connsiteY3" fmla="*/ 891965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3159"/>
                <a:gd name="connsiteX1" fmla="*/ 354128 w 1004748"/>
                <a:gd name="connsiteY1" fmla="*/ 1071181 h 1083159"/>
                <a:gd name="connsiteX2" fmla="*/ 147310 w 1004748"/>
                <a:gd name="connsiteY2" fmla="*/ 1047087 h 1083159"/>
                <a:gd name="connsiteX3" fmla="*/ 232854 w 1004748"/>
                <a:gd name="connsiteY3" fmla="*/ 891965 h 1083159"/>
                <a:gd name="connsiteX4" fmla="*/ 58093 w 1004748"/>
                <a:gd name="connsiteY4" fmla="*/ 872734 h 1083159"/>
                <a:gd name="connsiteX5" fmla="*/ 62344 w 1004748"/>
                <a:gd name="connsiteY5" fmla="*/ 800878 h 1083159"/>
                <a:gd name="connsiteX6" fmla="*/ 0 w 1004748"/>
                <a:gd name="connsiteY6" fmla="*/ 763447 h 1083159"/>
                <a:gd name="connsiteX7" fmla="*/ 67043 w 1004748"/>
                <a:gd name="connsiteY7" fmla="*/ 651379 h 1083159"/>
                <a:gd name="connsiteX8" fmla="*/ 28390 w 1004748"/>
                <a:gd name="connsiteY8" fmla="*/ 487045 h 1083159"/>
                <a:gd name="connsiteX9" fmla="*/ 26520 w 1004748"/>
                <a:gd name="connsiteY9" fmla="*/ 412367 h 1083159"/>
                <a:gd name="connsiteX10" fmla="*/ 532477 w 1004748"/>
                <a:gd name="connsiteY10" fmla="*/ 0 h 1083159"/>
                <a:gd name="connsiteX11" fmla="*/ 1004703 w 1004748"/>
                <a:gd name="connsiteY11" fmla="*/ 534658 h 1083159"/>
                <a:gd name="connsiteX12" fmla="*/ 647762 w 1004748"/>
                <a:gd name="connsiteY12" fmla="*/ 1058218 h 1083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4748" h="1083159">
                  <a:moveTo>
                    <a:pt x="577306" y="895433"/>
                  </a:moveTo>
                  <a:cubicBezTo>
                    <a:pt x="487420" y="1019490"/>
                    <a:pt x="425794" y="1045905"/>
                    <a:pt x="354128" y="1071181"/>
                  </a:cubicBezTo>
                  <a:cubicBezTo>
                    <a:pt x="282462" y="1096457"/>
                    <a:pt x="169507" y="1078544"/>
                    <a:pt x="147310" y="1047087"/>
                  </a:cubicBezTo>
                  <a:cubicBezTo>
                    <a:pt x="172738" y="1008486"/>
                    <a:pt x="246930" y="908324"/>
                    <a:pt x="232854" y="891965"/>
                  </a:cubicBezTo>
                  <a:cubicBezTo>
                    <a:pt x="192584" y="877987"/>
                    <a:pt x="70240" y="898234"/>
                    <a:pt x="58093" y="872734"/>
                  </a:cubicBezTo>
                  <a:cubicBezTo>
                    <a:pt x="53543" y="855168"/>
                    <a:pt x="66078" y="823392"/>
                    <a:pt x="62344" y="800878"/>
                  </a:cubicBezTo>
                  <a:cubicBezTo>
                    <a:pt x="35199" y="794325"/>
                    <a:pt x="12805" y="790555"/>
                    <a:pt x="0" y="763447"/>
                  </a:cubicBezTo>
                  <a:cubicBezTo>
                    <a:pt x="2804" y="723333"/>
                    <a:pt x="62311" y="697446"/>
                    <a:pt x="67043" y="651379"/>
                  </a:cubicBezTo>
                  <a:cubicBezTo>
                    <a:pt x="71775" y="605312"/>
                    <a:pt x="32366" y="520531"/>
                    <a:pt x="28390" y="487045"/>
                  </a:cubicBezTo>
                  <a:cubicBezTo>
                    <a:pt x="22563" y="456950"/>
                    <a:pt x="27144" y="437260"/>
                    <a:pt x="26520" y="412367"/>
                  </a:cubicBezTo>
                  <a:cubicBezTo>
                    <a:pt x="33055" y="166624"/>
                    <a:pt x="282904" y="0"/>
                    <a:pt x="532477" y="0"/>
                  </a:cubicBezTo>
                  <a:cubicBezTo>
                    <a:pt x="817704" y="0"/>
                    <a:pt x="1001097" y="306261"/>
                    <a:pt x="1004703" y="534658"/>
                  </a:cubicBezTo>
                  <a:cubicBezTo>
                    <a:pt x="1008309" y="763056"/>
                    <a:pt x="795547" y="974302"/>
                    <a:pt x="647762" y="1058218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AD1B2626-5A02-4F6B-A50F-5B551029C557}"/>
                </a:ext>
              </a:extLst>
            </p:cNvPr>
            <p:cNvGrpSpPr/>
            <p:nvPr/>
          </p:nvGrpSpPr>
          <p:grpSpPr>
            <a:xfrm>
              <a:off x="6763920" y="2642778"/>
              <a:ext cx="1143181" cy="727249"/>
              <a:chOff x="2278335" y="2642778"/>
              <a:chExt cx="1143181" cy="727249"/>
            </a:xfrm>
          </p:grpSpPr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4BB9EA9E-5E2E-4E9C-B3FE-8835F8AD7564}"/>
                  </a:ext>
                </a:extLst>
              </p:cNvPr>
              <p:cNvGrpSpPr/>
              <p:nvPr/>
            </p:nvGrpSpPr>
            <p:grpSpPr>
              <a:xfrm>
                <a:off x="2278335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5915531D-6710-4E6B-A3E7-3C1CF21C6340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48D5A6CC-D2F8-48C9-9C0D-3A96552CFD2F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C2907F89-7898-4029-AD39-0F2C1D87731F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34" name="フリーフォーム: 図形 233">
                      <a:extLst>
                        <a:ext uri="{FF2B5EF4-FFF2-40B4-BE49-F238E27FC236}">
                          <a16:creationId xmlns:a16="http://schemas.microsoft.com/office/drawing/2014/main" id="{2C50344A-3D5D-4B57-9D15-4C907EB28EB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5" name="フリーフォーム: 図形 234">
                      <a:extLst>
                        <a:ext uri="{FF2B5EF4-FFF2-40B4-BE49-F238E27FC236}">
                          <a16:creationId xmlns:a16="http://schemas.microsoft.com/office/drawing/2014/main" id="{6618E8B7-8596-49A7-A18D-C7AEC811B84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6" name="フリーフォーム: 図形 235">
                      <a:extLst>
                        <a:ext uri="{FF2B5EF4-FFF2-40B4-BE49-F238E27FC236}">
                          <a16:creationId xmlns:a16="http://schemas.microsoft.com/office/drawing/2014/main" id="{4F846D8D-DFEB-4A84-8AF3-A425BF5E4175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37" name="月 236">
                      <a:extLst>
                        <a:ext uri="{FF2B5EF4-FFF2-40B4-BE49-F238E27FC236}">
                          <a16:creationId xmlns:a16="http://schemas.microsoft.com/office/drawing/2014/main" id="{DF8C3BFD-F0C4-47E8-ABA1-7CDAA803CC93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4" name="四角形: 角を丸くする 223">
                    <a:extLst>
                      <a:ext uri="{FF2B5EF4-FFF2-40B4-BE49-F238E27FC236}">
                        <a16:creationId xmlns:a16="http://schemas.microsoft.com/office/drawing/2014/main" id="{E160509E-22A6-47F9-B133-FE00B0B566F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25" name="四角形: 上の 2 つの角を丸める 109">
                    <a:extLst>
                      <a:ext uri="{FF2B5EF4-FFF2-40B4-BE49-F238E27FC236}">
                        <a16:creationId xmlns:a16="http://schemas.microsoft.com/office/drawing/2014/main" id="{FD1BCC1B-0DDD-4EC2-B39C-7F9FE137E0E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431340A2-4894-4830-B3DF-C69848CD903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フリーフォーム: 図形 226">
                    <a:extLst>
                      <a:ext uri="{FF2B5EF4-FFF2-40B4-BE49-F238E27FC236}">
                        <a16:creationId xmlns:a16="http://schemas.microsoft.com/office/drawing/2014/main" id="{7E676719-E134-423A-AD21-0B73E45C166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8" name="四角形: 上の 2 つの角を丸める 109">
                    <a:extLst>
                      <a:ext uri="{FF2B5EF4-FFF2-40B4-BE49-F238E27FC236}">
                        <a16:creationId xmlns:a16="http://schemas.microsoft.com/office/drawing/2014/main" id="{F3F01373-9BDC-4A8B-BE74-1A5AD1BDAE2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0F4B824F-2B21-42D3-99B7-28532DC02E9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0" name="フリーフォーム: 図形 229">
                    <a:extLst>
                      <a:ext uri="{FF2B5EF4-FFF2-40B4-BE49-F238E27FC236}">
                        <a16:creationId xmlns:a16="http://schemas.microsoft.com/office/drawing/2014/main" id="{E81AB5B9-26AC-4E35-BBEF-353BE3049211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" name="四角形: 上の 2 つの角を丸める 109">
                    <a:extLst>
                      <a:ext uri="{FF2B5EF4-FFF2-40B4-BE49-F238E27FC236}">
                        <a16:creationId xmlns:a16="http://schemas.microsoft.com/office/drawing/2014/main" id="{AF5C2EAA-9D06-4595-9CE2-A2E57095945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2" name="フリーフォーム: 図形 231">
                    <a:extLst>
                      <a:ext uri="{FF2B5EF4-FFF2-40B4-BE49-F238E27FC236}">
                        <a16:creationId xmlns:a16="http://schemas.microsoft.com/office/drawing/2014/main" id="{91322CEE-1964-47DB-8522-6B16D7780461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" name="フリーフォーム: 図形 232">
                    <a:extLst>
                      <a:ext uri="{FF2B5EF4-FFF2-40B4-BE49-F238E27FC236}">
                        <a16:creationId xmlns:a16="http://schemas.microsoft.com/office/drawing/2014/main" id="{E470CEE3-6D85-477F-A6EC-5A5309BF0E52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A9E9EF52-16C1-4029-816A-F70E4462A335}"/>
                  </a:ext>
                </a:extLst>
              </p:cNvPr>
              <p:cNvSpPr/>
              <p:nvPr/>
            </p:nvSpPr>
            <p:spPr>
              <a:xfrm rot="7200000">
                <a:off x="2738614" y="2939615"/>
                <a:ext cx="195637" cy="204607"/>
              </a:xfrm>
              <a:prstGeom prst="round2SameRect">
                <a:avLst>
                  <a:gd name="adj1" fmla="val 50000"/>
                  <a:gd name="adj2" fmla="val 6759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四角形: 上の 2 つの角を丸める 218">
                <a:extLst>
                  <a:ext uri="{FF2B5EF4-FFF2-40B4-BE49-F238E27FC236}">
                    <a16:creationId xmlns:a16="http://schemas.microsoft.com/office/drawing/2014/main" id="{3A1052AF-664A-4870-8AE5-00E771B605BC}"/>
                  </a:ext>
                </a:extLst>
              </p:cNvPr>
              <p:cNvSpPr/>
              <p:nvPr/>
            </p:nvSpPr>
            <p:spPr>
              <a:xfrm rot="7200000">
                <a:off x="2977012" y="2868742"/>
                <a:ext cx="237660" cy="651349"/>
              </a:xfrm>
              <a:prstGeom prst="round2SameRect">
                <a:avLst>
                  <a:gd name="adj1" fmla="val 50000"/>
                  <a:gd name="adj2" fmla="val 2444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0" name="正方形/長方形 219">
                <a:extLst>
                  <a:ext uri="{FF2B5EF4-FFF2-40B4-BE49-F238E27FC236}">
                    <a16:creationId xmlns:a16="http://schemas.microsoft.com/office/drawing/2014/main" id="{E4A6C812-D16F-406E-A1BF-595BB50581CC}"/>
                  </a:ext>
                </a:extLst>
              </p:cNvPr>
              <p:cNvSpPr/>
              <p:nvPr/>
            </p:nvSpPr>
            <p:spPr>
              <a:xfrm rot="18000000">
                <a:off x="2688124" y="3004062"/>
                <a:ext cx="182799" cy="146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098D9F13-9BF6-4239-B741-5D34E4428428}"/>
                </a:ext>
              </a:extLst>
            </p:cNvPr>
            <p:cNvGrpSpPr/>
            <p:nvPr/>
          </p:nvGrpSpPr>
          <p:grpSpPr>
            <a:xfrm>
              <a:off x="7490166" y="1164593"/>
              <a:ext cx="1054431" cy="2367679"/>
              <a:chOff x="6696536" y="1164593"/>
              <a:chExt cx="1054431" cy="2367679"/>
            </a:xfrm>
          </p:grpSpPr>
          <p:sp>
            <p:nvSpPr>
              <p:cNvPr id="555" name="円/楕円 27">
                <a:extLst>
                  <a:ext uri="{FF2B5EF4-FFF2-40B4-BE49-F238E27FC236}">
                    <a16:creationId xmlns:a16="http://schemas.microsoft.com/office/drawing/2014/main" id="{2AEE75AC-17CD-4D25-AE55-4056EE168286}"/>
                  </a:ext>
                </a:extLst>
              </p:cNvPr>
              <p:cNvSpPr/>
              <p:nvPr/>
            </p:nvSpPr>
            <p:spPr>
              <a:xfrm rot="10800000">
                <a:off x="6753651" y="1588943"/>
                <a:ext cx="245616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4305BB4E-0D18-4076-8D9D-42CBB330ED58}"/>
                  </a:ext>
                </a:extLst>
              </p:cNvPr>
              <p:cNvSpPr/>
              <p:nvPr/>
            </p:nvSpPr>
            <p:spPr>
              <a:xfrm>
                <a:off x="68519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四角形: 上の 2 つの角を丸める 559">
                <a:extLst>
                  <a:ext uri="{FF2B5EF4-FFF2-40B4-BE49-F238E27FC236}">
                    <a16:creationId xmlns:a16="http://schemas.microsoft.com/office/drawing/2014/main" id="{B21EE790-7DAE-484D-B5DE-E225E2FC4075}"/>
                  </a:ext>
                </a:extLst>
              </p:cNvPr>
              <p:cNvSpPr/>
              <p:nvPr/>
            </p:nvSpPr>
            <p:spPr>
              <a:xfrm>
                <a:off x="70734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0EA234AF-171D-4C3F-B34D-5FA234D241D1}"/>
                  </a:ext>
                </a:extLst>
              </p:cNvPr>
              <p:cNvSpPr/>
              <p:nvPr/>
            </p:nvSpPr>
            <p:spPr>
              <a:xfrm flipH="1">
                <a:off x="71036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2081C2C4-2B21-4545-9900-8D3892A2E759}"/>
                  </a:ext>
                </a:extLst>
              </p:cNvPr>
              <p:cNvSpPr/>
              <p:nvPr/>
            </p:nvSpPr>
            <p:spPr>
              <a:xfrm rot="18000000">
                <a:off x="68068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A227D655-FDD9-4D7C-ADEE-83ED3B8EDDB7}"/>
                  </a:ext>
                </a:extLst>
              </p:cNvPr>
              <p:cNvSpPr/>
              <p:nvPr/>
            </p:nvSpPr>
            <p:spPr>
              <a:xfrm>
                <a:off x="68516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56E2CDFE-BC18-422B-A605-B7D3C5F8B4E3}"/>
                  </a:ext>
                </a:extLst>
              </p:cNvPr>
              <p:cNvSpPr/>
              <p:nvPr/>
            </p:nvSpPr>
            <p:spPr>
              <a:xfrm>
                <a:off x="68778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E54357D3-0822-4AAD-9B90-1A06EC277EF8}"/>
                  </a:ext>
                </a:extLst>
              </p:cNvPr>
              <p:cNvSpPr/>
              <p:nvPr/>
            </p:nvSpPr>
            <p:spPr>
              <a:xfrm rot="299169">
                <a:off x="6696536" y="1164593"/>
                <a:ext cx="1054431" cy="430367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フリーフォーム: 図形 637">
                <a:extLst>
                  <a:ext uri="{FF2B5EF4-FFF2-40B4-BE49-F238E27FC236}">
                    <a16:creationId xmlns:a16="http://schemas.microsoft.com/office/drawing/2014/main" id="{8D9C76FC-074D-48D9-8805-CC2CEF7718AD}"/>
                  </a:ext>
                </a:extLst>
              </p:cNvPr>
              <p:cNvSpPr/>
              <p:nvPr/>
            </p:nvSpPr>
            <p:spPr>
              <a:xfrm>
                <a:off x="7210652" y="1231107"/>
                <a:ext cx="532784" cy="1080959"/>
              </a:xfrm>
              <a:custGeom>
                <a:avLst/>
                <a:gdLst>
                  <a:gd name="connsiteX0" fmla="*/ 134297 w 532784"/>
                  <a:gd name="connsiteY0" fmla="*/ 0 h 1030953"/>
                  <a:gd name="connsiteX1" fmla="*/ 532784 w 532784"/>
                  <a:gd name="connsiteY1" fmla="*/ 515779 h 1030953"/>
                  <a:gd name="connsiteX2" fmla="*/ 214606 w 532784"/>
                  <a:gd name="connsiteY2" fmla="*/ 1021079 h 1030953"/>
                  <a:gd name="connsiteX3" fmla="*/ 138937 w 532784"/>
                  <a:gd name="connsiteY3" fmla="*/ 1030953 h 1030953"/>
                  <a:gd name="connsiteX4" fmla="*/ 132108 w 532784"/>
                  <a:gd name="connsiteY4" fmla="*/ 943275 h 1030953"/>
                  <a:gd name="connsiteX5" fmla="*/ 108889 w 532784"/>
                  <a:gd name="connsiteY5" fmla="*/ 846458 h 1030953"/>
                  <a:gd name="connsiteX6" fmla="*/ 91759 w 532784"/>
                  <a:gd name="connsiteY6" fmla="*/ 805608 h 1030953"/>
                  <a:gd name="connsiteX7" fmla="*/ 94634 w 532784"/>
                  <a:gd name="connsiteY7" fmla="*/ 763429 h 1030953"/>
                  <a:gd name="connsiteX8" fmla="*/ 86538 w 532784"/>
                  <a:gd name="connsiteY8" fmla="*/ 659482 h 1030953"/>
                  <a:gd name="connsiteX9" fmla="*/ 76557 w 532784"/>
                  <a:gd name="connsiteY9" fmla="*/ 617863 h 1030953"/>
                  <a:gd name="connsiteX10" fmla="*/ 77704 w 532784"/>
                  <a:gd name="connsiteY10" fmla="*/ 611270 h 1030953"/>
                  <a:gd name="connsiteX11" fmla="*/ 85800 w 532784"/>
                  <a:gd name="connsiteY11" fmla="*/ 468001 h 1030953"/>
                  <a:gd name="connsiteX12" fmla="*/ 17745 w 532784"/>
                  <a:gd name="connsiteY12" fmla="*/ 70537 h 1030953"/>
                  <a:gd name="connsiteX13" fmla="*/ 0 w 532784"/>
                  <a:gd name="connsiteY13" fmla="*/ 32171 h 1030953"/>
                  <a:gd name="connsiteX14" fmla="*/ 53988 w 532784"/>
                  <a:gd name="connsiteY14" fmla="*/ 10479 h 1030953"/>
                  <a:gd name="connsiteX15" fmla="*/ 134297 w 532784"/>
                  <a:gd name="connsiteY15" fmla="*/ 0 h 1030953"/>
                  <a:gd name="connsiteX0" fmla="*/ 134297 w 532784"/>
                  <a:gd name="connsiteY0" fmla="*/ 0 h 1059528"/>
                  <a:gd name="connsiteX1" fmla="*/ 532784 w 532784"/>
                  <a:gd name="connsiteY1" fmla="*/ 515779 h 1059528"/>
                  <a:gd name="connsiteX2" fmla="*/ 214606 w 532784"/>
                  <a:gd name="connsiteY2" fmla="*/ 1021079 h 1059528"/>
                  <a:gd name="connsiteX3" fmla="*/ 148462 w 532784"/>
                  <a:gd name="connsiteY3" fmla="*/ 1059528 h 1059528"/>
                  <a:gd name="connsiteX4" fmla="*/ 132108 w 532784"/>
                  <a:gd name="connsiteY4" fmla="*/ 943275 h 1059528"/>
                  <a:gd name="connsiteX5" fmla="*/ 108889 w 532784"/>
                  <a:gd name="connsiteY5" fmla="*/ 846458 h 1059528"/>
                  <a:gd name="connsiteX6" fmla="*/ 91759 w 532784"/>
                  <a:gd name="connsiteY6" fmla="*/ 805608 h 1059528"/>
                  <a:gd name="connsiteX7" fmla="*/ 94634 w 532784"/>
                  <a:gd name="connsiteY7" fmla="*/ 763429 h 1059528"/>
                  <a:gd name="connsiteX8" fmla="*/ 86538 w 532784"/>
                  <a:gd name="connsiteY8" fmla="*/ 659482 h 1059528"/>
                  <a:gd name="connsiteX9" fmla="*/ 76557 w 532784"/>
                  <a:gd name="connsiteY9" fmla="*/ 617863 h 1059528"/>
                  <a:gd name="connsiteX10" fmla="*/ 77704 w 532784"/>
                  <a:gd name="connsiteY10" fmla="*/ 611270 h 1059528"/>
                  <a:gd name="connsiteX11" fmla="*/ 85800 w 532784"/>
                  <a:gd name="connsiteY11" fmla="*/ 468001 h 1059528"/>
                  <a:gd name="connsiteX12" fmla="*/ 17745 w 532784"/>
                  <a:gd name="connsiteY12" fmla="*/ 70537 h 1059528"/>
                  <a:gd name="connsiteX13" fmla="*/ 0 w 532784"/>
                  <a:gd name="connsiteY13" fmla="*/ 32171 h 1059528"/>
                  <a:gd name="connsiteX14" fmla="*/ 53988 w 532784"/>
                  <a:gd name="connsiteY14" fmla="*/ 10479 h 1059528"/>
                  <a:gd name="connsiteX15" fmla="*/ 134297 w 532784"/>
                  <a:gd name="connsiteY15" fmla="*/ 0 h 1059528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32108 w 532784"/>
                  <a:gd name="connsiteY4" fmla="*/ 943275 h 1080959"/>
                  <a:gd name="connsiteX5" fmla="*/ 108889 w 532784"/>
                  <a:gd name="connsiteY5" fmla="*/ 846458 h 1080959"/>
                  <a:gd name="connsiteX6" fmla="*/ 91759 w 532784"/>
                  <a:gd name="connsiteY6" fmla="*/ 805608 h 1080959"/>
                  <a:gd name="connsiteX7" fmla="*/ 94634 w 532784"/>
                  <a:gd name="connsiteY7" fmla="*/ 763429 h 1080959"/>
                  <a:gd name="connsiteX8" fmla="*/ 86538 w 532784"/>
                  <a:gd name="connsiteY8" fmla="*/ 659482 h 1080959"/>
                  <a:gd name="connsiteX9" fmla="*/ 76557 w 532784"/>
                  <a:gd name="connsiteY9" fmla="*/ 617863 h 1080959"/>
                  <a:gd name="connsiteX10" fmla="*/ 77704 w 532784"/>
                  <a:gd name="connsiteY10" fmla="*/ 611270 h 1080959"/>
                  <a:gd name="connsiteX11" fmla="*/ 85800 w 532784"/>
                  <a:gd name="connsiteY11" fmla="*/ 468001 h 1080959"/>
                  <a:gd name="connsiteX12" fmla="*/ 17745 w 532784"/>
                  <a:gd name="connsiteY12" fmla="*/ 70537 h 1080959"/>
                  <a:gd name="connsiteX13" fmla="*/ 0 w 532784"/>
                  <a:gd name="connsiteY13" fmla="*/ 32171 h 1080959"/>
                  <a:gd name="connsiteX14" fmla="*/ 53988 w 532784"/>
                  <a:gd name="connsiteY14" fmla="*/ 10479 h 1080959"/>
                  <a:gd name="connsiteX15" fmla="*/ 134297 w 532784"/>
                  <a:gd name="connsiteY15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1759 w 532784"/>
                  <a:gd name="connsiteY5" fmla="*/ 805608 h 1080959"/>
                  <a:gd name="connsiteX6" fmla="*/ 94634 w 532784"/>
                  <a:gd name="connsiteY6" fmla="*/ 763429 h 1080959"/>
                  <a:gd name="connsiteX7" fmla="*/ 86538 w 532784"/>
                  <a:gd name="connsiteY7" fmla="*/ 659482 h 1080959"/>
                  <a:gd name="connsiteX8" fmla="*/ 76557 w 532784"/>
                  <a:gd name="connsiteY8" fmla="*/ 617863 h 1080959"/>
                  <a:gd name="connsiteX9" fmla="*/ 77704 w 532784"/>
                  <a:gd name="connsiteY9" fmla="*/ 611270 h 1080959"/>
                  <a:gd name="connsiteX10" fmla="*/ 85800 w 532784"/>
                  <a:gd name="connsiteY10" fmla="*/ 468001 h 1080959"/>
                  <a:gd name="connsiteX11" fmla="*/ 17745 w 532784"/>
                  <a:gd name="connsiteY11" fmla="*/ 70537 h 1080959"/>
                  <a:gd name="connsiteX12" fmla="*/ 0 w 532784"/>
                  <a:gd name="connsiteY12" fmla="*/ 32171 h 1080959"/>
                  <a:gd name="connsiteX13" fmla="*/ 53988 w 532784"/>
                  <a:gd name="connsiteY13" fmla="*/ 10479 h 1080959"/>
                  <a:gd name="connsiteX14" fmla="*/ 134297 w 532784"/>
                  <a:gd name="connsiteY14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4634 w 532784"/>
                  <a:gd name="connsiteY5" fmla="*/ 763429 h 1080959"/>
                  <a:gd name="connsiteX6" fmla="*/ 86538 w 532784"/>
                  <a:gd name="connsiteY6" fmla="*/ 659482 h 1080959"/>
                  <a:gd name="connsiteX7" fmla="*/ 76557 w 532784"/>
                  <a:gd name="connsiteY7" fmla="*/ 617863 h 1080959"/>
                  <a:gd name="connsiteX8" fmla="*/ 77704 w 532784"/>
                  <a:gd name="connsiteY8" fmla="*/ 611270 h 1080959"/>
                  <a:gd name="connsiteX9" fmla="*/ 85800 w 532784"/>
                  <a:gd name="connsiteY9" fmla="*/ 468001 h 1080959"/>
                  <a:gd name="connsiteX10" fmla="*/ 17745 w 532784"/>
                  <a:gd name="connsiteY10" fmla="*/ 70537 h 1080959"/>
                  <a:gd name="connsiteX11" fmla="*/ 0 w 532784"/>
                  <a:gd name="connsiteY11" fmla="*/ 32171 h 1080959"/>
                  <a:gd name="connsiteX12" fmla="*/ 53988 w 532784"/>
                  <a:gd name="connsiteY12" fmla="*/ 10479 h 1080959"/>
                  <a:gd name="connsiteX13" fmla="*/ 134297 w 532784"/>
                  <a:gd name="connsiteY13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77704 w 532784"/>
                  <a:gd name="connsiteY7" fmla="*/ 611270 h 1080959"/>
                  <a:gd name="connsiteX8" fmla="*/ 85800 w 532784"/>
                  <a:gd name="connsiteY8" fmla="*/ 468001 h 1080959"/>
                  <a:gd name="connsiteX9" fmla="*/ 17745 w 532784"/>
                  <a:gd name="connsiteY9" fmla="*/ 70537 h 1080959"/>
                  <a:gd name="connsiteX10" fmla="*/ 0 w 532784"/>
                  <a:gd name="connsiteY10" fmla="*/ 32171 h 1080959"/>
                  <a:gd name="connsiteX11" fmla="*/ 53988 w 532784"/>
                  <a:gd name="connsiteY11" fmla="*/ 10479 h 1080959"/>
                  <a:gd name="connsiteX12" fmla="*/ 134297 w 532784"/>
                  <a:gd name="connsiteY12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85800 w 532784"/>
                  <a:gd name="connsiteY7" fmla="*/ 468001 h 1080959"/>
                  <a:gd name="connsiteX8" fmla="*/ 17745 w 532784"/>
                  <a:gd name="connsiteY8" fmla="*/ 70537 h 1080959"/>
                  <a:gd name="connsiteX9" fmla="*/ 0 w 532784"/>
                  <a:gd name="connsiteY9" fmla="*/ 32171 h 1080959"/>
                  <a:gd name="connsiteX10" fmla="*/ 53988 w 532784"/>
                  <a:gd name="connsiteY10" fmla="*/ 10479 h 1080959"/>
                  <a:gd name="connsiteX11" fmla="*/ 134297 w 532784"/>
                  <a:gd name="connsiteY11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85800 w 532784"/>
                  <a:gd name="connsiteY6" fmla="*/ 468001 h 1080959"/>
                  <a:gd name="connsiteX7" fmla="*/ 17745 w 532784"/>
                  <a:gd name="connsiteY7" fmla="*/ 70537 h 1080959"/>
                  <a:gd name="connsiteX8" fmla="*/ 0 w 532784"/>
                  <a:gd name="connsiteY8" fmla="*/ 32171 h 1080959"/>
                  <a:gd name="connsiteX9" fmla="*/ 53988 w 532784"/>
                  <a:gd name="connsiteY9" fmla="*/ 10479 h 1080959"/>
                  <a:gd name="connsiteX10" fmla="*/ 134297 w 532784"/>
                  <a:gd name="connsiteY10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5800 w 532784"/>
                  <a:gd name="connsiteY5" fmla="*/ 468001 h 1080959"/>
                  <a:gd name="connsiteX6" fmla="*/ 17745 w 532784"/>
                  <a:gd name="connsiteY6" fmla="*/ 70537 h 1080959"/>
                  <a:gd name="connsiteX7" fmla="*/ 0 w 532784"/>
                  <a:gd name="connsiteY7" fmla="*/ 32171 h 1080959"/>
                  <a:gd name="connsiteX8" fmla="*/ 53988 w 532784"/>
                  <a:gd name="connsiteY8" fmla="*/ 10479 h 1080959"/>
                  <a:gd name="connsiteX9" fmla="*/ 134297 w 532784"/>
                  <a:gd name="connsiteY9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85800 w 532784"/>
                  <a:gd name="connsiteY4" fmla="*/ 468001 h 1080959"/>
                  <a:gd name="connsiteX5" fmla="*/ 17745 w 532784"/>
                  <a:gd name="connsiteY5" fmla="*/ 70537 h 1080959"/>
                  <a:gd name="connsiteX6" fmla="*/ 0 w 532784"/>
                  <a:gd name="connsiteY6" fmla="*/ 32171 h 1080959"/>
                  <a:gd name="connsiteX7" fmla="*/ 53988 w 532784"/>
                  <a:gd name="connsiteY7" fmla="*/ 10479 h 1080959"/>
                  <a:gd name="connsiteX8" fmla="*/ 134297 w 532784"/>
                  <a:gd name="connsiteY8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7745 w 532784"/>
                  <a:gd name="connsiteY4" fmla="*/ 70537 h 1080959"/>
                  <a:gd name="connsiteX5" fmla="*/ 0 w 532784"/>
                  <a:gd name="connsiteY5" fmla="*/ 32171 h 1080959"/>
                  <a:gd name="connsiteX6" fmla="*/ 53988 w 532784"/>
                  <a:gd name="connsiteY6" fmla="*/ 10479 h 1080959"/>
                  <a:gd name="connsiteX7" fmla="*/ 134297 w 532784"/>
                  <a:gd name="connsiteY7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0 w 532784"/>
                  <a:gd name="connsiteY4" fmla="*/ 32171 h 1080959"/>
                  <a:gd name="connsiteX5" fmla="*/ 53988 w 532784"/>
                  <a:gd name="connsiteY5" fmla="*/ 10479 h 1080959"/>
                  <a:gd name="connsiteX6" fmla="*/ 134297 w 532784"/>
                  <a:gd name="connsiteY6" fmla="*/ 0 h 1080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784" h="1080959">
                    <a:moveTo>
                      <a:pt x="134297" y="0"/>
                    </a:moveTo>
                    <a:cubicBezTo>
                      <a:pt x="354375" y="0"/>
                      <a:pt x="532784" y="230922"/>
                      <a:pt x="532784" y="515779"/>
                    </a:cubicBezTo>
                    <a:cubicBezTo>
                      <a:pt x="532784" y="765029"/>
                      <a:pt x="396190" y="972985"/>
                      <a:pt x="214606" y="1021079"/>
                    </a:cubicBezTo>
                    <a:lnTo>
                      <a:pt x="150843" y="1080959"/>
                    </a:lnTo>
                    <a:cubicBezTo>
                      <a:pt x="115075" y="916141"/>
                      <a:pt x="16143" y="210584"/>
                      <a:pt x="0" y="32171"/>
                    </a:cubicBezTo>
                    <a:lnTo>
                      <a:pt x="53988" y="10479"/>
                    </a:lnTo>
                    <a:cubicBezTo>
                      <a:pt x="79929" y="3608"/>
                      <a:pt x="106788" y="0"/>
                      <a:pt x="1342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E32F2F1B-4A90-4A74-A0CB-96B1CCBF8188}"/>
                  </a:ext>
                </a:extLst>
              </p:cNvPr>
              <p:cNvGrpSpPr/>
              <p:nvPr/>
            </p:nvGrpSpPr>
            <p:grpSpPr>
              <a:xfrm>
                <a:off x="7263437" y="1716403"/>
                <a:ext cx="206460" cy="373927"/>
                <a:chOff x="4278937" y="1716403"/>
                <a:chExt cx="206460" cy="373927"/>
              </a:xfrm>
            </p:grpSpPr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CFC018CD-6FBA-4322-8105-0BEAD6D77842}"/>
                    </a:ext>
                  </a:extLst>
                </p:cNvPr>
                <p:cNvSpPr/>
                <p:nvPr/>
              </p:nvSpPr>
              <p:spPr>
                <a:xfrm rot="900000" flipH="1">
                  <a:off x="4278937" y="1716403"/>
                  <a:ext cx="206460" cy="373927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001FBFC8-1F7F-4AD6-8FF6-1EE43FF30A03}"/>
                    </a:ext>
                  </a:extLst>
                </p:cNvPr>
                <p:cNvSpPr/>
                <p:nvPr/>
              </p:nvSpPr>
              <p:spPr>
                <a:xfrm rot="900000" flipH="1">
                  <a:off x="4298822" y="1778487"/>
                  <a:ext cx="143551" cy="243555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1" name="月 630">
                <a:extLst>
                  <a:ext uri="{FF2B5EF4-FFF2-40B4-BE49-F238E27FC236}">
                    <a16:creationId xmlns:a16="http://schemas.microsoft.com/office/drawing/2014/main" id="{3AA6D1A0-C928-44F1-9BD5-75C106DF08D6}"/>
                  </a:ext>
                </a:extLst>
              </p:cNvPr>
              <p:cNvSpPr/>
              <p:nvPr/>
            </p:nvSpPr>
            <p:spPr>
              <a:xfrm flipH="1">
                <a:off x="7238536" y="1459115"/>
                <a:ext cx="77331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2B4CD3FB-D36A-434E-A9C7-7A6E75593B3C}"/>
                </a:ext>
              </a:extLst>
            </p:cNvPr>
            <p:cNvSpPr/>
            <p:nvPr/>
          </p:nvSpPr>
          <p:spPr>
            <a:xfrm>
              <a:off x="7539162" y="1699731"/>
              <a:ext cx="212199" cy="109936"/>
            </a:xfrm>
            <a:custGeom>
              <a:avLst/>
              <a:gdLst>
                <a:gd name="connsiteX0" fmla="*/ 131422 w 212199"/>
                <a:gd name="connsiteY0" fmla="*/ 0 h 109936"/>
                <a:gd name="connsiteX1" fmla="*/ 212199 w 212199"/>
                <a:gd name="connsiteY1" fmla="*/ 102125 h 109936"/>
                <a:gd name="connsiteX2" fmla="*/ 210952 w 212199"/>
                <a:gd name="connsiteY2" fmla="*/ 109936 h 109936"/>
                <a:gd name="connsiteX3" fmla="*/ 198803 w 212199"/>
                <a:gd name="connsiteY3" fmla="*/ 90625 h 109936"/>
                <a:gd name="connsiteX4" fmla="*/ 131422 w 212199"/>
                <a:gd name="connsiteY4" fmla="*/ 60713 h 109936"/>
                <a:gd name="connsiteX5" fmla="*/ 64041 w 212199"/>
                <a:gd name="connsiteY5" fmla="*/ 90625 h 109936"/>
                <a:gd name="connsiteX6" fmla="*/ 51893 w 212199"/>
                <a:gd name="connsiteY6" fmla="*/ 109936 h 109936"/>
                <a:gd name="connsiteX7" fmla="*/ 50645 w 212199"/>
                <a:gd name="connsiteY7" fmla="*/ 102125 h 109936"/>
                <a:gd name="connsiteX8" fmla="*/ 56993 w 212199"/>
                <a:gd name="connsiteY8" fmla="*/ 62373 h 109936"/>
                <a:gd name="connsiteX9" fmla="*/ 59310 w 212199"/>
                <a:gd name="connsiteY9" fmla="*/ 58029 h 109936"/>
                <a:gd name="connsiteX10" fmla="*/ 0 w 212199"/>
                <a:gd name="connsiteY10" fmla="*/ 22899 h 109936"/>
                <a:gd name="connsiteX11" fmla="*/ 68391 w 212199"/>
                <a:gd name="connsiteY11" fmla="*/ 41000 h 109936"/>
                <a:gd name="connsiteX12" fmla="*/ 74304 w 212199"/>
                <a:gd name="connsiteY12" fmla="*/ 29912 h 109936"/>
                <a:gd name="connsiteX13" fmla="*/ 131422 w 212199"/>
                <a:gd name="connsiteY13" fmla="*/ 0 h 10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2199" h="109936">
                  <a:moveTo>
                    <a:pt x="131422" y="0"/>
                  </a:moveTo>
                  <a:cubicBezTo>
                    <a:pt x="176034" y="0"/>
                    <a:pt x="212199" y="45723"/>
                    <a:pt x="212199" y="102125"/>
                  </a:cubicBezTo>
                  <a:lnTo>
                    <a:pt x="210952" y="109936"/>
                  </a:lnTo>
                  <a:lnTo>
                    <a:pt x="198803" y="90625"/>
                  </a:lnTo>
                  <a:cubicBezTo>
                    <a:pt x="181559" y="72144"/>
                    <a:pt x="157736" y="60713"/>
                    <a:pt x="131422" y="60713"/>
                  </a:cubicBezTo>
                  <a:cubicBezTo>
                    <a:pt x="105108" y="60713"/>
                    <a:pt x="81286" y="72144"/>
                    <a:pt x="64041" y="90625"/>
                  </a:cubicBezTo>
                  <a:lnTo>
                    <a:pt x="51893" y="109936"/>
                  </a:lnTo>
                  <a:lnTo>
                    <a:pt x="50645" y="102125"/>
                  </a:lnTo>
                  <a:cubicBezTo>
                    <a:pt x="50645" y="88025"/>
                    <a:pt x="52906" y="74592"/>
                    <a:pt x="56993" y="62373"/>
                  </a:cubicBezTo>
                  <a:lnTo>
                    <a:pt x="59310" y="58029"/>
                  </a:lnTo>
                  <a:lnTo>
                    <a:pt x="0" y="22899"/>
                  </a:lnTo>
                  <a:lnTo>
                    <a:pt x="68391" y="41000"/>
                  </a:lnTo>
                  <a:lnTo>
                    <a:pt x="74304" y="29912"/>
                  </a:lnTo>
                  <a:cubicBezTo>
                    <a:pt x="88922" y="11431"/>
                    <a:pt x="109116" y="0"/>
                    <a:pt x="1314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AEA2767-C27F-47FF-BDEC-26AF7772C842}"/>
              </a:ext>
            </a:extLst>
          </p:cNvPr>
          <p:cNvGrpSpPr/>
          <p:nvPr/>
        </p:nvGrpSpPr>
        <p:grpSpPr>
          <a:xfrm>
            <a:off x="4146804" y="4252693"/>
            <a:ext cx="1432100" cy="2206131"/>
            <a:chOff x="4146804" y="4252693"/>
            <a:chExt cx="1432100" cy="2206131"/>
          </a:xfrm>
        </p:grpSpPr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F97330E3-BD93-4962-A62C-DFFB5426A6B2}"/>
                </a:ext>
              </a:extLst>
            </p:cNvPr>
            <p:cNvSpPr/>
            <p:nvPr/>
          </p:nvSpPr>
          <p:spPr>
            <a:xfrm>
              <a:off x="5042510" y="5098406"/>
              <a:ext cx="177070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49866896-AD9C-4A29-829E-D9A6D8E82458}"/>
                </a:ext>
              </a:extLst>
            </p:cNvPr>
            <p:cNvSpPr/>
            <p:nvPr/>
          </p:nvSpPr>
          <p:spPr>
            <a:xfrm>
              <a:off x="5055274" y="5129117"/>
              <a:ext cx="81882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8B88EE68-997E-49EE-86EA-31C8554EFEF7}"/>
                </a:ext>
              </a:extLst>
            </p:cNvPr>
            <p:cNvSpPr/>
            <p:nvPr/>
          </p:nvSpPr>
          <p:spPr>
            <a:xfrm>
              <a:off x="4578534" y="4332509"/>
              <a:ext cx="610046" cy="8012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8CBB906B-FCE2-4C76-AD69-3F07CD3C1709}"/>
                </a:ext>
              </a:extLst>
            </p:cNvPr>
            <p:cNvSpPr/>
            <p:nvPr/>
          </p:nvSpPr>
          <p:spPr>
            <a:xfrm>
              <a:off x="4651260" y="4398024"/>
              <a:ext cx="831186" cy="930665"/>
            </a:xfrm>
            <a:custGeom>
              <a:avLst/>
              <a:gdLst>
                <a:gd name="connsiteX0" fmla="*/ 444504 w 821661"/>
                <a:gd name="connsiteY0" fmla="*/ 27 h 921045"/>
                <a:gd name="connsiteX1" fmla="*/ 821479 w 821661"/>
                <a:gd name="connsiteY1" fmla="*/ 445103 h 921045"/>
                <a:gd name="connsiteX2" fmla="*/ 552319 w 821661"/>
                <a:gd name="connsiteY2" fmla="*/ 898660 h 921045"/>
                <a:gd name="connsiteX3" fmla="*/ 480846 w 821661"/>
                <a:gd name="connsiteY3" fmla="*/ 747863 h 921045"/>
                <a:gd name="connsiteX4" fmla="*/ 232191 w 821661"/>
                <a:gd name="connsiteY4" fmla="*/ 919950 h 921045"/>
                <a:gd name="connsiteX5" fmla="*/ 75343 w 821661"/>
                <a:gd name="connsiteY5" fmla="*/ 842202 h 921045"/>
                <a:gd name="connsiteX6" fmla="*/ 67533 w 821661"/>
                <a:gd name="connsiteY6" fmla="*/ 822288 h 921045"/>
                <a:gd name="connsiteX7" fmla="*/ 70485 w 821661"/>
                <a:gd name="connsiteY7" fmla="*/ 821185 h 921045"/>
                <a:gd name="connsiteX8" fmla="*/ 100514 w 821661"/>
                <a:gd name="connsiteY8" fmla="*/ 795321 h 921045"/>
                <a:gd name="connsiteX9" fmla="*/ 70485 w 821661"/>
                <a:gd name="connsiteY9" fmla="*/ 800742 h 921045"/>
                <a:gd name="connsiteX10" fmla="*/ 60233 w 821661"/>
                <a:gd name="connsiteY10" fmla="*/ 803677 h 921045"/>
                <a:gd name="connsiteX11" fmla="*/ 59765 w 821661"/>
                <a:gd name="connsiteY11" fmla="*/ 802483 h 921045"/>
                <a:gd name="connsiteX12" fmla="*/ 48103 w 821661"/>
                <a:gd name="connsiteY12" fmla="*/ 752360 h 921045"/>
                <a:gd name="connsiteX13" fmla="*/ 0 w 821661"/>
                <a:gd name="connsiteY13" fmla="*/ 713901 h 921045"/>
                <a:gd name="connsiteX14" fmla="*/ 41934 w 821661"/>
                <a:gd name="connsiteY14" fmla="*/ 572226 h 921045"/>
                <a:gd name="connsiteX15" fmla="*/ 12918 w 821661"/>
                <a:gd name="connsiteY15" fmla="*/ 401454 h 921045"/>
                <a:gd name="connsiteX16" fmla="*/ 11316 w 821661"/>
                <a:gd name="connsiteY16" fmla="*/ 339903 h 921045"/>
                <a:gd name="connsiteX17" fmla="*/ 444504 w 821661"/>
                <a:gd name="connsiteY17" fmla="*/ 27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17" fmla="*/ 572286 w 821661"/>
                <a:gd name="connsiteY17" fmla="*/ 839303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60233 w 821661"/>
                <a:gd name="connsiteY6" fmla="*/ 803677 h 921045"/>
                <a:gd name="connsiteX7" fmla="*/ 59765 w 821661"/>
                <a:gd name="connsiteY7" fmla="*/ 802483 h 921045"/>
                <a:gd name="connsiteX8" fmla="*/ 48103 w 821661"/>
                <a:gd name="connsiteY8" fmla="*/ 752360 h 921045"/>
                <a:gd name="connsiteX9" fmla="*/ 0 w 821661"/>
                <a:gd name="connsiteY9" fmla="*/ 713901 h 921045"/>
                <a:gd name="connsiteX10" fmla="*/ 41934 w 821661"/>
                <a:gd name="connsiteY10" fmla="*/ 572226 h 921045"/>
                <a:gd name="connsiteX11" fmla="*/ 12918 w 821661"/>
                <a:gd name="connsiteY11" fmla="*/ 401454 h 921045"/>
                <a:gd name="connsiteX12" fmla="*/ 11316 w 821661"/>
                <a:gd name="connsiteY12" fmla="*/ 339903 h 921045"/>
                <a:gd name="connsiteX13" fmla="*/ 444504 w 821661"/>
                <a:gd name="connsiteY13" fmla="*/ 27 h 921045"/>
                <a:gd name="connsiteX14" fmla="*/ 821479 w 821661"/>
                <a:gd name="connsiteY14" fmla="*/ 445103 h 921045"/>
                <a:gd name="connsiteX15" fmla="*/ 552319 w 821661"/>
                <a:gd name="connsiteY15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60233 w 821661"/>
                <a:gd name="connsiteY6" fmla="*/ 803677 h 921045"/>
                <a:gd name="connsiteX7" fmla="*/ 48103 w 821661"/>
                <a:gd name="connsiteY7" fmla="*/ 752360 h 921045"/>
                <a:gd name="connsiteX8" fmla="*/ 0 w 821661"/>
                <a:gd name="connsiteY8" fmla="*/ 713901 h 921045"/>
                <a:gd name="connsiteX9" fmla="*/ 41934 w 821661"/>
                <a:gd name="connsiteY9" fmla="*/ 572226 h 921045"/>
                <a:gd name="connsiteX10" fmla="*/ 12918 w 821661"/>
                <a:gd name="connsiteY10" fmla="*/ 401454 h 921045"/>
                <a:gd name="connsiteX11" fmla="*/ 11316 w 821661"/>
                <a:gd name="connsiteY11" fmla="*/ 339903 h 921045"/>
                <a:gd name="connsiteX12" fmla="*/ 444504 w 821661"/>
                <a:gd name="connsiteY12" fmla="*/ 27 h 921045"/>
                <a:gd name="connsiteX13" fmla="*/ 821479 w 821661"/>
                <a:gd name="connsiteY13" fmla="*/ 445103 h 921045"/>
                <a:gd name="connsiteX14" fmla="*/ 552319 w 821661"/>
                <a:gd name="connsiteY14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48103 w 821661"/>
                <a:gd name="connsiteY6" fmla="*/ 752360 h 921045"/>
                <a:gd name="connsiteX7" fmla="*/ 0 w 821661"/>
                <a:gd name="connsiteY7" fmla="*/ 713901 h 921045"/>
                <a:gd name="connsiteX8" fmla="*/ 41934 w 821661"/>
                <a:gd name="connsiteY8" fmla="*/ 572226 h 921045"/>
                <a:gd name="connsiteX9" fmla="*/ 12918 w 821661"/>
                <a:gd name="connsiteY9" fmla="*/ 401454 h 921045"/>
                <a:gd name="connsiteX10" fmla="*/ 11316 w 821661"/>
                <a:gd name="connsiteY10" fmla="*/ 339903 h 921045"/>
                <a:gd name="connsiteX11" fmla="*/ 444504 w 821661"/>
                <a:gd name="connsiteY11" fmla="*/ 27 h 921045"/>
                <a:gd name="connsiteX12" fmla="*/ 821479 w 821661"/>
                <a:gd name="connsiteY12" fmla="*/ 445103 h 921045"/>
                <a:gd name="connsiteX13" fmla="*/ 552319 w 821661"/>
                <a:gd name="connsiteY13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56198 w 821661"/>
                <a:gd name="connsiteY5" fmla="*/ 807886 h 921045"/>
                <a:gd name="connsiteX6" fmla="*/ 48103 w 821661"/>
                <a:gd name="connsiteY6" fmla="*/ 752360 h 921045"/>
                <a:gd name="connsiteX7" fmla="*/ 0 w 821661"/>
                <a:gd name="connsiteY7" fmla="*/ 713901 h 921045"/>
                <a:gd name="connsiteX8" fmla="*/ 41934 w 821661"/>
                <a:gd name="connsiteY8" fmla="*/ 572226 h 921045"/>
                <a:gd name="connsiteX9" fmla="*/ 12918 w 821661"/>
                <a:gd name="connsiteY9" fmla="*/ 401454 h 921045"/>
                <a:gd name="connsiteX10" fmla="*/ 11316 w 821661"/>
                <a:gd name="connsiteY10" fmla="*/ 339903 h 921045"/>
                <a:gd name="connsiteX11" fmla="*/ 444504 w 821661"/>
                <a:gd name="connsiteY11" fmla="*/ 27 h 921045"/>
                <a:gd name="connsiteX12" fmla="*/ 821479 w 821661"/>
                <a:gd name="connsiteY12" fmla="*/ 445103 h 921045"/>
                <a:gd name="connsiteX13" fmla="*/ 552319 w 821661"/>
                <a:gd name="connsiteY13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00514 w 821661"/>
                <a:gd name="connsiteY3" fmla="*/ 795321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00514 w 821661"/>
                <a:gd name="connsiteY3" fmla="*/ 795321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12421 w 821661"/>
                <a:gd name="connsiteY3" fmla="*/ 809608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12421 w 821661"/>
                <a:gd name="connsiteY3" fmla="*/ 809608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30224"/>
                <a:gd name="connsiteX1" fmla="*/ 232191 w 821661"/>
                <a:gd name="connsiteY1" fmla="*/ 919950 h 930224"/>
                <a:gd name="connsiteX2" fmla="*/ 82487 w 821661"/>
                <a:gd name="connsiteY2" fmla="*/ 866015 h 930224"/>
                <a:gd name="connsiteX3" fmla="*/ 112421 w 821661"/>
                <a:gd name="connsiteY3" fmla="*/ 809608 h 930224"/>
                <a:gd name="connsiteX4" fmla="*/ 56198 w 821661"/>
                <a:gd name="connsiteY4" fmla="*/ 807886 h 930224"/>
                <a:gd name="connsiteX5" fmla="*/ 48103 w 821661"/>
                <a:gd name="connsiteY5" fmla="*/ 752360 h 930224"/>
                <a:gd name="connsiteX6" fmla="*/ 0 w 821661"/>
                <a:gd name="connsiteY6" fmla="*/ 713901 h 930224"/>
                <a:gd name="connsiteX7" fmla="*/ 41934 w 821661"/>
                <a:gd name="connsiteY7" fmla="*/ 572226 h 930224"/>
                <a:gd name="connsiteX8" fmla="*/ 12918 w 821661"/>
                <a:gd name="connsiteY8" fmla="*/ 401454 h 930224"/>
                <a:gd name="connsiteX9" fmla="*/ 11316 w 821661"/>
                <a:gd name="connsiteY9" fmla="*/ 339903 h 930224"/>
                <a:gd name="connsiteX10" fmla="*/ 444504 w 821661"/>
                <a:gd name="connsiteY10" fmla="*/ 27 h 930224"/>
                <a:gd name="connsiteX11" fmla="*/ 821479 w 821661"/>
                <a:gd name="connsiteY11" fmla="*/ 445103 h 930224"/>
                <a:gd name="connsiteX12" fmla="*/ 552319 w 821661"/>
                <a:gd name="connsiteY12" fmla="*/ 898660 h 930224"/>
                <a:gd name="connsiteX0" fmla="*/ 480846 w 821661"/>
                <a:gd name="connsiteY0" fmla="*/ 747863 h 930224"/>
                <a:gd name="connsiteX1" fmla="*/ 232191 w 821661"/>
                <a:gd name="connsiteY1" fmla="*/ 919950 h 930224"/>
                <a:gd name="connsiteX2" fmla="*/ 82487 w 821661"/>
                <a:gd name="connsiteY2" fmla="*/ 866015 h 930224"/>
                <a:gd name="connsiteX3" fmla="*/ 112421 w 821661"/>
                <a:gd name="connsiteY3" fmla="*/ 809608 h 930224"/>
                <a:gd name="connsiteX4" fmla="*/ 56198 w 821661"/>
                <a:gd name="connsiteY4" fmla="*/ 807886 h 930224"/>
                <a:gd name="connsiteX5" fmla="*/ 48103 w 821661"/>
                <a:gd name="connsiteY5" fmla="*/ 752360 h 930224"/>
                <a:gd name="connsiteX6" fmla="*/ 0 w 821661"/>
                <a:gd name="connsiteY6" fmla="*/ 713901 h 930224"/>
                <a:gd name="connsiteX7" fmla="*/ 41934 w 821661"/>
                <a:gd name="connsiteY7" fmla="*/ 572226 h 930224"/>
                <a:gd name="connsiteX8" fmla="*/ 12918 w 821661"/>
                <a:gd name="connsiteY8" fmla="*/ 401454 h 930224"/>
                <a:gd name="connsiteX9" fmla="*/ 11316 w 821661"/>
                <a:gd name="connsiteY9" fmla="*/ 339903 h 930224"/>
                <a:gd name="connsiteX10" fmla="*/ 444504 w 821661"/>
                <a:gd name="connsiteY10" fmla="*/ 27 h 930224"/>
                <a:gd name="connsiteX11" fmla="*/ 821479 w 821661"/>
                <a:gd name="connsiteY11" fmla="*/ 445103 h 930224"/>
                <a:gd name="connsiteX12" fmla="*/ 552319 w 821661"/>
                <a:gd name="connsiteY12" fmla="*/ 898660 h 930224"/>
                <a:gd name="connsiteX0" fmla="*/ 480846 w 821661"/>
                <a:gd name="connsiteY0" fmla="*/ 747863 h 927638"/>
                <a:gd name="connsiteX1" fmla="*/ 232191 w 821661"/>
                <a:gd name="connsiteY1" fmla="*/ 919950 h 927638"/>
                <a:gd name="connsiteX2" fmla="*/ 82487 w 821661"/>
                <a:gd name="connsiteY2" fmla="*/ 866015 h 927638"/>
                <a:gd name="connsiteX3" fmla="*/ 112421 w 821661"/>
                <a:gd name="connsiteY3" fmla="*/ 809608 h 927638"/>
                <a:gd name="connsiteX4" fmla="*/ 56198 w 821661"/>
                <a:gd name="connsiteY4" fmla="*/ 807886 h 927638"/>
                <a:gd name="connsiteX5" fmla="*/ 48103 w 821661"/>
                <a:gd name="connsiteY5" fmla="*/ 752360 h 927638"/>
                <a:gd name="connsiteX6" fmla="*/ 0 w 821661"/>
                <a:gd name="connsiteY6" fmla="*/ 713901 h 927638"/>
                <a:gd name="connsiteX7" fmla="*/ 41934 w 821661"/>
                <a:gd name="connsiteY7" fmla="*/ 572226 h 927638"/>
                <a:gd name="connsiteX8" fmla="*/ 12918 w 821661"/>
                <a:gd name="connsiteY8" fmla="*/ 401454 h 927638"/>
                <a:gd name="connsiteX9" fmla="*/ 11316 w 821661"/>
                <a:gd name="connsiteY9" fmla="*/ 339903 h 927638"/>
                <a:gd name="connsiteX10" fmla="*/ 444504 w 821661"/>
                <a:gd name="connsiteY10" fmla="*/ 27 h 927638"/>
                <a:gd name="connsiteX11" fmla="*/ 821479 w 821661"/>
                <a:gd name="connsiteY11" fmla="*/ 445103 h 927638"/>
                <a:gd name="connsiteX12" fmla="*/ 552319 w 821661"/>
                <a:gd name="connsiteY12" fmla="*/ 898660 h 927638"/>
                <a:gd name="connsiteX0" fmla="*/ 480846 w 821661"/>
                <a:gd name="connsiteY0" fmla="*/ 747863 h 940025"/>
                <a:gd name="connsiteX1" fmla="*/ 263148 w 821661"/>
                <a:gd name="connsiteY1" fmla="*/ 934237 h 940025"/>
                <a:gd name="connsiteX2" fmla="*/ 82487 w 821661"/>
                <a:gd name="connsiteY2" fmla="*/ 866015 h 940025"/>
                <a:gd name="connsiteX3" fmla="*/ 112421 w 821661"/>
                <a:gd name="connsiteY3" fmla="*/ 809608 h 940025"/>
                <a:gd name="connsiteX4" fmla="*/ 56198 w 821661"/>
                <a:gd name="connsiteY4" fmla="*/ 807886 h 940025"/>
                <a:gd name="connsiteX5" fmla="*/ 48103 w 821661"/>
                <a:gd name="connsiteY5" fmla="*/ 752360 h 940025"/>
                <a:gd name="connsiteX6" fmla="*/ 0 w 821661"/>
                <a:gd name="connsiteY6" fmla="*/ 713901 h 940025"/>
                <a:gd name="connsiteX7" fmla="*/ 41934 w 821661"/>
                <a:gd name="connsiteY7" fmla="*/ 572226 h 940025"/>
                <a:gd name="connsiteX8" fmla="*/ 12918 w 821661"/>
                <a:gd name="connsiteY8" fmla="*/ 401454 h 940025"/>
                <a:gd name="connsiteX9" fmla="*/ 11316 w 821661"/>
                <a:gd name="connsiteY9" fmla="*/ 339903 h 940025"/>
                <a:gd name="connsiteX10" fmla="*/ 444504 w 821661"/>
                <a:gd name="connsiteY10" fmla="*/ 27 h 940025"/>
                <a:gd name="connsiteX11" fmla="*/ 821479 w 821661"/>
                <a:gd name="connsiteY11" fmla="*/ 445103 h 940025"/>
                <a:gd name="connsiteX12" fmla="*/ 552319 w 821661"/>
                <a:gd name="connsiteY12" fmla="*/ 898660 h 940025"/>
                <a:gd name="connsiteX0" fmla="*/ 480846 w 821661"/>
                <a:gd name="connsiteY0" fmla="*/ 747863 h 939121"/>
                <a:gd name="connsiteX1" fmla="*/ 263148 w 821661"/>
                <a:gd name="connsiteY1" fmla="*/ 934237 h 939121"/>
                <a:gd name="connsiteX2" fmla="*/ 82487 w 821661"/>
                <a:gd name="connsiteY2" fmla="*/ 866015 h 939121"/>
                <a:gd name="connsiteX3" fmla="*/ 112421 w 821661"/>
                <a:gd name="connsiteY3" fmla="*/ 809608 h 939121"/>
                <a:gd name="connsiteX4" fmla="*/ 56198 w 821661"/>
                <a:gd name="connsiteY4" fmla="*/ 807886 h 939121"/>
                <a:gd name="connsiteX5" fmla="*/ 48103 w 821661"/>
                <a:gd name="connsiteY5" fmla="*/ 752360 h 939121"/>
                <a:gd name="connsiteX6" fmla="*/ 0 w 821661"/>
                <a:gd name="connsiteY6" fmla="*/ 713901 h 939121"/>
                <a:gd name="connsiteX7" fmla="*/ 41934 w 821661"/>
                <a:gd name="connsiteY7" fmla="*/ 572226 h 939121"/>
                <a:gd name="connsiteX8" fmla="*/ 12918 w 821661"/>
                <a:gd name="connsiteY8" fmla="*/ 401454 h 939121"/>
                <a:gd name="connsiteX9" fmla="*/ 11316 w 821661"/>
                <a:gd name="connsiteY9" fmla="*/ 339903 h 939121"/>
                <a:gd name="connsiteX10" fmla="*/ 444504 w 821661"/>
                <a:gd name="connsiteY10" fmla="*/ 27 h 939121"/>
                <a:gd name="connsiteX11" fmla="*/ 821479 w 821661"/>
                <a:gd name="connsiteY11" fmla="*/ 445103 h 939121"/>
                <a:gd name="connsiteX12" fmla="*/ 552319 w 821661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7628 w 831186"/>
                <a:gd name="connsiteY5" fmla="*/ 7523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51435 w 831186"/>
                <a:gd name="connsiteY4" fmla="*/ 757879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231483 w 831186"/>
                <a:gd name="connsiteY3" fmla="*/ 747696 h 939121"/>
                <a:gd name="connsiteX4" fmla="*/ 51435 w 831186"/>
                <a:gd name="connsiteY4" fmla="*/ 757879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56520"/>
                <a:gd name="connsiteX1" fmla="*/ 272673 w 831186"/>
                <a:gd name="connsiteY1" fmla="*/ 934237 h 956520"/>
                <a:gd name="connsiteX2" fmla="*/ 139637 w 831186"/>
                <a:gd name="connsiteY2" fmla="*/ 916021 h 956520"/>
                <a:gd name="connsiteX3" fmla="*/ 231483 w 831186"/>
                <a:gd name="connsiteY3" fmla="*/ 747696 h 956520"/>
                <a:gd name="connsiteX4" fmla="*/ 51435 w 831186"/>
                <a:gd name="connsiteY4" fmla="*/ 757879 h 956520"/>
                <a:gd name="connsiteX5" fmla="*/ 60010 w 831186"/>
                <a:gd name="connsiteY5" fmla="*/ 702353 h 956520"/>
                <a:gd name="connsiteX6" fmla="*/ 0 w 831186"/>
                <a:gd name="connsiteY6" fmla="*/ 673420 h 956520"/>
                <a:gd name="connsiteX7" fmla="*/ 51459 w 831186"/>
                <a:gd name="connsiteY7" fmla="*/ 572226 h 956520"/>
                <a:gd name="connsiteX8" fmla="*/ 22443 w 831186"/>
                <a:gd name="connsiteY8" fmla="*/ 401454 h 956520"/>
                <a:gd name="connsiteX9" fmla="*/ 20841 w 831186"/>
                <a:gd name="connsiteY9" fmla="*/ 339903 h 956520"/>
                <a:gd name="connsiteX10" fmla="*/ 454029 w 831186"/>
                <a:gd name="connsiteY10" fmla="*/ 27 h 956520"/>
                <a:gd name="connsiteX11" fmla="*/ 831004 w 831186"/>
                <a:gd name="connsiteY11" fmla="*/ 445103 h 956520"/>
                <a:gd name="connsiteX12" fmla="*/ 561844 w 831186"/>
                <a:gd name="connsiteY12" fmla="*/ 898660 h 956520"/>
                <a:gd name="connsiteX0" fmla="*/ 490371 w 831186"/>
                <a:gd name="connsiteY0" fmla="*/ 747863 h 916021"/>
                <a:gd name="connsiteX1" fmla="*/ 139637 w 831186"/>
                <a:gd name="connsiteY1" fmla="*/ 916021 h 916021"/>
                <a:gd name="connsiteX2" fmla="*/ 231483 w 831186"/>
                <a:gd name="connsiteY2" fmla="*/ 747696 h 916021"/>
                <a:gd name="connsiteX3" fmla="*/ 51435 w 831186"/>
                <a:gd name="connsiteY3" fmla="*/ 757879 h 916021"/>
                <a:gd name="connsiteX4" fmla="*/ 60010 w 831186"/>
                <a:gd name="connsiteY4" fmla="*/ 702353 h 916021"/>
                <a:gd name="connsiteX5" fmla="*/ 0 w 831186"/>
                <a:gd name="connsiteY5" fmla="*/ 673420 h 916021"/>
                <a:gd name="connsiteX6" fmla="*/ 51459 w 831186"/>
                <a:gd name="connsiteY6" fmla="*/ 572226 h 916021"/>
                <a:gd name="connsiteX7" fmla="*/ 22443 w 831186"/>
                <a:gd name="connsiteY7" fmla="*/ 401454 h 916021"/>
                <a:gd name="connsiteX8" fmla="*/ 20841 w 831186"/>
                <a:gd name="connsiteY8" fmla="*/ 339903 h 916021"/>
                <a:gd name="connsiteX9" fmla="*/ 454029 w 831186"/>
                <a:gd name="connsiteY9" fmla="*/ 27 h 916021"/>
                <a:gd name="connsiteX10" fmla="*/ 831004 w 831186"/>
                <a:gd name="connsiteY10" fmla="*/ 445103 h 916021"/>
                <a:gd name="connsiteX11" fmla="*/ 561844 w 831186"/>
                <a:gd name="connsiteY11" fmla="*/ 898660 h 916021"/>
                <a:gd name="connsiteX0" fmla="*/ 490371 w 831186"/>
                <a:gd name="connsiteY0" fmla="*/ 747863 h 924619"/>
                <a:gd name="connsiteX1" fmla="*/ 139637 w 831186"/>
                <a:gd name="connsiteY1" fmla="*/ 916021 h 924619"/>
                <a:gd name="connsiteX2" fmla="*/ 231483 w 831186"/>
                <a:gd name="connsiteY2" fmla="*/ 747696 h 924619"/>
                <a:gd name="connsiteX3" fmla="*/ 51435 w 831186"/>
                <a:gd name="connsiteY3" fmla="*/ 757879 h 924619"/>
                <a:gd name="connsiteX4" fmla="*/ 60010 w 831186"/>
                <a:gd name="connsiteY4" fmla="*/ 702353 h 924619"/>
                <a:gd name="connsiteX5" fmla="*/ 0 w 831186"/>
                <a:gd name="connsiteY5" fmla="*/ 673420 h 924619"/>
                <a:gd name="connsiteX6" fmla="*/ 51459 w 831186"/>
                <a:gd name="connsiteY6" fmla="*/ 572226 h 924619"/>
                <a:gd name="connsiteX7" fmla="*/ 22443 w 831186"/>
                <a:gd name="connsiteY7" fmla="*/ 401454 h 924619"/>
                <a:gd name="connsiteX8" fmla="*/ 20841 w 831186"/>
                <a:gd name="connsiteY8" fmla="*/ 339903 h 924619"/>
                <a:gd name="connsiteX9" fmla="*/ 454029 w 831186"/>
                <a:gd name="connsiteY9" fmla="*/ 27 h 924619"/>
                <a:gd name="connsiteX10" fmla="*/ 831004 w 831186"/>
                <a:gd name="connsiteY10" fmla="*/ 445103 h 924619"/>
                <a:gd name="connsiteX11" fmla="*/ 561844 w 831186"/>
                <a:gd name="connsiteY11" fmla="*/ 898660 h 924619"/>
                <a:gd name="connsiteX0" fmla="*/ 490371 w 831186"/>
                <a:gd name="connsiteY0" fmla="*/ 747863 h 932735"/>
                <a:gd name="connsiteX1" fmla="*/ 139637 w 831186"/>
                <a:gd name="connsiteY1" fmla="*/ 916021 h 932735"/>
                <a:gd name="connsiteX2" fmla="*/ 231483 w 831186"/>
                <a:gd name="connsiteY2" fmla="*/ 747696 h 932735"/>
                <a:gd name="connsiteX3" fmla="*/ 51435 w 831186"/>
                <a:gd name="connsiteY3" fmla="*/ 757879 h 932735"/>
                <a:gd name="connsiteX4" fmla="*/ 60010 w 831186"/>
                <a:gd name="connsiteY4" fmla="*/ 702353 h 932735"/>
                <a:gd name="connsiteX5" fmla="*/ 0 w 831186"/>
                <a:gd name="connsiteY5" fmla="*/ 673420 h 932735"/>
                <a:gd name="connsiteX6" fmla="*/ 51459 w 831186"/>
                <a:gd name="connsiteY6" fmla="*/ 572226 h 932735"/>
                <a:gd name="connsiteX7" fmla="*/ 22443 w 831186"/>
                <a:gd name="connsiteY7" fmla="*/ 401454 h 932735"/>
                <a:gd name="connsiteX8" fmla="*/ 20841 w 831186"/>
                <a:gd name="connsiteY8" fmla="*/ 339903 h 932735"/>
                <a:gd name="connsiteX9" fmla="*/ 454029 w 831186"/>
                <a:gd name="connsiteY9" fmla="*/ 27 h 932735"/>
                <a:gd name="connsiteX10" fmla="*/ 831004 w 831186"/>
                <a:gd name="connsiteY10" fmla="*/ 445103 h 932735"/>
                <a:gd name="connsiteX11" fmla="*/ 561844 w 831186"/>
                <a:gd name="connsiteY11" fmla="*/ 898660 h 932735"/>
                <a:gd name="connsiteX0" fmla="*/ 490371 w 831186"/>
                <a:gd name="connsiteY0" fmla="*/ 747863 h 930665"/>
                <a:gd name="connsiteX1" fmla="*/ 175356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186" h="930665">
                  <a:moveTo>
                    <a:pt x="490371" y="747863"/>
                  </a:moveTo>
                  <a:cubicBezTo>
                    <a:pt x="431590" y="901958"/>
                    <a:pt x="304230" y="963674"/>
                    <a:pt x="163450" y="913640"/>
                  </a:cubicBezTo>
                  <a:cubicBezTo>
                    <a:pt x="196502" y="868369"/>
                    <a:pt x="250152" y="773656"/>
                    <a:pt x="231483" y="747696"/>
                  </a:cubicBezTo>
                  <a:cubicBezTo>
                    <a:pt x="212814" y="721736"/>
                    <a:pt x="69988" y="751612"/>
                    <a:pt x="51435" y="757879"/>
                  </a:cubicBezTo>
                  <a:lnTo>
                    <a:pt x="60010" y="702353"/>
                  </a:lnTo>
                  <a:cubicBezTo>
                    <a:pt x="32009" y="685046"/>
                    <a:pt x="10963" y="700170"/>
                    <a:pt x="0" y="673420"/>
                  </a:cubicBezTo>
                  <a:cubicBezTo>
                    <a:pt x="2401" y="631543"/>
                    <a:pt x="47719" y="617554"/>
                    <a:pt x="51459" y="572226"/>
                  </a:cubicBezTo>
                  <a:cubicBezTo>
                    <a:pt x="55200" y="526898"/>
                    <a:pt x="25846" y="429053"/>
                    <a:pt x="22443" y="401454"/>
                  </a:cubicBezTo>
                  <a:cubicBezTo>
                    <a:pt x="17454" y="376649"/>
                    <a:pt x="21376" y="360420"/>
                    <a:pt x="20841" y="339903"/>
                  </a:cubicBezTo>
                  <a:cubicBezTo>
                    <a:pt x="26437" y="137360"/>
                    <a:pt x="174244" y="-2260"/>
                    <a:pt x="454029" y="27"/>
                  </a:cubicBezTo>
                  <a:cubicBezTo>
                    <a:pt x="733814" y="2314"/>
                    <a:pt x="836137" y="192373"/>
                    <a:pt x="831004" y="445103"/>
                  </a:cubicBezTo>
                  <a:cubicBezTo>
                    <a:pt x="825871" y="697833"/>
                    <a:pt x="563091" y="761080"/>
                    <a:pt x="561844" y="898660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F60612E3-1670-4786-A8A0-3CAEF6C78721}"/>
                </a:ext>
              </a:extLst>
            </p:cNvPr>
            <p:cNvGrpSpPr/>
            <p:nvPr/>
          </p:nvGrpSpPr>
          <p:grpSpPr>
            <a:xfrm>
              <a:off x="4146804" y="5731645"/>
              <a:ext cx="859080" cy="571931"/>
              <a:chOff x="444652" y="5006060"/>
              <a:chExt cx="1399600" cy="931780"/>
            </a:xfrm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8BF96BA6-868D-47E0-A856-A8483E1E395A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8CCBAB36-CFC8-47FE-BDB3-0B765EBD029C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63" name="グループ化 262">
                  <a:extLst>
                    <a:ext uri="{FF2B5EF4-FFF2-40B4-BE49-F238E27FC236}">
                      <a16:creationId xmlns:a16="http://schemas.microsoft.com/office/drawing/2014/main" id="{14F9111B-2269-4EEE-8C54-8025BBDCAC42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A180FD75-6C51-4753-A737-C82B0CC277D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191879B4-4AFC-4DF3-AC7E-37D00C396C7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343A03A5-0AC5-4A03-B6ED-C5EE8A2DE6F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7" name="月 276">
                    <a:extLst>
                      <a:ext uri="{FF2B5EF4-FFF2-40B4-BE49-F238E27FC236}">
                        <a16:creationId xmlns:a16="http://schemas.microsoft.com/office/drawing/2014/main" id="{1126A876-2A96-48BD-974C-998943F6F97D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4" name="四角形: 角を丸くする 263">
                  <a:extLst>
                    <a:ext uri="{FF2B5EF4-FFF2-40B4-BE49-F238E27FC236}">
                      <a16:creationId xmlns:a16="http://schemas.microsoft.com/office/drawing/2014/main" id="{EBD4B9E5-36FB-41BF-BFED-4E764094E070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65" name="四角形: 上の 2 つの角を丸める 109">
                  <a:extLst>
                    <a:ext uri="{FF2B5EF4-FFF2-40B4-BE49-F238E27FC236}">
                      <a16:creationId xmlns:a16="http://schemas.microsoft.com/office/drawing/2014/main" id="{D29CF790-E5CA-4B70-BC24-34E44CA77FEB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2BD820D8-B976-45F9-8BDF-36D7FAEEC2E9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5160B49F-1B6B-469D-97EF-ED5AEA36DDB4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四角形: 上の 2 つの角を丸める 109">
                  <a:extLst>
                    <a:ext uri="{FF2B5EF4-FFF2-40B4-BE49-F238E27FC236}">
                      <a16:creationId xmlns:a16="http://schemas.microsoft.com/office/drawing/2014/main" id="{1B891779-7AF6-48B2-922F-619CCAB414D7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840ED942-A335-48F3-8143-899720D622E3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7F5C4034-FC3B-4651-8DDC-0E22CF7E01CE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四角形: 上の 2 つの角を丸める 109">
                  <a:extLst>
                    <a:ext uri="{FF2B5EF4-FFF2-40B4-BE49-F238E27FC236}">
                      <a16:creationId xmlns:a16="http://schemas.microsoft.com/office/drawing/2014/main" id="{427E4639-7395-4FEA-9066-7C44E2632C8C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4A83B232-3C4B-4C15-8C18-65F58AD97959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F01D1285-036A-4092-91A1-3A4B667ACC15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8" name="四角形: 上の 2 つの角を丸める 277">
              <a:extLst>
                <a:ext uri="{FF2B5EF4-FFF2-40B4-BE49-F238E27FC236}">
                  <a16:creationId xmlns:a16="http://schemas.microsoft.com/office/drawing/2014/main" id="{F6C8437F-45BB-4311-943C-B071C216C2D3}"/>
                </a:ext>
              </a:extLst>
            </p:cNvPr>
            <p:cNvSpPr/>
            <p:nvPr/>
          </p:nvSpPr>
          <p:spPr>
            <a:xfrm rot="7200000">
              <a:off x="4691957" y="5879550"/>
              <a:ext cx="193276" cy="62058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0" name="四角形: 上の 2 つの角を丸める 679">
              <a:extLst>
                <a:ext uri="{FF2B5EF4-FFF2-40B4-BE49-F238E27FC236}">
                  <a16:creationId xmlns:a16="http://schemas.microsoft.com/office/drawing/2014/main" id="{DC5FD015-1CEB-4285-9794-28BB4EA83CD5}"/>
                </a:ext>
              </a:extLst>
            </p:cNvPr>
            <p:cNvSpPr/>
            <p:nvPr/>
          </p:nvSpPr>
          <p:spPr>
            <a:xfrm>
              <a:off x="4888809" y="5403094"/>
              <a:ext cx="495078" cy="1038890"/>
            </a:xfrm>
            <a:prstGeom prst="round2SameRect">
              <a:avLst>
                <a:gd name="adj1" fmla="val 39323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9" name="四角形: 角を丸くする 688">
              <a:extLst>
                <a:ext uri="{FF2B5EF4-FFF2-40B4-BE49-F238E27FC236}">
                  <a16:creationId xmlns:a16="http://schemas.microsoft.com/office/drawing/2014/main" id="{44D6E5D1-4BF9-4903-A44F-B19CEDACE3A8}"/>
                </a:ext>
              </a:extLst>
            </p:cNvPr>
            <p:cNvSpPr/>
            <p:nvPr/>
          </p:nvSpPr>
          <p:spPr>
            <a:xfrm rot="1756113">
              <a:off x="5124019" y="5373402"/>
              <a:ext cx="45719" cy="83349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C4DADD09-62D7-4159-A37C-A77FDF8F0227}"/>
                </a:ext>
              </a:extLst>
            </p:cNvPr>
            <p:cNvGrpSpPr/>
            <p:nvPr/>
          </p:nvGrpSpPr>
          <p:grpSpPr>
            <a:xfrm>
              <a:off x="4734088" y="6134214"/>
              <a:ext cx="251862" cy="324610"/>
              <a:chOff x="3900192" y="6134214"/>
              <a:chExt cx="251862" cy="324610"/>
            </a:xfrm>
          </p:grpSpPr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CDC6D3C7-A0B5-4160-A83A-29FAB201F7C7}"/>
                  </a:ext>
                </a:extLst>
              </p:cNvPr>
              <p:cNvGrpSpPr/>
              <p:nvPr/>
            </p:nvGrpSpPr>
            <p:grpSpPr>
              <a:xfrm>
                <a:off x="3900192" y="6134214"/>
                <a:ext cx="247154" cy="324610"/>
                <a:chOff x="3830955" y="6134214"/>
                <a:chExt cx="314755" cy="324610"/>
              </a:xfrm>
            </p:grpSpPr>
            <p:sp>
              <p:nvSpPr>
                <p:cNvPr id="702" name="フローチャート: 論理積ゲート 701">
                  <a:extLst>
                    <a:ext uri="{FF2B5EF4-FFF2-40B4-BE49-F238E27FC236}">
                      <a16:creationId xmlns:a16="http://schemas.microsoft.com/office/drawing/2014/main" id="{C79D4572-7369-4559-A2A0-AAD9688D7D23}"/>
                    </a:ext>
                  </a:extLst>
                </p:cNvPr>
                <p:cNvSpPr/>
                <p:nvPr/>
              </p:nvSpPr>
              <p:spPr>
                <a:xfrm rot="5400000">
                  <a:off x="3830956" y="6144070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3" name="フローチャート: 論理積ゲート 702">
                  <a:extLst>
                    <a:ext uri="{FF2B5EF4-FFF2-40B4-BE49-F238E27FC236}">
                      <a16:creationId xmlns:a16="http://schemas.microsoft.com/office/drawing/2014/main" id="{4B8D4F41-69CB-424B-B1DC-DAC4384F18CE}"/>
                    </a:ext>
                  </a:extLst>
                </p:cNvPr>
                <p:cNvSpPr/>
                <p:nvPr/>
              </p:nvSpPr>
              <p:spPr>
                <a:xfrm rot="5400000">
                  <a:off x="3818599" y="6146570"/>
                  <a:ext cx="264660" cy="239947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4" name="楕円 703">
                  <a:extLst>
                    <a:ext uri="{FF2B5EF4-FFF2-40B4-BE49-F238E27FC236}">
                      <a16:creationId xmlns:a16="http://schemas.microsoft.com/office/drawing/2014/main" id="{1C404B4C-21AD-4073-8665-F5C7DC428D73}"/>
                    </a:ext>
                  </a:extLst>
                </p:cNvPr>
                <p:cNvSpPr/>
                <p:nvPr/>
              </p:nvSpPr>
              <p:spPr>
                <a:xfrm>
                  <a:off x="3904567" y="6298587"/>
                  <a:ext cx="62854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3D47F169-795C-4C62-B43D-6B8A99734ADA}"/>
                  </a:ext>
                </a:extLst>
              </p:cNvPr>
              <p:cNvSpPr/>
              <p:nvPr/>
            </p:nvSpPr>
            <p:spPr>
              <a:xfrm rot="5400000">
                <a:off x="3955508" y="6252754"/>
                <a:ext cx="315085" cy="78006"/>
              </a:xfrm>
              <a:custGeom>
                <a:avLst/>
                <a:gdLst>
                  <a:gd name="connsiteX0" fmla="*/ 0 w 324610"/>
                  <a:gd name="connsiteY0" fmla="*/ 247153 h 247154"/>
                  <a:gd name="connsiteX1" fmla="*/ 0 w 324610"/>
                  <a:gd name="connsiteY1" fmla="*/ 0 h 247154"/>
                  <a:gd name="connsiteX2" fmla="*/ 9856 w 324610"/>
                  <a:gd name="connsiteY2" fmla="*/ 0 h 247154"/>
                  <a:gd name="connsiteX3" fmla="*/ 132330 w 324610"/>
                  <a:gd name="connsiteY3" fmla="*/ 0 h 247154"/>
                  <a:gd name="connsiteX4" fmla="*/ 167233 w 324610"/>
                  <a:gd name="connsiteY4" fmla="*/ 0 h 247154"/>
                  <a:gd name="connsiteX5" fmla="*/ 324610 w 324610"/>
                  <a:gd name="connsiteY5" fmla="*/ 123577 h 247154"/>
                  <a:gd name="connsiteX6" fmla="*/ 167233 w 324610"/>
                  <a:gd name="connsiteY6" fmla="*/ 247154 h 247154"/>
                  <a:gd name="connsiteX7" fmla="*/ 132331 w 324610"/>
                  <a:gd name="connsiteY7" fmla="*/ 247154 h 247154"/>
                  <a:gd name="connsiteX8" fmla="*/ 132330 w 324610"/>
                  <a:gd name="connsiteY8" fmla="*/ 247154 h 247154"/>
                  <a:gd name="connsiteX0" fmla="*/ 0 w 315085"/>
                  <a:gd name="connsiteY0" fmla="*/ 247153 h 305403"/>
                  <a:gd name="connsiteX1" fmla="*/ 0 w 315085"/>
                  <a:gd name="connsiteY1" fmla="*/ 0 h 305403"/>
                  <a:gd name="connsiteX2" fmla="*/ 9856 w 315085"/>
                  <a:gd name="connsiteY2" fmla="*/ 0 h 305403"/>
                  <a:gd name="connsiteX3" fmla="*/ 132330 w 315085"/>
                  <a:gd name="connsiteY3" fmla="*/ 0 h 305403"/>
                  <a:gd name="connsiteX4" fmla="*/ 167233 w 315085"/>
                  <a:gd name="connsiteY4" fmla="*/ 0 h 305403"/>
                  <a:gd name="connsiteX5" fmla="*/ 315085 w 315085"/>
                  <a:gd name="connsiteY5" fmla="*/ 282065 h 305403"/>
                  <a:gd name="connsiteX6" fmla="*/ 167233 w 315085"/>
                  <a:gd name="connsiteY6" fmla="*/ 247154 h 305403"/>
                  <a:gd name="connsiteX7" fmla="*/ 132331 w 315085"/>
                  <a:gd name="connsiteY7" fmla="*/ 247154 h 305403"/>
                  <a:gd name="connsiteX8" fmla="*/ 132330 w 315085"/>
                  <a:gd name="connsiteY8" fmla="*/ 247154 h 305403"/>
                  <a:gd name="connsiteX9" fmla="*/ 0 w 315085"/>
                  <a:gd name="connsiteY9" fmla="*/ 247153 h 30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5085" h="305403">
                    <a:moveTo>
                      <a:pt x="0" y="247153"/>
                    </a:moveTo>
                    <a:lnTo>
                      <a:pt x="0" y="0"/>
                    </a:lnTo>
                    <a:lnTo>
                      <a:pt x="9856" y="0"/>
                    </a:lnTo>
                    <a:lnTo>
                      <a:pt x="132330" y="0"/>
                    </a:lnTo>
                    <a:lnTo>
                      <a:pt x="167233" y="0"/>
                    </a:lnTo>
                    <a:cubicBezTo>
                      <a:pt x="254150" y="0"/>
                      <a:pt x="315085" y="213815"/>
                      <a:pt x="315085" y="282065"/>
                    </a:cubicBezTo>
                    <a:cubicBezTo>
                      <a:pt x="315085" y="350315"/>
                      <a:pt x="254150" y="247154"/>
                      <a:pt x="167233" y="247154"/>
                    </a:cubicBezTo>
                    <a:lnTo>
                      <a:pt x="132331" y="247154"/>
                    </a:lnTo>
                    <a:lnTo>
                      <a:pt x="132330" y="247154"/>
                    </a:lnTo>
                    <a:lnTo>
                      <a:pt x="0" y="247153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06" name="四角形: 上の 2 つの角を丸める 705">
              <a:extLst>
                <a:ext uri="{FF2B5EF4-FFF2-40B4-BE49-F238E27FC236}">
                  <a16:creationId xmlns:a16="http://schemas.microsoft.com/office/drawing/2014/main" id="{94FFF6C7-1DF5-422A-AEE4-07B199004161}"/>
                </a:ext>
              </a:extLst>
            </p:cNvPr>
            <p:cNvSpPr/>
            <p:nvPr/>
          </p:nvSpPr>
          <p:spPr>
            <a:xfrm>
              <a:off x="4976253" y="5540474"/>
              <a:ext cx="150180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8B9AE183-8C60-4DDC-AC0D-D46EA1EBCFFB}"/>
                </a:ext>
              </a:extLst>
            </p:cNvPr>
            <p:cNvSpPr/>
            <p:nvPr/>
          </p:nvSpPr>
          <p:spPr>
            <a:xfrm flipH="1">
              <a:off x="5004598" y="5492730"/>
              <a:ext cx="27213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4" name="円/楕円 27">
              <a:extLst>
                <a:ext uri="{FF2B5EF4-FFF2-40B4-BE49-F238E27FC236}">
                  <a16:creationId xmlns:a16="http://schemas.microsoft.com/office/drawing/2014/main" id="{7230952B-955F-4766-B1BB-1D0ADAED1950}"/>
                </a:ext>
              </a:extLst>
            </p:cNvPr>
            <p:cNvSpPr/>
            <p:nvPr/>
          </p:nvSpPr>
          <p:spPr>
            <a:xfrm rot="10800000">
              <a:off x="4690334" y="4677460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2" name="フリーフォーム: 図形 791">
              <a:extLst>
                <a:ext uri="{FF2B5EF4-FFF2-40B4-BE49-F238E27FC236}">
                  <a16:creationId xmlns:a16="http://schemas.microsoft.com/office/drawing/2014/main" id="{F9FD852F-CE53-487C-ACDD-CFD2B614EAEE}"/>
                </a:ext>
              </a:extLst>
            </p:cNvPr>
            <p:cNvSpPr/>
            <p:nvPr/>
          </p:nvSpPr>
          <p:spPr>
            <a:xfrm>
              <a:off x="4628087" y="4252693"/>
              <a:ext cx="950817" cy="987758"/>
            </a:xfrm>
            <a:custGeom>
              <a:avLst/>
              <a:gdLst>
                <a:gd name="connsiteX0" fmla="*/ 413218 w 950817"/>
                <a:gd name="connsiteY0" fmla="*/ 0 h 987758"/>
                <a:gd name="connsiteX1" fmla="*/ 456938 w 950817"/>
                <a:gd name="connsiteY1" fmla="*/ 0 h 987758"/>
                <a:gd name="connsiteX2" fmla="*/ 950817 w 950817"/>
                <a:gd name="connsiteY2" fmla="*/ 493879 h 987758"/>
                <a:gd name="connsiteX3" fmla="*/ 950817 w 950817"/>
                <a:gd name="connsiteY3" fmla="*/ 987758 h 987758"/>
                <a:gd name="connsiteX4" fmla="*/ 560292 w 950817"/>
                <a:gd name="connsiteY4" fmla="*/ 987758 h 987758"/>
                <a:gd name="connsiteX5" fmla="*/ 560292 w 950817"/>
                <a:gd name="connsiteY5" fmla="*/ 716129 h 987758"/>
                <a:gd name="connsiteX6" fmla="*/ 66413 w 950817"/>
                <a:gd name="connsiteY6" fmla="*/ 222250 h 987758"/>
                <a:gd name="connsiteX7" fmla="*/ 22693 w 950817"/>
                <a:gd name="connsiteY7" fmla="*/ 222250 h 987758"/>
                <a:gd name="connsiteX8" fmla="*/ 0 w 950817"/>
                <a:gd name="connsiteY8" fmla="*/ 224538 h 987758"/>
                <a:gd name="connsiteX9" fmla="*/ 3686 w 950817"/>
                <a:gd name="connsiteY9" fmla="*/ 217747 h 987758"/>
                <a:gd name="connsiteX10" fmla="*/ 413218 w 950817"/>
                <a:gd name="connsiteY10" fmla="*/ 0 h 98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0817" h="987758">
                  <a:moveTo>
                    <a:pt x="413218" y="0"/>
                  </a:moveTo>
                  <a:lnTo>
                    <a:pt x="456938" y="0"/>
                  </a:lnTo>
                  <a:cubicBezTo>
                    <a:pt x="729700" y="0"/>
                    <a:pt x="950817" y="221117"/>
                    <a:pt x="950817" y="493879"/>
                  </a:cubicBezTo>
                  <a:lnTo>
                    <a:pt x="950817" y="987758"/>
                  </a:lnTo>
                  <a:lnTo>
                    <a:pt x="560292" y="987758"/>
                  </a:lnTo>
                  <a:lnTo>
                    <a:pt x="560292" y="716129"/>
                  </a:lnTo>
                  <a:cubicBezTo>
                    <a:pt x="560292" y="443367"/>
                    <a:pt x="339175" y="222250"/>
                    <a:pt x="66413" y="222250"/>
                  </a:cubicBezTo>
                  <a:lnTo>
                    <a:pt x="22693" y="222250"/>
                  </a:lnTo>
                  <a:lnTo>
                    <a:pt x="0" y="224538"/>
                  </a:lnTo>
                  <a:lnTo>
                    <a:pt x="3686" y="217747"/>
                  </a:lnTo>
                  <a:cubicBezTo>
                    <a:pt x="92439" y="86374"/>
                    <a:pt x="242742" y="0"/>
                    <a:pt x="41321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6" name="四角形: 角を丸くする 795">
              <a:extLst>
                <a:ext uri="{FF2B5EF4-FFF2-40B4-BE49-F238E27FC236}">
                  <a16:creationId xmlns:a16="http://schemas.microsoft.com/office/drawing/2014/main" id="{4A0DD4B8-5D6B-46CA-B2F0-441236099FD6}"/>
                </a:ext>
              </a:extLst>
            </p:cNvPr>
            <p:cNvSpPr/>
            <p:nvPr/>
          </p:nvSpPr>
          <p:spPr>
            <a:xfrm rot="19800000">
              <a:off x="5084753" y="4667810"/>
              <a:ext cx="162255" cy="72563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7" name="円/楕円 189">
              <a:extLst>
                <a:ext uri="{FF2B5EF4-FFF2-40B4-BE49-F238E27FC236}">
                  <a16:creationId xmlns:a16="http://schemas.microsoft.com/office/drawing/2014/main" id="{C6E49B62-3D08-45D5-8388-781FE0B0A728}"/>
                </a:ext>
              </a:extLst>
            </p:cNvPr>
            <p:cNvSpPr/>
            <p:nvPr/>
          </p:nvSpPr>
          <p:spPr>
            <a:xfrm>
              <a:off x="4887328" y="4986208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E6830410-3F1F-47D0-9C84-3D780A465821}"/>
                </a:ext>
              </a:extLst>
            </p:cNvPr>
            <p:cNvSpPr/>
            <p:nvPr/>
          </p:nvSpPr>
          <p:spPr>
            <a:xfrm>
              <a:off x="4685931" y="4790608"/>
              <a:ext cx="101838" cy="82434"/>
            </a:xfrm>
            <a:custGeom>
              <a:avLst/>
              <a:gdLst>
                <a:gd name="connsiteX0" fmla="*/ 0 w 101838"/>
                <a:gd name="connsiteY0" fmla="*/ 0 h 82434"/>
                <a:gd name="connsiteX1" fmla="*/ 35279 w 101838"/>
                <a:gd name="connsiteY1" fmla="*/ 23797 h 82434"/>
                <a:gd name="connsiteX2" fmla="*/ 35358 w 101838"/>
                <a:gd name="connsiteY2" fmla="*/ 23500 h 82434"/>
                <a:gd name="connsiteX3" fmla="*/ 62895 w 101838"/>
                <a:gd name="connsiteY3" fmla="*/ 5690 h 82434"/>
                <a:gd name="connsiteX4" fmla="*/ 101838 w 101838"/>
                <a:gd name="connsiteY4" fmla="*/ 66496 h 82434"/>
                <a:gd name="connsiteX5" fmla="*/ 97610 w 101838"/>
                <a:gd name="connsiteY5" fmla="*/ 82434 h 82434"/>
                <a:gd name="connsiteX6" fmla="*/ 90427 w 101838"/>
                <a:gd name="connsiteY6" fmla="*/ 55357 h 82434"/>
                <a:gd name="connsiteX7" fmla="*/ 62890 w 101838"/>
                <a:gd name="connsiteY7" fmla="*/ 37547 h 82434"/>
                <a:gd name="connsiteX8" fmla="*/ 35353 w 101838"/>
                <a:gd name="connsiteY8" fmla="*/ 55357 h 82434"/>
                <a:gd name="connsiteX9" fmla="*/ 28175 w 101838"/>
                <a:gd name="connsiteY9" fmla="*/ 82415 h 82434"/>
                <a:gd name="connsiteX10" fmla="*/ 23952 w 101838"/>
                <a:gd name="connsiteY10" fmla="*/ 66496 h 82434"/>
                <a:gd name="connsiteX11" fmla="*/ 29734 w 101838"/>
                <a:gd name="connsiteY11" fmla="*/ 44702 h 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1838" h="82434">
                  <a:moveTo>
                    <a:pt x="0" y="0"/>
                  </a:moveTo>
                  <a:lnTo>
                    <a:pt x="35279" y="23797"/>
                  </a:lnTo>
                  <a:lnTo>
                    <a:pt x="35358" y="23500"/>
                  </a:lnTo>
                  <a:cubicBezTo>
                    <a:pt x="42406" y="12496"/>
                    <a:pt x="52141" y="5690"/>
                    <a:pt x="62895" y="5690"/>
                  </a:cubicBezTo>
                  <a:cubicBezTo>
                    <a:pt x="84403" y="5690"/>
                    <a:pt x="101838" y="32914"/>
                    <a:pt x="101838" y="66496"/>
                  </a:cubicBezTo>
                  <a:lnTo>
                    <a:pt x="97610" y="82434"/>
                  </a:lnTo>
                  <a:lnTo>
                    <a:pt x="90427" y="55357"/>
                  </a:lnTo>
                  <a:cubicBezTo>
                    <a:pt x="83380" y="44353"/>
                    <a:pt x="73644" y="37547"/>
                    <a:pt x="62890" y="37547"/>
                  </a:cubicBezTo>
                  <a:cubicBezTo>
                    <a:pt x="52136" y="37547"/>
                    <a:pt x="42401" y="44353"/>
                    <a:pt x="35353" y="55357"/>
                  </a:cubicBezTo>
                  <a:lnTo>
                    <a:pt x="28175" y="82415"/>
                  </a:lnTo>
                  <a:lnTo>
                    <a:pt x="23952" y="66496"/>
                  </a:lnTo>
                  <a:lnTo>
                    <a:pt x="29734" y="44702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0" name="四角形: 上の 2 つの角を丸める 329">
              <a:extLst>
                <a:ext uri="{FF2B5EF4-FFF2-40B4-BE49-F238E27FC236}">
                  <a16:creationId xmlns:a16="http://schemas.microsoft.com/office/drawing/2014/main" id="{3A41903F-A198-42FE-BC90-02E5E3D967D7}"/>
                </a:ext>
              </a:extLst>
            </p:cNvPr>
            <p:cNvSpPr/>
            <p:nvPr/>
          </p:nvSpPr>
          <p:spPr>
            <a:xfrm rot="5400000">
              <a:off x="5022622" y="4425203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1" name="四角形: 角を丸くする 330">
              <a:extLst>
                <a:ext uri="{FF2B5EF4-FFF2-40B4-BE49-F238E27FC236}">
                  <a16:creationId xmlns:a16="http://schemas.microsoft.com/office/drawing/2014/main" id="{ECF20047-3823-496C-8E38-C71BF22410E2}"/>
                </a:ext>
              </a:extLst>
            </p:cNvPr>
            <p:cNvSpPr/>
            <p:nvPr/>
          </p:nvSpPr>
          <p:spPr>
            <a:xfrm>
              <a:off x="4627925" y="4663409"/>
              <a:ext cx="29499" cy="33905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A8849586-2694-439A-8B49-BF33C9564322}"/>
                </a:ext>
              </a:extLst>
            </p:cNvPr>
            <p:cNvGrpSpPr/>
            <p:nvPr/>
          </p:nvGrpSpPr>
          <p:grpSpPr>
            <a:xfrm>
              <a:off x="5110473" y="4803775"/>
              <a:ext cx="213882" cy="331853"/>
              <a:chOff x="1368308" y="1783038"/>
              <a:chExt cx="188990" cy="342286"/>
            </a:xfrm>
          </p:grpSpPr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D970BE3D-928A-4D68-A1E5-F5AB91C56260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ED6A894F-D6ED-4ADC-95BC-8C11B7D850D0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9961542-2079-476B-8838-E00A226A664B}"/>
              </a:ext>
            </a:extLst>
          </p:cNvPr>
          <p:cNvGrpSpPr/>
          <p:nvPr/>
        </p:nvGrpSpPr>
        <p:grpSpPr>
          <a:xfrm>
            <a:off x="7087844" y="4217933"/>
            <a:ext cx="1455711" cy="2224050"/>
            <a:chOff x="7087844" y="4217933"/>
            <a:chExt cx="1455711" cy="2224050"/>
          </a:xfrm>
        </p:grpSpPr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C5DC2A10-B014-44F7-A369-1CF78A56D496}"/>
                </a:ext>
              </a:extLst>
            </p:cNvPr>
            <p:cNvSpPr/>
            <p:nvPr/>
          </p:nvSpPr>
          <p:spPr>
            <a:xfrm>
              <a:off x="7955483" y="5098406"/>
              <a:ext cx="177070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ACBC3296-7F29-4C03-93C3-C0C4C89E0767}"/>
                </a:ext>
              </a:extLst>
            </p:cNvPr>
            <p:cNvSpPr/>
            <p:nvPr/>
          </p:nvSpPr>
          <p:spPr>
            <a:xfrm>
              <a:off x="7968247" y="5129117"/>
              <a:ext cx="81882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71C8D061-BEEF-4F76-BA6D-A58725AA98B9}"/>
                </a:ext>
              </a:extLst>
            </p:cNvPr>
            <p:cNvSpPr/>
            <p:nvPr/>
          </p:nvSpPr>
          <p:spPr>
            <a:xfrm>
              <a:off x="7463034" y="4252694"/>
              <a:ext cx="1080521" cy="1715623"/>
            </a:xfrm>
            <a:custGeom>
              <a:avLst/>
              <a:gdLst>
                <a:gd name="connsiteX0" fmla="*/ 425344 w 1080521"/>
                <a:gd name="connsiteY0" fmla="*/ 0 h 1715623"/>
                <a:gd name="connsiteX1" fmla="*/ 511737 w 1080521"/>
                <a:gd name="connsiteY1" fmla="*/ 9937 h 1715623"/>
                <a:gd name="connsiteX2" fmla="*/ 538598 w 1080521"/>
                <a:gd name="connsiteY2" fmla="*/ 19450 h 1715623"/>
                <a:gd name="connsiteX3" fmla="*/ 565460 w 1080521"/>
                <a:gd name="connsiteY3" fmla="*/ 9937 h 1715623"/>
                <a:gd name="connsiteX4" fmla="*/ 651851 w 1080521"/>
                <a:gd name="connsiteY4" fmla="*/ 0 h 1715623"/>
                <a:gd name="connsiteX5" fmla="*/ 738243 w 1080521"/>
                <a:gd name="connsiteY5" fmla="*/ 9937 h 1715623"/>
                <a:gd name="connsiteX6" fmla="*/ 779823 w 1080521"/>
                <a:gd name="connsiteY6" fmla="*/ 24663 h 1715623"/>
                <a:gd name="connsiteX7" fmla="*/ 827416 w 1080521"/>
                <a:gd name="connsiteY7" fmla="*/ 45369 h 1715623"/>
                <a:gd name="connsiteX8" fmla="*/ 906343 w 1080521"/>
                <a:gd name="connsiteY8" fmla="*/ 97567 h 1715623"/>
                <a:gd name="connsiteX9" fmla="*/ 927382 w 1080521"/>
                <a:gd name="connsiteY9" fmla="*/ 118005 h 1715623"/>
                <a:gd name="connsiteX10" fmla="*/ 928424 w 1080521"/>
                <a:gd name="connsiteY10" fmla="*/ 118265 h 1715623"/>
                <a:gd name="connsiteX11" fmla="*/ 954967 w 1080521"/>
                <a:gd name="connsiteY11" fmla="*/ 143251 h 1715623"/>
                <a:gd name="connsiteX12" fmla="*/ 1080521 w 1080521"/>
                <a:gd name="connsiteY12" fmla="*/ 489087 h 1715623"/>
                <a:gd name="connsiteX13" fmla="*/ 1007311 w 1080521"/>
                <a:gd name="connsiteY13" fmla="*/ 762540 h 1715623"/>
                <a:gd name="connsiteX14" fmla="*/ 974109 w 1080521"/>
                <a:gd name="connsiteY14" fmla="*/ 808453 h 1715623"/>
                <a:gd name="connsiteX15" fmla="*/ 940494 w 1080521"/>
                <a:gd name="connsiteY15" fmla="*/ 904758 h 1715623"/>
                <a:gd name="connsiteX16" fmla="*/ 979044 w 1080521"/>
                <a:gd name="connsiteY16" fmla="*/ 1702751 h 1715623"/>
                <a:gd name="connsiteX17" fmla="*/ 979044 w 1080521"/>
                <a:gd name="connsiteY17" fmla="*/ 1702752 h 1715623"/>
                <a:gd name="connsiteX18" fmla="*/ 737923 w 1080521"/>
                <a:gd name="connsiteY18" fmla="*/ 1625179 h 1715623"/>
                <a:gd name="connsiteX19" fmla="*/ 725407 w 1080521"/>
                <a:gd name="connsiteY19" fmla="*/ 1614302 h 1715623"/>
                <a:gd name="connsiteX20" fmla="*/ 698304 w 1080521"/>
                <a:gd name="connsiteY20" fmla="*/ 1660570 h 1715623"/>
                <a:gd name="connsiteX21" fmla="*/ 659547 w 1080521"/>
                <a:gd name="connsiteY21" fmla="*/ 1706662 h 1715623"/>
                <a:gd name="connsiteX22" fmla="*/ 648555 w 1080521"/>
                <a:gd name="connsiteY22" fmla="*/ 1715623 h 1715623"/>
                <a:gd name="connsiteX23" fmla="*/ 648555 w 1080521"/>
                <a:gd name="connsiteY23" fmla="*/ 781880 h 1715623"/>
                <a:gd name="connsiteX24" fmla="*/ 239142 w 1080521"/>
                <a:gd name="connsiteY24" fmla="*/ 781880 h 1715623"/>
                <a:gd name="connsiteX25" fmla="*/ 241723 w 1080521"/>
                <a:gd name="connsiteY25" fmla="*/ 761359 h 1715623"/>
                <a:gd name="connsiteX26" fmla="*/ 242526 w 1080521"/>
                <a:gd name="connsiteY26" fmla="*/ 759286 h 1715623"/>
                <a:gd name="connsiteX27" fmla="*/ 231066 w 1080521"/>
                <a:gd name="connsiteY27" fmla="*/ 754301 h 1715623"/>
                <a:gd name="connsiteX28" fmla="*/ 223 w 1080521"/>
                <a:gd name="connsiteY28" fmla="*/ 454280 h 1715623"/>
                <a:gd name="connsiteX29" fmla="*/ 0 w 1080521"/>
                <a:gd name="connsiteY29" fmla="*/ 451447 h 1715623"/>
                <a:gd name="connsiteX30" fmla="*/ 5383 w 1080521"/>
                <a:gd name="connsiteY30" fmla="*/ 390519 h 1715623"/>
                <a:gd name="connsiteX31" fmla="*/ 425344 w 1080521"/>
                <a:gd name="connsiteY31" fmla="*/ 0 h 17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80521" h="1715623">
                  <a:moveTo>
                    <a:pt x="425344" y="0"/>
                  </a:moveTo>
                  <a:cubicBezTo>
                    <a:pt x="454938" y="0"/>
                    <a:pt x="483831" y="3422"/>
                    <a:pt x="511737" y="9937"/>
                  </a:cubicBezTo>
                  <a:lnTo>
                    <a:pt x="538598" y="19450"/>
                  </a:lnTo>
                  <a:lnTo>
                    <a:pt x="565460" y="9937"/>
                  </a:lnTo>
                  <a:cubicBezTo>
                    <a:pt x="593364" y="3422"/>
                    <a:pt x="622257" y="0"/>
                    <a:pt x="651851" y="0"/>
                  </a:cubicBezTo>
                  <a:cubicBezTo>
                    <a:pt x="681445" y="0"/>
                    <a:pt x="710338" y="3422"/>
                    <a:pt x="738243" y="9937"/>
                  </a:cubicBezTo>
                  <a:lnTo>
                    <a:pt x="779823" y="24663"/>
                  </a:lnTo>
                  <a:lnTo>
                    <a:pt x="827416" y="45369"/>
                  </a:lnTo>
                  <a:cubicBezTo>
                    <a:pt x="855788" y="60733"/>
                    <a:pt x="882216" y="78228"/>
                    <a:pt x="906343" y="97567"/>
                  </a:cubicBezTo>
                  <a:lnTo>
                    <a:pt x="927382" y="118005"/>
                  </a:lnTo>
                  <a:lnTo>
                    <a:pt x="928424" y="118265"/>
                  </a:lnTo>
                  <a:lnTo>
                    <a:pt x="954967" y="143251"/>
                  </a:lnTo>
                  <a:cubicBezTo>
                    <a:pt x="1032541" y="231758"/>
                    <a:pt x="1080521" y="354030"/>
                    <a:pt x="1080521" y="489087"/>
                  </a:cubicBezTo>
                  <a:cubicBezTo>
                    <a:pt x="1080521" y="590380"/>
                    <a:pt x="1053532" y="684481"/>
                    <a:pt x="1007311" y="762540"/>
                  </a:cubicBezTo>
                  <a:lnTo>
                    <a:pt x="974109" y="808453"/>
                  </a:lnTo>
                  <a:lnTo>
                    <a:pt x="940494" y="904758"/>
                  </a:lnTo>
                  <a:cubicBezTo>
                    <a:pt x="863394" y="1165916"/>
                    <a:pt x="876244" y="1448852"/>
                    <a:pt x="979044" y="1702751"/>
                  </a:cubicBezTo>
                  <a:lnTo>
                    <a:pt x="979044" y="1702752"/>
                  </a:lnTo>
                  <a:cubicBezTo>
                    <a:pt x="889727" y="1702752"/>
                    <a:pt x="806752" y="1674155"/>
                    <a:pt x="737923" y="1625179"/>
                  </a:cubicBezTo>
                  <a:lnTo>
                    <a:pt x="725407" y="1614302"/>
                  </a:lnTo>
                  <a:lnTo>
                    <a:pt x="698304" y="1660570"/>
                  </a:lnTo>
                  <a:cubicBezTo>
                    <a:pt x="685989" y="1677785"/>
                    <a:pt x="673041" y="1693209"/>
                    <a:pt x="659547" y="1706662"/>
                  </a:cubicBezTo>
                  <a:lnTo>
                    <a:pt x="648555" y="1715623"/>
                  </a:lnTo>
                  <a:lnTo>
                    <a:pt x="648555" y="781880"/>
                  </a:lnTo>
                  <a:lnTo>
                    <a:pt x="239142" y="781880"/>
                  </a:lnTo>
                  <a:lnTo>
                    <a:pt x="241723" y="761359"/>
                  </a:lnTo>
                  <a:lnTo>
                    <a:pt x="242526" y="759286"/>
                  </a:lnTo>
                  <a:lnTo>
                    <a:pt x="231066" y="754301"/>
                  </a:lnTo>
                  <a:cubicBezTo>
                    <a:pt x="106940" y="687084"/>
                    <a:pt x="20015" y="579080"/>
                    <a:pt x="223" y="454280"/>
                  </a:cubicBezTo>
                  <a:lnTo>
                    <a:pt x="0" y="451447"/>
                  </a:lnTo>
                  <a:lnTo>
                    <a:pt x="5383" y="390519"/>
                  </a:lnTo>
                  <a:cubicBezTo>
                    <a:pt x="45355" y="167651"/>
                    <a:pt x="218190" y="0"/>
                    <a:pt x="42534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6" name="フリーフォーム: 図形 325">
              <a:extLst>
                <a:ext uri="{FF2B5EF4-FFF2-40B4-BE49-F238E27FC236}">
                  <a16:creationId xmlns:a16="http://schemas.microsoft.com/office/drawing/2014/main" id="{BCA14D18-0243-4CE4-9148-8A19F19AD01F}"/>
                </a:ext>
              </a:extLst>
            </p:cNvPr>
            <p:cNvSpPr/>
            <p:nvPr/>
          </p:nvSpPr>
          <p:spPr>
            <a:xfrm>
              <a:off x="7549400" y="4398024"/>
              <a:ext cx="831186" cy="930665"/>
            </a:xfrm>
            <a:custGeom>
              <a:avLst/>
              <a:gdLst>
                <a:gd name="connsiteX0" fmla="*/ 444504 w 821661"/>
                <a:gd name="connsiteY0" fmla="*/ 27 h 921045"/>
                <a:gd name="connsiteX1" fmla="*/ 821479 w 821661"/>
                <a:gd name="connsiteY1" fmla="*/ 445103 h 921045"/>
                <a:gd name="connsiteX2" fmla="*/ 552319 w 821661"/>
                <a:gd name="connsiteY2" fmla="*/ 898660 h 921045"/>
                <a:gd name="connsiteX3" fmla="*/ 480846 w 821661"/>
                <a:gd name="connsiteY3" fmla="*/ 747863 h 921045"/>
                <a:gd name="connsiteX4" fmla="*/ 232191 w 821661"/>
                <a:gd name="connsiteY4" fmla="*/ 919950 h 921045"/>
                <a:gd name="connsiteX5" fmla="*/ 75343 w 821661"/>
                <a:gd name="connsiteY5" fmla="*/ 842202 h 921045"/>
                <a:gd name="connsiteX6" fmla="*/ 67533 w 821661"/>
                <a:gd name="connsiteY6" fmla="*/ 822288 h 921045"/>
                <a:gd name="connsiteX7" fmla="*/ 70485 w 821661"/>
                <a:gd name="connsiteY7" fmla="*/ 821185 h 921045"/>
                <a:gd name="connsiteX8" fmla="*/ 100514 w 821661"/>
                <a:gd name="connsiteY8" fmla="*/ 795321 h 921045"/>
                <a:gd name="connsiteX9" fmla="*/ 70485 w 821661"/>
                <a:gd name="connsiteY9" fmla="*/ 800742 h 921045"/>
                <a:gd name="connsiteX10" fmla="*/ 60233 w 821661"/>
                <a:gd name="connsiteY10" fmla="*/ 803677 h 921045"/>
                <a:gd name="connsiteX11" fmla="*/ 59765 w 821661"/>
                <a:gd name="connsiteY11" fmla="*/ 802483 h 921045"/>
                <a:gd name="connsiteX12" fmla="*/ 48103 w 821661"/>
                <a:gd name="connsiteY12" fmla="*/ 752360 h 921045"/>
                <a:gd name="connsiteX13" fmla="*/ 0 w 821661"/>
                <a:gd name="connsiteY13" fmla="*/ 713901 h 921045"/>
                <a:gd name="connsiteX14" fmla="*/ 41934 w 821661"/>
                <a:gd name="connsiteY14" fmla="*/ 572226 h 921045"/>
                <a:gd name="connsiteX15" fmla="*/ 12918 w 821661"/>
                <a:gd name="connsiteY15" fmla="*/ 401454 h 921045"/>
                <a:gd name="connsiteX16" fmla="*/ 11316 w 821661"/>
                <a:gd name="connsiteY16" fmla="*/ 339903 h 921045"/>
                <a:gd name="connsiteX17" fmla="*/ 444504 w 821661"/>
                <a:gd name="connsiteY17" fmla="*/ 27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17" fmla="*/ 572286 w 821661"/>
                <a:gd name="connsiteY17" fmla="*/ 839303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60233 w 821661"/>
                <a:gd name="connsiteY6" fmla="*/ 803677 h 921045"/>
                <a:gd name="connsiteX7" fmla="*/ 59765 w 821661"/>
                <a:gd name="connsiteY7" fmla="*/ 802483 h 921045"/>
                <a:gd name="connsiteX8" fmla="*/ 48103 w 821661"/>
                <a:gd name="connsiteY8" fmla="*/ 752360 h 921045"/>
                <a:gd name="connsiteX9" fmla="*/ 0 w 821661"/>
                <a:gd name="connsiteY9" fmla="*/ 713901 h 921045"/>
                <a:gd name="connsiteX10" fmla="*/ 41934 w 821661"/>
                <a:gd name="connsiteY10" fmla="*/ 572226 h 921045"/>
                <a:gd name="connsiteX11" fmla="*/ 12918 w 821661"/>
                <a:gd name="connsiteY11" fmla="*/ 401454 h 921045"/>
                <a:gd name="connsiteX12" fmla="*/ 11316 w 821661"/>
                <a:gd name="connsiteY12" fmla="*/ 339903 h 921045"/>
                <a:gd name="connsiteX13" fmla="*/ 444504 w 821661"/>
                <a:gd name="connsiteY13" fmla="*/ 27 h 921045"/>
                <a:gd name="connsiteX14" fmla="*/ 821479 w 821661"/>
                <a:gd name="connsiteY14" fmla="*/ 445103 h 921045"/>
                <a:gd name="connsiteX15" fmla="*/ 552319 w 821661"/>
                <a:gd name="connsiteY15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60233 w 821661"/>
                <a:gd name="connsiteY6" fmla="*/ 803677 h 921045"/>
                <a:gd name="connsiteX7" fmla="*/ 48103 w 821661"/>
                <a:gd name="connsiteY7" fmla="*/ 752360 h 921045"/>
                <a:gd name="connsiteX8" fmla="*/ 0 w 821661"/>
                <a:gd name="connsiteY8" fmla="*/ 713901 h 921045"/>
                <a:gd name="connsiteX9" fmla="*/ 41934 w 821661"/>
                <a:gd name="connsiteY9" fmla="*/ 572226 h 921045"/>
                <a:gd name="connsiteX10" fmla="*/ 12918 w 821661"/>
                <a:gd name="connsiteY10" fmla="*/ 401454 h 921045"/>
                <a:gd name="connsiteX11" fmla="*/ 11316 w 821661"/>
                <a:gd name="connsiteY11" fmla="*/ 339903 h 921045"/>
                <a:gd name="connsiteX12" fmla="*/ 444504 w 821661"/>
                <a:gd name="connsiteY12" fmla="*/ 27 h 921045"/>
                <a:gd name="connsiteX13" fmla="*/ 821479 w 821661"/>
                <a:gd name="connsiteY13" fmla="*/ 445103 h 921045"/>
                <a:gd name="connsiteX14" fmla="*/ 552319 w 821661"/>
                <a:gd name="connsiteY14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48103 w 821661"/>
                <a:gd name="connsiteY6" fmla="*/ 752360 h 921045"/>
                <a:gd name="connsiteX7" fmla="*/ 0 w 821661"/>
                <a:gd name="connsiteY7" fmla="*/ 713901 h 921045"/>
                <a:gd name="connsiteX8" fmla="*/ 41934 w 821661"/>
                <a:gd name="connsiteY8" fmla="*/ 572226 h 921045"/>
                <a:gd name="connsiteX9" fmla="*/ 12918 w 821661"/>
                <a:gd name="connsiteY9" fmla="*/ 401454 h 921045"/>
                <a:gd name="connsiteX10" fmla="*/ 11316 w 821661"/>
                <a:gd name="connsiteY10" fmla="*/ 339903 h 921045"/>
                <a:gd name="connsiteX11" fmla="*/ 444504 w 821661"/>
                <a:gd name="connsiteY11" fmla="*/ 27 h 921045"/>
                <a:gd name="connsiteX12" fmla="*/ 821479 w 821661"/>
                <a:gd name="connsiteY12" fmla="*/ 445103 h 921045"/>
                <a:gd name="connsiteX13" fmla="*/ 552319 w 821661"/>
                <a:gd name="connsiteY13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56198 w 821661"/>
                <a:gd name="connsiteY5" fmla="*/ 807886 h 921045"/>
                <a:gd name="connsiteX6" fmla="*/ 48103 w 821661"/>
                <a:gd name="connsiteY6" fmla="*/ 752360 h 921045"/>
                <a:gd name="connsiteX7" fmla="*/ 0 w 821661"/>
                <a:gd name="connsiteY7" fmla="*/ 713901 h 921045"/>
                <a:gd name="connsiteX8" fmla="*/ 41934 w 821661"/>
                <a:gd name="connsiteY8" fmla="*/ 572226 h 921045"/>
                <a:gd name="connsiteX9" fmla="*/ 12918 w 821661"/>
                <a:gd name="connsiteY9" fmla="*/ 401454 h 921045"/>
                <a:gd name="connsiteX10" fmla="*/ 11316 w 821661"/>
                <a:gd name="connsiteY10" fmla="*/ 339903 h 921045"/>
                <a:gd name="connsiteX11" fmla="*/ 444504 w 821661"/>
                <a:gd name="connsiteY11" fmla="*/ 27 h 921045"/>
                <a:gd name="connsiteX12" fmla="*/ 821479 w 821661"/>
                <a:gd name="connsiteY12" fmla="*/ 445103 h 921045"/>
                <a:gd name="connsiteX13" fmla="*/ 552319 w 821661"/>
                <a:gd name="connsiteY13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00514 w 821661"/>
                <a:gd name="connsiteY3" fmla="*/ 795321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00514 w 821661"/>
                <a:gd name="connsiteY3" fmla="*/ 795321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12421 w 821661"/>
                <a:gd name="connsiteY3" fmla="*/ 809608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12421 w 821661"/>
                <a:gd name="connsiteY3" fmla="*/ 809608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30224"/>
                <a:gd name="connsiteX1" fmla="*/ 232191 w 821661"/>
                <a:gd name="connsiteY1" fmla="*/ 919950 h 930224"/>
                <a:gd name="connsiteX2" fmla="*/ 82487 w 821661"/>
                <a:gd name="connsiteY2" fmla="*/ 866015 h 930224"/>
                <a:gd name="connsiteX3" fmla="*/ 112421 w 821661"/>
                <a:gd name="connsiteY3" fmla="*/ 809608 h 930224"/>
                <a:gd name="connsiteX4" fmla="*/ 56198 w 821661"/>
                <a:gd name="connsiteY4" fmla="*/ 807886 h 930224"/>
                <a:gd name="connsiteX5" fmla="*/ 48103 w 821661"/>
                <a:gd name="connsiteY5" fmla="*/ 752360 h 930224"/>
                <a:gd name="connsiteX6" fmla="*/ 0 w 821661"/>
                <a:gd name="connsiteY6" fmla="*/ 713901 h 930224"/>
                <a:gd name="connsiteX7" fmla="*/ 41934 w 821661"/>
                <a:gd name="connsiteY7" fmla="*/ 572226 h 930224"/>
                <a:gd name="connsiteX8" fmla="*/ 12918 w 821661"/>
                <a:gd name="connsiteY8" fmla="*/ 401454 h 930224"/>
                <a:gd name="connsiteX9" fmla="*/ 11316 w 821661"/>
                <a:gd name="connsiteY9" fmla="*/ 339903 h 930224"/>
                <a:gd name="connsiteX10" fmla="*/ 444504 w 821661"/>
                <a:gd name="connsiteY10" fmla="*/ 27 h 930224"/>
                <a:gd name="connsiteX11" fmla="*/ 821479 w 821661"/>
                <a:gd name="connsiteY11" fmla="*/ 445103 h 930224"/>
                <a:gd name="connsiteX12" fmla="*/ 552319 w 821661"/>
                <a:gd name="connsiteY12" fmla="*/ 898660 h 930224"/>
                <a:gd name="connsiteX0" fmla="*/ 480846 w 821661"/>
                <a:gd name="connsiteY0" fmla="*/ 747863 h 930224"/>
                <a:gd name="connsiteX1" fmla="*/ 232191 w 821661"/>
                <a:gd name="connsiteY1" fmla="*/ 919950 h 930224"/>
                <a:gd name="connsiteX2" fmla="*/ 82487 w 821661"/>
                <a:gd name="connsiteY2" fmla="*/ 866015 h 930224"/>
                <a:gd name="connsiteX3" fmla="*/ 112421 w 821661"/>
                <a:gd name="connsiteY3" fmla="*/ 809608 h 930224"/>
                <a:gd name="connsiteX4" fmla="*/ 56198 w 821661"/>
                <a:gd name="connsiteY4" fmla="*/ 807886 h 930224"/>
                <a:gd name="connsiteX5" fmla="*/ 48103 w 821661"/>
                <a:gd name="connsiteY5" fmla="*/ 752360 h 930224"/>
                <a:gd name="connsiteX6" fmla="*/ 0 w 821661"/>
                <a:gd name="connsiteY6" fmla="*/ 713901 h 930224"/>
                <a:gd name="connsiteX7" fmla="*/ 41934 w 821661"/>
                <a:gd name="connsiteY7" fmla="*/ 572226 h 930224"/>
                <a:gd name="connsiteX8" fmla="*/ 12918 w 821661"/>
                <a:gd name="connsiteY8" fmla="*/ 401454 h 930224"/>
                <a:gd name="connsiteX9" fmla="*/ 11316 w 821661"/>
                <a:gd name="connsiteY9" fmla="*/ 339903 h 930224"/>
                <a:gd name="connsiteX10" fmla="*/ 444504 w 821661"/>
                <a:gd name="connsiteY10" fmla="*/ 27 h 930224"/>
                <a:gd name="connsiteX11" fmla="*/ 821479 w 821661"/>
                <a:gd name="connsiteY11" fmla="*/ 445103 h 930224"/>
                <a:gd name="connsiteX12" fmla="*/ 552319 w 821661"/>
                <a:gd name="connsiteY12" fmla="*/ 898660 h 930224"/>
                <a:gd name="connsiteX0" fmla="*/ 480846 w 821661"/>
                <a:gd name="connsiteY0" fmla="*/ 747863 h 927638"/>
                <a:gd name="connsiteX1" fmla="*/ 232191 w 821661"/>
                <a:gd name="connsiteY1" fmla="*/ 919950 h 927638"/>
                <a:gd name="connsiteX2" fmla="*/ 82487 w 821661"/>
                <a:gd name="connsiteY2" fmla="*/ 866015 h 927638"/>
                <a:gd name="connsiteX3" fmla="*/ 112421 w 821661"/>
                <a:gd name="connsiteY3" fmla="*/ 809608 h 927638"/>
                <a:gd name="connsiteX4" fmla="*/ 56198 w 821661"/>
                <a:gd name="connsiteY4" fmla="*/ 807886 h 927638"/>
                <a:gd name="connsiteX5" fmla="*/ 48103 w 821661"/>
                <a:gd name="connsiteY5" fmla="*/ 752360 h 927638"/>
                <a:gd name="connsiteX6" fmla="*/ 0 w 821661"/>
                <a:gd name="connsiteY6" fmla="*/ 713901 h 927638"/>
                <a:gd name="connsiteX7" fmla="*/ 41934 w 821661"/>
                <a:gd name="connsiteY7" fmla="*/ 572226 h 927638"/>
                <a:gd name="connsiteX8" fmla="*/ 12918 w 821661"/>
                <a:gd name="connsiteY8" fmla="*/ 401454 h 927638"/>
                <a:gd name="connsiteX9" fmla="*/ 11316 w 821661"/>
                <a:gd name="connsiteY9" fmla="*/ 339903 h 927638"/>
                <a:gd name="connsiteX10" fmla="*/ 444504 w 821661"/>
                <a:gd name="connsiteY10" fmla="*/ 27 h 927638"/>
                <a:gd name="connsiteX11" fmla="*/ 821479 w 821661"/>
                <a:gd name="connsiteY11" fmla="*/ 445103 h 927638"/>
                <a:gd name="connsiteX12" fmla="*/ 552319 w 821661"/>
                <a:gd name="connsiteY12" fmla="*/ 898660 h 927638"/>
                <a:gd name="connsiteX0" fmla="*/ 480846 w 821661"/>
                <a:gd name="connsiteY0" fmla="*/ 747863 h 940025"/>
                <a:gd name="connsiteX1" fmla="*/ 263148 w 821661"/>
                <a:gd name="connsiteY1" fmla="*/ 934237 h 940025"/>
                <a:gd name="connsiteX2" fmla="*/ 82487 w 821661"/>
                <a:gd name="connsiteY2" fmla="*/ 866015 h 940025"/>
                <a:gd name="connsiteX3" fmla="*/ 112421 w 821661"/>
                <a:gd name="connsiteY3" fmla="*/ 809608 h 940025"/>
                <a:gd name="connsiteX4" fmla="*/ 56198 w 821661"/>
                <a:gd name="connsiteY4" fmla="*/ 807886 h 940025"/>
                <a:gd name="connsiteX5" fmla="*/ 48103 w 821661"/>
                <a:gd name="connsiteY5" fmla="*/ 752360 h 940025"/>
                <a:gd name="connsiteX6" fmla="*/ 0 w 821661"/>
                <a:gd name="connsiteY6" fmla="*/ 713901 h 940025"/>
                <a:gd name="connsiteX7" fmla="*/ 41934 w 821661"/>
                <a:gd name="connsiteY7" fmla="*/ 572226 h 940025"/>
                <a:gd name="connsiteX8" fmla="*/ 12918 w 821661"/>
                <a:gd name="connsiteY8" fmla="*/ 401454 h 940025"/>
                <a:gd name="connsiteX9" fmla="*/ 11316 w 821661"/>
                <a:gd name="connsiteY9" fmla="*/ 339903 h 940025"/>
                <a:gd name="connsiteX10" fmla="*/ 444504 w 821661"/>
                <a:gd name="connsiteY10" fmla="*/ 27 h 940025"/>
                <a:gd name="connsiteX11" fmla="*/ 821479 w 821661"/>
                <a:gd name="connsiteY11" fmla="*/ 445103 h 940025"/>
                <a:gd name="connsiteX12" fmla="*/ 552319 w 821661"/>
                <a:gd name="connsiteY12" fmla="*/ 898660 h 940025"/>
                <a:gd name="connsiteX0" fmla="*/ 480846 w 821661"/>
                <a:gd name="connsiteY0" fmla="*/ 747863 h 939121"/>
                <a:gd name="connsiteX1" fmla="*/ 263148 w 821661"/>
                <a:gd name="connsiteY1" fmla="*/ 934237 h 939121"/>
                <a:gd name="connsiteX2" fmla="*/ 82487 w 821661"/>
                <a:gd name="connsiteY2" fmla="*/ 866015 h 939121"/>
                <a:gd name="connsiteX3" fmla="*/ 112421 w 821661"/>
                <a:gd name="connsiteY3" fmla="*/ 809608 h 939121"/>
                <a:gd name="connsiteX4" fmla="*/ 56198 w 821661"/>
                <a:gd name="connsiteY4" fmla="*/ 807886 h 939121"/>
                <a:gd name="connsiteX5" fmla="*/ 48103 w 821661"/>
                <a:gd name="connsiteY5" fmla="*/ 752360 h 939121"/>
                <a:gd name="connsiteX6" fmla="*/ 0 w 821661"/>
                <a:gd name="connsiteY6" fmla="*/ 713901 h 939121"/>
                <a:gd name="connsiteX7" fmla="*/ 41934 w 821661"/>
                <a:gd name="connsiteY7" fmla="*/ 572226 h 939121"/>
                <a:gd name="connsiteX8" fmla="*/ 12918 w 821661"/>
                <a:gd name="connsiteY8" fmla="*/ 401454 h 939121"/>
                <a:gd name="connsiteX9" fmla="*/ 11316 w 821661"/>
                <a:gd name="connsiteY9" fmla="*/ 339903 h 939121"/>
                <a:gd name="connsiteX10" fmla="*/ 444504 w 821661"/>
                <a:gd name="connsiteY10" fmla="*/ 27 h 939121"/>
                <a:gd name="connsiteX11" fmla="*/ 821479 w 821661"/>
                <a:gd name="connsiteY11" fmla="*/ 445103 h 939121"/>
                <a:gd name="connsiteX12" fmla="*/ 552319 w 821661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7628 w 831186"/>
                <a:gd name="connsiteY5" fmla="*/ 7523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51435 w 831186"/>
                <a:gd name="connsiteY4" fmla="*/ 757879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231483 w 831186"/>
                <a:gd name="connsiteY3" fmla="*/ 747696 h 939121"/>
                <a:gd name="connsiteX4" fmla="*/ 51435 w 831186"/>
                <a:gd name="connsiteY4" fmla="*/ 757879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56520"/>
                <a:gd name="connsiteX1" fmla="*/ 272673 w 831186"/>
                <a:gd name="connsiteY1" fmla="*/ 934237 h 956520"/>
                <a:gd name="connsiteX2" fmla="*/ 139637 w 831186"/>
                <a:gd name="connsiteY2" fmla="*/ 916021 h 956520"/>
                <a:gd name="connsiteX3" fmla="*/ 231483 w 831186"/>
                <a:gd name="connsiteY3" fmla="*/ 747696 h 956520"/>
                <a:gd name="connsiteX4" fmla="*/ 51435 w 831186"/>
                <a:gd name="connsiteY4" fmla="*/ 757879 h 956520"/>
                <a:gd name="connsiteX5" fmla="*/ 60010 w 831186"/>
                <a:gd name="connsiteY5" fmla="*/ 702353 h 956520"/>
                <a:gd name="connsiteX6" fmla="*/ 0 w 831186"/>
                <a:gd name="connsiteY6" fmla="*/ 673420 h 956520"/>
                <a:gd name="connsiteX7" fmla="*/ 51459 w 831186"/>
                <a:gd name="connsiteY7" fmla="*/ 572226 h 956520"/>
                <a:gd name="connsiteX8" fmla="*/ 22443 w 831186"/>
                <a:gd name="connsiteY8" fmla="*/ 401454 h 956520"/>
                <a:gd name="connsiteX9" fmla="*/ 20841 w 831186"/>
                <a:gd name="connsiteY9" fmla="*/ 339903 h 956520"/>
                <a:gd name="connsiteX10" fmla="*/ 454029 w 831186"/>
                <a:gd name="connsiteY10" fmla="*/ 27 h 956520"/>
                <a:gd name="connsiteX11" fmla="*/ 831004 w 831186"/>
                <a:gd name="connsiteY11" fmla="*/ 445103 h 956520"/>
                <a:gd name="connsiteX12" fmla="*/ 561844 w 831186"/>
                <a:gd name="connsiteY12" fmla="*/ 898660 h 956520"/>
                <a:gd name="connsiteX0" fmla="*/ 490371 w 831186"/>
                <a:gd name="connsiteY0" fmla="*/ 747863 h 916021"/>
                <a:gd name="connsiteX1" fmla="*/ 139637 w 831186"/>
                <a:gd name="connsiteY1" fmla="*/ 916021 h 916021"/>
                <a:gd name="connsiteX2" fmla="*/ 231483 w 831186"/>
                <a:gd name="connsiteY2" fmla="*/ 747696 h 916021"/>
                <a:gd name="connsiteX3" fmla="*/ 51435 w 831186"/>
                <a:gd name="connsiteY3" fmla="*/ 757879 h 916021"/>
                <a:gd name="connsiteX4" fmla="*/ 60010 w 831186"/>
                <a:gd name="connsiteY4" fmla="*/ 702353 h 916021"/>
                <a:gd name="connsiteX5" fmla="*/ 0 w 831186"/>
                <a:gd name="connsiteY5" fmla="*/ 673420 h 916021"/>
                <a:gd name="connsiteX6" fmla="*/ 51459 w 831186"/>
                <a:gd name="connsiteY6" fmla="*/ 572226 h 916021"/>
                <a:gd name="connsiteX7" fmla="*/ 22443 w 831186"/>
                <a:gd name="connsiteY7" fmla="*/ 401454 h 916021"/>
                <a:gd name="connsiteX8" fmla="*/ 20841 w 831186"/>
                <a:gd name="connsiteY8" fmla="*/ 339903 h 916021"/>
                <a:gd name="connsiteX9" fmla="*/ 454029 w 831186"/>
                <a:gd name="connsiteY9" fmla="*/ 27 h 916021"/>
                <a:gd name="connsiteX10" fmla="*/ 831004 w 831186"/>
                <a:gd name="connsiteY10" fmla="*/ 445103 h 916021"/>
                <a:gd name="connsiteX11" fmla="*/ 561844 w 831186"/>
                <a:gd name="connsiteY11" fmla="*/ 898660 h 916021"/>
                <a:gd name="connsiteX0" fmla="*/ 490371 w 831186"/>
                <a:gd name="connsiteY0" fmla="*/ 747863 h 924619"/>
                <a:gd name="connsiteX1" fmla="*/ 139637 w 831186"/>
                <a:gd name="connsiteY1" fmla="*/ 916021 h 924619"/>
                <a:gd name="connsiteX2" fmla="*/ 231483 w 831186"/>
                <a:gd name="connsiteY2" fmla="*/ 747696 h 924619"/>
                <a:gd name="connsiteX3" fmla="*/ 51435 w 831186"/>
                <a:gd name="connsiteY3" fmla="*/ 757879 h 924619"/>
                <a:gd name="connsiteX4" fmla="*/ 60010 w 831186"/>
                <a:gd name="connsiteY4" fmla="*/ 702353 h 924619"/>
                <a:gd name="connsiteX5" fmla="*/ 0 w 831186"/>
                <a:gd name="connsiteY5" fmla="*/ 673420 h 924619"/>
                <a:gd name="connsiteX6" fmla="*/ 51459 w 831186"/>
                <a:gd name="connsiteY6" fmla="*/ 572226 h 924619"/>
                <a:gd name="connsiteX7" fmla="*/ 22443 w 831186"/>
                <a:gd name="connsiteY7" fmla="*/ 401454 h 924619"/>
                <a:gd name="connsiteX8" fmla="*/ 20841 w 831186"/>
                <a:gd name="connsiteY8" fmla="*/ 339903 h 924619"/>
                <a:gd name="connsiteX9" fmla="*/ 454029 w 831186"/>
                <a:gd name="connsiteY9" fmla="*/ 27 h 924619"/>
                <a:gd name="connsiteX10" fmla="*/ 831004 w 831186"/>
                <a:gd name="connsiteY10" fmla="*/ 445103 h 924619"/>
                <a:gd name="connsiteX11" fmla="*/ 561844 w 831186"/>
                <a:gd name="connsiteY11" fmla="*/ 898660 h 924619"/>
                <a:gd name="connsiteX0" fmla="*/ 490371 w 831186"/>
                <a:gd name="connsiteY0" fmla="*/ 747863 h 932735"/>
                <a:gd name="connsiteX1" fmla="*/ 139637 w 831186"/>
                <a:gd name="connsiteY1" fmla="*/ 916021 h 932735"/>
                <a:gd name="connsiteX2" fmla="*/ 231483 w 831186"/>
                <a:gd name="connsiteY2" fmla="*/ 747696 h 932735"/>
                <a:gd name="connsiteX3" fmla="*/ 51435 w 831186"/>
                <a:gd name="connsiteY3" fmla="*/ 757879 h 932735"/>
                <a:gd name="connsiteX4" fmla="*/ 60010 w 831186"/>
                <a:gd name="connsiteY4" fmla="*/ 702353 h 932735"/>
                <a:gd name="connsiteX5" fmla="*/ 0 w 831186"/>
                <a:gd name="connsiteY5" fmla="*/ 673420 h 932735"/>
                <a:gd name="connsiteX6" fmla="*/ 51459 w 831186"/>
                <a:gd name="connsiteY6" fmla="*/ 572226 h 932735"/>
                <a:gd name="connsiteX7" fmla="*/ 22443 w 831186"/>
                <a:gd name="connsiteY7" fmla="*/ 401454 h 932735"/>
                <a:gd name="connsiteX8" fmla="*/ 20841 w 831186"/>
                <a:gd name="connsiteY8" fmla="*/ 339903 h 932735"/>
                <a:gd name="connsiteX9" fmla="*/ 454029 w 831186"/>
                <a:gd name="connsiteY9" fmla="*/ 27 h 932735"/>
                <a:gd name="connsiteX10" fmla="*/ 831004 w 831186"/>
                <a:gd name="connsiteY10" fmla="*/ 445103 h 932735"/>
                <a:gd name="connsiteX11" fmla="*/ 561844 w 831186"/>
                <a:gd name="connsiteY11" fmla="*/ 898660 h 932735"/>
                <a:gd name="connsiteX0" fmla="*/ 490371 w 831186"/>
                <a:gd name="connsiteY0" fmla="*/ 747863 h 930665"/>
                <a:gd name="connsiteX1" fmla="*/ 175356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186" h="930665">
                  <a:moveTo>
                    <a:pt x="490371" y="747863"/>
                  </a:moveTo>
                  <a:cubicBezTo>
                    <a:pt x="431590" y="901958"/>
                    <a:pt x="304230" y="963674"/>
                    <a:pt x="163450" y="913640"/>
                  </a:cubicBezTo>
                  <a:cubicBezTo>
                    <a:pt x="196502" y="868369"/>
                    <a:pt x="250152" y="773656"/>
                    <a:pt x="231483" y="747696"/>
                  </a:cubicBezTo>
                  <a:cubicBezTo>
                    <a:pt x="212814" y="721736"/>
                    <a:pt x="69988" y="751612"/>
                    <a:pt x="51435" y="757879"/>
                  </a:cubicBezTo>
                  <a:lnTo>
                    <a:pt x="60010" y="702353"/>
                  </a:lnTo>
                  <a:cubicBezTo>
                    <a:pt x="32009" y="685046"/>
                    <a:pt x="10963" y="700170"/>
                    <a:pt x="0" y="673420"/>
                  </a:cubicBezTo>
                  <a:cubicBezTo>
                    <a:pt x="2401" y="631543"/>
                    <a:pt x="47719" y="617554"/>
                    <a:pt x="51459" y="572226"/>
                  </a:cubicBezTo>
                  <a:cubicBezTo>
                    <a:pt x="55200" y="526898"/>
                    <a:pt x="25846" y="429053"/>
                    <a:pt x="22443" y="401454"/>
                  </a:cubicBezTo>
                  <a:cubicBezTo>
                    <a:pt x="17454" y="376649"/>
                    <a:pt x="21376" y="360420"/>
                    <a:pt x="20841" y="339903"/>
                  </a:cubicBezTo>
                  <a:cubicBezTo>
                    <a:pt x="26437" y="137360"/>
                    <a:pt x="174244" y="-2260"/>
                    <a:pt x="454029" y="27"/>
                  </a:cubicBezTo>
                  <a:cubicBezTo>
                    <a:pt x="733814" y="2314"/>
                    <a:pt x="836137" y="192373"/>
                    <a:pt x="831004" y="445103"/>
                  </a:cubicBezTo>
                  <a:cubicBezTo>
                    <a:pt x="825871" y="697833"/>
                    <a:pt x="563091" y="761080"/>
                    <a:pt x="561844" y="898660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C328F88A-B5A1-4494-83A2-2CD62387064E}"/>
                </a:ext>
              </a:extLst>
            </p:cNvPr>
            <p:cNvGrpSpPr/>
            <p:nvPr/>
          </p:nvGrpSpPr>
          <p:grpSpPr>
            <a:xfrm>
              <a:off x="7087844" y="5731645"/>
              <a:ext cx="859080" cy="571931"/>
              <a:chOff x="444652" y="5006060"/>
              <a:chExt cx="1399600" cy="931780"/>
            </a:xfrm>
          </p:grpSpPr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2FF39548-B647-4762-ADB6-3BECDF11DB14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8233D1B4-0397-43F7-8612-BE59128815ED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83" name="グループ化 282">
                  <a:extLst>
                    <a:ext uri="{FF2B5EF4-FFF2-40B4-BE49-F238E27FC236}">
                      <a16:creationId xmlns:a16="http://schemas.microsoft.com/office/drawing/2014/main" id="{FFE99CC2-1521-4D4F-8EAB-03052BAF881D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054F7A8E-B4F7-449B-9E45-FAFB071C8C8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DD056E3D-89DE-4A5B-A935-535F7F4107A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フリーフォーム: 図形 298">
                    <a:extLst>
                      <a:ext uri="{FF2B5EF4-FFF2-40B4-BE49-F238E27FC236}">
                        <a16:creationId xmlns:a16="http://schemas.microsoft.com/office/drawing/2014/main" id="{3EA444BB-FA3D-49A2-8BB1-410CCEF2292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月 299">
                    <a:extLst>
                      <a:ext uri="{FF2B5EF4-FFF2-40B4-BE49-F238E27FC236}">
                        <a16:creationId xmlns:a16="http://schemas.microsoft.com/office/drawing/2014/main" id="{697F2402-72ED-4A6C-9B05-FB695F129199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4" name="四角形: 角を丸くする 283">
                  <a:extLst>
                    <a:ext uri="{FF2B5EF4-FFF2-40B4-BE49-F238E27FC236}">
                      <a16:creationId xmlns:a16="http://schemas.microsoft.com/office/drawing/2014/main" id="{1AF4AF33-98B5-4B82-BEE5-90C9E2FACBA6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87" name="四角形: 上の 2 つの角を丸める 109">
                  <a:extLst>
                    <a:ext uri="{FF2B5EF4-FFF2-40B4-BE49-F238E27FC236}">
                      <a16:creationId xmlns:a16="http://schemas.microsoft.com/office/drawing/2014/main" id="{E7AFD3F2-647C-4B4E-94AB-8CA147CA9672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3A397B46-FB35-482A-998A-FFCDD4FC7851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56427826-F931-4F5D-B91B-532A01E5E1BE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四角形: 上の 2 つの角を丸める 109">
                  <a:extLst>
                    <a:ext uri="{FF2B5EF4-FFF2-40B4-BE49-F238E27FC236}">
                      <a16:creationId xmlns:a16="http://schemas.microsoft.com/office/drawing/2014/main" id="{F2E6209C-AA2F-4815-A1D5-C4B2AB9A5840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A6DFFF65-D43D-44E2-99DB-14F2BBA06972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: 図形 292">
                  <a:extLst>
                    <a:ext uri="{FF2B5EF4-FFF2-40B4-BE49-F238E27FC236}">
                      <a16:creationId xmlns:a16="http://schemas.microsoft.com/office/drawing/2014/main" id="{E68C08D5-20C9-4028-8BD1-3BB2F419791F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四角形: 上の 2 つの角を丸める 109">
                  <a:extLst>
                    <a:ext uri="{FF2B5EF4-FFF2-40B4-BE49-F238E27FC236}">
                      <a16:creationId xmlns:a16="http://schemas.microsoft.com/office/drawing/2014/main" id="{CA4E2810-F50F-42EE-AAAF-D613E8F80488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C7B349E5-6E3B-4F9C-B744-993BA8237015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534B42AB-FEF2-4AD0-8E66-47C6DB56A9F8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2802ED6E-3756-4B0D-8C42-65A219D77379}"/>
                </a:ext>
              </a:extLst>
            </p:cNvPr>
            <p:cNvGrpSpPr/>
            <p:nvPr/>
          </p:nvGrpSpPr>
          <p:grpSpPr>
            <a:xfrm>
              <a:off x="7619738" y="4217933"/>
              <a:ext cx="891687" cy="2224050"/>
              <a:chOff x="6826108" y="4217933"/>
              <a:chExt cx="891687" cy="2224050"/>
            </a:xfrm>
          </p:grpSpPr>
          <p:sp>
            <p:nvSpPr>
              <p:cNvPr id="710" name="四角形: 上の 2 つの角を丸める 709">
                <a:extLst>
                  <a:ext uri="{FF2B5EF4-FFF2-40B4-BE49-F238E27FC236}">
                    <a16:creationId xmlns:a16="http://schemas.microsoft.com/office/drawing/2014/main" id="{EFA5E43A-CA3D-4FCE-BA05-CCFF557A214A}"/>
                  </a:ext>
                </a:extLst>
              </p:cNvPr>
              <p:cNvSpPr/>
              <p:nvPr/>
            </p:nvSpPr>
            <p:spPr>
              <a:xfrm>
                <a:off x="7008152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5" name="四角形: 上の 2 つの角を丸める 714">
                <a:extLst>
                  <a:ext uri="{FF2B5EF4-FFF2-40B4-BE49-F238E27FC236}">
                    <a16:creationId xmlns:a16="http://schemas.microsoft.com/office/drawing/2014/main" id="{E9BCC33F-271F-4F2B-B2C9-651DEC1BF5FB}"/>
                  </a:ext>
                </a:extLst>
              </p:cNvPr>
              <p:cNvSpPr/>
              <p:nvPr/>
            </p:nvSpPr>
            <p:spPr>
              <a:xfrm>
                <a:off x="7143319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27A10143-EC68-4724-8C07-023C3CBDEE88}"/>
                  </a:ext>
                </a:extLst>
              </p:cNvPr>
              <p:cNvSpPr/>
              <p:nvPr/>
            </p:nvSpPr>
            <p:spPr>
              <a:xfrm>
                <a:off x="7171363" y="5603795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4FF321EA-FD43-461C-AF30-F91748B9CBEB}"/>
                  </a:ext>
                </a:extLst>
              </p:cNvPr>
              <p:cNvGrpSpPr/>
              <p:nvPr/>
            </p:nvGrpSpPr>
            <p:grpSpPr>
              <a:xfrm>
                <a:off x="7041055" y="5401404"/>
                <a:ext cx="426294" cy="515952"/>
                <a:chOff x="7041055" y="5401404"/>
                <a:chExt cx="426294" cy="515952"/>
              </a:xfrm>
            </p:grpSpPr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4A951C0A-C59A-43B4-9656-0F8C01BC9024}"/>
                    </a:ext>
                  </a:extLst>
                </p:cNvPr>
                <p:cNvGrpSpPr/>
                <p:nvPr/>
              </p:nvGrpSpPr>
              <p:grpSpPr>
                <a:xfrm rot="900000">
                  <a:off x="7129611" y="5736264"/>
                  <a:ext cx="256111" cy="181092"/>
                  <a:chOff x="7986968" y="5736264"/>
                  <a:chExt cx="256111" cy="181092"/>
                </a:xfrm>
              </p:grpSpPr>
              <p:sp>
                <p:nvSpPr>
                  <p:cNvPr id="735" name="台形 734">
                    <a:extLst>
                      <a:ext uri="{FF2B5EF4-FFF2-40B4-BE49-F238E27FC236}">
                        <a16:creationId xmlns:a16="http://schemas.microsoft.com/office/drawing/2014/main" id="{B0031B94-3B59-4C64-A981-6E224CB40DC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7986968" y="5736264"/>
                    <a:ext cx="25611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6" name="台形 735">
                    <a:extLst>
                      <a:ext uri="{FF2B5EF4-FFF2-40B4-BE49-F238E27FC236}">
                        <a16:creationId xmlns:a16="http://schemas.microsoft.com/office/drawing/2014/main" id="{312CF520-20C1-4AFF-9ED4-9BAB17415E34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8021192" y="5763029"/>
                    <a:ext cx="187662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DB881AE9-1CB9-4EB0-93AF-14283F59DF39}"/>
                    </a:ext>
                  </a:extLst>
                </p:cNvPr>
                <p:cNvSpPr/>
                <p:nvPr/>
              </p:nvSpPr>
              <p:spPr>
                <a:xfrm>
                  <a:off x="7041055" y="5401404"/>
                  <a:ext cx="426294" cy="42629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56348E59-B0D4-4B3E-91EF-8844CF0C7AB9}"/>
                  </a:ext>
                </a:extLst>
              </p:cNvPr>
              <p:cNvSpPr/>
              <p:nvPr/>
            </p:nvSpPr>
            <p:spPr>
              <a:xfrm rot="1800000">
                <a:off x="6826108" y="4404696"/>
                <a:ext cx="652513" cy="3046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8C5BB373-8EA6-4A83-909E-B40D7FBDB60B}"/>
                  </a:ext>
                </a:extLst>
              </p:cNvPr>
              <p:cNvSpPr/>
              <p:nvPr/>
            </p:nvSpPr>
            <p:spPr>
              <a:xfrm rot="9000000">
                <a:off x="7080265" y="4217933"/>
                <a:ext cx="637530" cy="1120617"/>
              </a:xfrm>
              <a:custGeom>
                <a:avLst/>
                <a:gdLst>
                  <a:gd name="connsiteX0" fmla="*/ 234255 w 637530"/>
                  <a:gd name="connsiteY0" fmla="*/ 1039012 h 1120617"/>
                  <a:gd name="connsiteX1" fmla="*/ 0 w 637530"/>
                  <a:gd name="connsiteY1" fmla="*/ 642795 h 1120617"/>
                  <a:gd name="connsiteX2" fmla="*/ 424242 w 637530"/>
                  <a:gd name="connsiteY2" fmla="*/ 174681 h 1120617"/>
                  <a:gd name="connsiteX3" fmla="*/ 525367 w 637530"/>
                  <a:gd name="connsiteY3" fmla="*/ 165513 h 1120617"/>
                  <a:gd name="connsiteX4" fmla="*/ 528677 w 637530"/>
                  <a:gd name="connsiteY4" fmla="*/ 159525 h 1120617"/>
                  <a:gd name="connsiteX5" fmla="*/ 589315 w 637530"/>
                  <a:gd name="connsiteY5" fmla="*/ 2 h 1120617"/>
                  <a:gd name="connsiteX6" fmla="*/ 589316 w 637530"/>
                  <a:gd name="connsiteY6" fmla="*/ 0 h 1120617"/>
                  <a:gd name="connsiteX7" fmla="*/ 544345 w 637530"/>
                  <a:gd name="connsiteY7" fmla="*/ 383961 h 1120617"/>
                  <a:gd name="connsiteX8" fmla="*/ 459951 w 637530"/>
                  <a:gd name="connsiteY8" fmla="*/ 490349 h 1120617"/>
                  <a:gd name="connsiteX9" fmla="*/ 388168 w 637530"/>
                  <a:gd name="connsiteY9" fmla="*/ 548372 h 1120617"/>
                  <a:gd name="connsiteX10" fmla="*/ 381011 w 637530"/>
                  <a:gd name="connsiteY10" fmla="*/ 642795 h 1120617"/>
                  <a:gd name="connsiteX11" fmla="*/ 531322 w 637530"/>
                  <a:gd name="connsiteY11" fmla="*/ 1120616 h 1120617"/>
                  <a:gd name="connsiteX12" fmla="*/ 531322 w 637530"/>
                  <a:gd name="connsiteY12" fmla="*/ 1120617 h 1120617"/>
                  <a:gd name="connsiteX13" fmla="*/ 234255 w 637530"/>
                  <a:gd name="connsiteY13" fmla="*/ 1039012 h 1120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7530" h="1120617">
                    <a:moveTo>
                      <a:pt x="234255" y="1039012"/>
                    </a:moveTo>
                    <a:cubicBezTo>
                      <a:pt x="92922" y="953145"/>
                      <a:pt x="0" y="807729"/>
                      <a:pt x="0" y="642795"/>
                    </a:cubicBezTo>
                    <a:cubicBezTo>
                      <a:pt x="0" y="411888"/>
                      <a:pt x="182128" y="219236"/>
                      <a:pt x="424242" y="174681"/>
                    </a:cubicBezTo>
                    <a:lnTo>
                      <a:pt x="525367" y="165513"/>
                    </a:lnTo>
                    <a:lnTo>
                      <a:pt x="528677" y="159525"/>
                    </a:lnTo>
                    <a:cubicBezTo>
                      <a:pt x="553582" y="106095"/>
                      <a:pt x="574026" y="52425"/>
                      <a:pt x="589315" y="2"/>
                    </a:cubicBezTo>
                    <a:lnTo>
                      <a:pt x="589316" y="0"/>
                    </a:lnTo>
                    <a:cubicBezTo>
                      <a:pt x="668280" y="50842"/>
                      <a:pt x="648146" y="222746"/>
                      <a:pt x="544345" y="383961"/>
                    </a:cubicBezTo>
                    <a:cubicBezTo>
                      <a:pt x="518395" y="424264"/>
                      <a:pt x="489673" y="460084"/>
                      <a:pt x="459951" y="490349"/>
                    </a:cubicBezTo>
                    <a:lnTo>
                      <a:pt x="388168" y="548372"/>
                    </a:lnTo>
                    <a:lnTo>
                      <a:pt x="381011" y="642795"/>
                    </a:lnTo>
                    <a:cubicBezTo>
                      <a:pt x="381011" y="808442"/>
                      <a:pt x="431115" y="974089"/>
                      <a:pt x="531322" y="1120616"/>
                    </a:cubicBezTo>
                    <a:lnTo>
                      <a:pt x="531322" y="1120617"/>
                    </a:lnTo>
                    <a:cubicBezTo>
                      <a:pt x="421282" y="1120617"/>
                      <a:pt x="319055" y="1090533"/>
                      <a:pt x="234255" y="10390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BC3E5800-826D-42EA-9073-5C2BAE7E360A}"/>
                  </a:ext>
                </a:extLst>
              </p:cNvPr>
              <p:cNvGrpSpPr/>
              <p:nvPr/>
            </p:nvGrpSpPr>
            <p:grpSpPr>
              <a:xfrm>
                <a:off x="7249872" y="4742810"/>
                <a:ext cx="184790" cy="334681"/>
                <a:chOff x="1368308" y="1783038"/>
                <a:chExt cx="188990" cy="342286"/>
              </a:xfrm>
            </p:grpSpPr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962883AA-82DD-4484-9670-7B52DCE0461B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53E7DC0D-BDCB-473C-9DE9-75392E2F90B2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69F907DB-49FA-41B0-8632-187C8F3540CE}"/>
                  </a:ext>
                </a:extLst>
              </p:cNvPr>
              <p:cNvGrpSpPr/>
              <p:nvPr/>
            </p:nvGrpSpPr>
            <p:grpSpPr>
              <a:xfrm>
                <a:off x="7221188" y="4255033"/>
                <a:ext cx="325519" cy="271429"/>
                <a:chOff x="8797576" y="4250271"/>
                <a:chExt cx="325519" cy="271429"/>
              </a:xfrm>
            </p:grpSpPr>
            <p:sp>
              <p:nvSpPr>
                <p:cNvPr id="811" name="台形 810">
                  <a:extLst>
                    <a:ext uri="{FF2B5EF4-FFF2-40B4-BE49-F238E27FC236}">
                      <a16:creationId xmlns:a16="http://schemas.microsoft.com/office/drawing/2014/main" id="{4927E98F-92D7-4136-BBB0-0C24F6F37DE5}"/>
                    </a:ext>
                  </a:extLst>
                </p:cNvPr>
                <p:cNvSpPr/>
                <p:nvPr/>
              </p:nvSpPr>
              <p:spPr>
                <a:xfrm rot="8100000">
                  <a:off x="8797576" y="4250271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2" name="台形 811">
                  <a:extLst>
                    <a:ext uri="{FF2B5EF4-FFF2-40B4-BE49-F238E27FC236}">
                      <a16:creationId xmlns:a16="http://schemas.microsoft.com/office/drawing/2014/main" id="{949DA91A-23EC-4194-B0EF-1BD251796FD4}"/>
                    </a:ext>
                  </a:extLst>
                </p:cNvPr>
                <p:cNvSpPr/>
                <p:nvPr/>
              </p:nvSpPr>
              <p:spPr>
                <a:xfrm rot="18900000" flipH="1">
                  <a:off x="8925384" y="4378080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72E04F6D-AFED-49BE-91DC-88EA1AB3CEE1}"/>
                    </a:ext>
                  </a:extLst>
                </p:cNvPr>
                <p:cNvSpPr/>
                <p:nvPr/>
              </p:nvSpPr>
              <p:spPr>
                <a:xfrm rot="2700000">
                  <a:off x="8909960" y="4324820"/>
                  <a:ext cx="100752" cy="12233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4" name="円/楕円 190">
                <a:extLst>
                  <a:ext uri="{FF2B5EF4-FFF2-40B4-BE49-F238E27FC236}">
                    <a16:creationId xmlns:a16="http://schemas.microsoft.com/office/drawing/2014/main" id="{1988737D-2A75-473F-834B-B8A7A84DFC8E}"/>
                  </a:ext>
                </a:extLst>
              </p:cNvPr>
              <p:cNvSpPr/>
              <p:nvPr/>
            </p:nvSpPr>
            <p:spPr>
              <a:xfrm>
                <a:off x="7042988" y="4969420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0" name="円/楕円 27">
                <a:extLst>
                  <a:ext uri="{FF2B5EF4-FFF2-40B4-BE49-F238E27FC236}">
                    <a16:creationId xmlns:a16="http://schemas.microsoft.com/office/drawing/2014/main" id="{B291FACA-5C62-4CBE-904B-41BA4A6C75E4}"/>
                  </a:ext>
                </a:extLst>
              </p:cNvPr>
              <p:cNvSpPr/>
              <p:nvPr/>
            </p:nvSpPr>
            <p:spPr>
              <a:xfrm rot="10800000">
                <a:off x="6839725" y="4639533"/>
                <a:ext cx="163445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AF288B4E-C455-4F05-A40F-4D3B3C4DDAC3}"/>
                </a:ext>
              </a:extLst>
            </p:cNvPr>
            <p:cNvSpPr/>
            <p:nvPr/>
          </p:nvSpPr>
          <p:spPr>
            <a:xfrm>
              <a:off x="7609994" y="4752273"/>
              <a:ext cx="168550" cy="119581"/>
            </a:xfrm>
            <a:custGeom>
              <a:avLst/>
              <a:gdLst>
                <a:gd name="connsiteX0" fmla="*/ 0 w 168550"/>
                <a:gd name="connsiteY0" fmla="*/ 0 h 119581"/>
                <a:gd name="connsiteX1" fmla="*/ 62951 w 168550"/>
                <a:gd name="connsiteY1" fmla="*/ 41830 h 119581"/>
                <a:gd name="connsiteX2" fmla="*/ 66119 w 168550"/>
                <a:gd name="connsiteY2" fmla="*/ 34689 h 119581"/>
                <a:gd name="connsiteX3" fmla="*/ 108547 w 168550"/>
                <a:gd name="connsiteY3" fmla="*/ 7979 h 119581"/>
                <a:gd name="connsiteX4" fmla="*/ 168550 w 168550"/>
                <a:gd name="connsiteY4" fmla="*/ 99172 h 119581"/>
                <a:gd name="connsiteX5" fmla="*/ 165842 w 168550"/>
                <a:gd name="connsiteY5" fmla="*/ 119558 h 119581"/>
                <a:gd name="connsiteX6" fmla="*/ 163838 w 168550"/>
                <a:gd name="connsiteY6" fmla="*/ 104471 h 119581"/>
                <a:gd name="connsiteX7" fmla="*/ 108550 w 168550"/>
                <a:gd name="connsiteY7" fmla="*/ 48774 h 119581"/>
                <a:gd name="connsiteX8" fmla="*/ 53263 w 168550"/>
                <a:gd name="connsiteY8" fmla="*/ 104471 h 119581"/>
                <a:gd name="connsiteX9" fmla="*/ 51255 w 168550"/>
                <a:gd name="connsiteY9" fmla="*/ 119581 h 119581"/>
                <a:gd name="connsiteX10" fmla="*/ 48544 w 168550"/>
                <a:gd name="connsiteY10" fmla="*/ 99172 h 119581"/>
                <a:gd name="connsiteX11" fmla="*/ 51314 w 168550"/>
                <a:gd name="connsiteY11" fmla="*/ 78323 h 119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50" h="119581">
                  <a:moveTo>
                    <a:pt x="0" y="0"/>
                  </a:moveTo>
                  <a:lnTo>
                    <a:pt x="62951" y="41830"/>
                  </a:lnTo>
                  <a:lnTo>
                    <a:pt x="66119" y="34689"/>
                  </a:lnTo>
                  <a:cubicBezTo>
                    <a:pt x="76977" y="18186"/>
                    <a:pt x="91978" y="7979"/>
                    <a:pt x="108547" y="7979"/>
                  </a:cubicBezTo>
                  <a:cubicBezTo>
                    <a:pt x="141686" y="7979"/>
                    <a:pt x="168550" y="48807"/>
                    <a:pt x="168550" y="99172"/>
                  </a:cubicBezTo>
                  <a:lnTo>
                    <a:pt x="165842" y="119558"/>
                  </a:lnTo>
                  <a:lnTo>
                    <a:pt x="163838" y="104471"/>
                  </a:lnTo>
                  <a:cubicBezTo>
                    <a:pt x="154729" y="71740"/>
                    <a:pt x="133404" y="48774"/>
                    <a:pt x="108550" y="48774"/>
                  </a:cubicBezTo>
                  <a:cubicBezTo>
                    <a:pt x="83696" y="48774"/>
                    <a:pt x="62371" y="71740"/>
                    <a:pt x="53263" y="104471"/>
                  </a:cubicBezTo>
                  <a:lnTo>
                    <a:pt x="51255" y="119581"/>
                  </a:lnTo>
                  <a:lnTo>
                    <a:pt x="48544" y="99172"/>
                  </a:lnTo>
                  <a:lnTo>
                    <a:pt x="51314" y="7832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2AF2864-949D-4716-9EB6-E166420AF411}"/>
              </a:ext>
            </a:extLst>
          </p:cNvPr>
          <p:cNvGrpSpPr/>
          <p:nvPr/>
        </p:nvGrpSpPr>
        <p:grpSpPr>
          <a:xfrm>
            <a:off x="1068044" y="4291874"/>
            <a:ext cx="1417061" cy="2150109"/>
            <a:chOff x="1068044" y="4291874"/>
            <a:chExt cx="1417061" cy="2150109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980FF54B-6443-413E-8D85-F86547033B0D}"/>
                </a:ext>
              </a:extLst>
            </p:cNvPr>
            <p:cNvGrpSpPr/>
            <p:nvPr/>
          </p:nvGrpSpPr>
          <p:grpSpPr>
            <a:xfrm>
              <a:off x="1068044" y="5731645"/>
              <a:ext cx="859080" cy="571931"/>
              <a:chOff x="444652" y="5006060"/>
              <a:chExt cx="1399600" cy="931780"/>
            </a:xfrm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171DD427-DEAE-4922-82F9-A46B8526DB32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6BBA4DBA-CA39-4149-9BC1-41E8A2D150E7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71AC1A29-01CE-4BB0-B2BF-270E911E55F2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C267D8C8-BD3A-4E10-A44A-8FFAA0A8E51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フリーフォーム: 図形 254">
                    <a:extLst>
                      <a:ext uri="{FF2B5EF4-FFF2-40B4-BE49-F238E27FC236}">
                        <a16:creationId xmlns:a16="http://schemas.microsoft.com/office/drawing/2014/main" id="{D70994F7-8E46-4171-91AF-19DF001A8B0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163D3F6D-90F1-4ADB-B9F5-9CBCFFF2245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月 256">
                    <a:extLst>
                      <a:ext uri="{FF2B5EF4-FFF2-40B4-BE49-F238E27FC236}">
                        <a16:creationId xmlns:a16="http://schemas.microsoft.com/office/drawing/2014/main" id="{4159010D-B224-4197-94A1-AAF6A410A147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4" name="四角形: 角を丸くする 243">
                  <a:extLst>
                    <a:ext uri="{FF2B5EF4-FFF2-40B4-BE49-F238E27FC236}">
                      <a16:creationId xmlns:a16="http://schemas.microsoft.com/office/drawing/2014/main" id="{889B1AED-134C-43A0-924C-45991EABC58B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45" name="四角形: 上の 2 つの角を丸める 109">
                  <a:extLst>
                    <a:ext uri="{FF2B5EF4-FFF2-40B4-BE49-F238E27FC236}">
                      <a16:creationId xmlns:a16="http://schemas.microsoft.com/office/drawing/2014/main" id="{53723AF5-458A-439C-8993-4D719D28B0B7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F247644E-86CF-43CE-AC8C-F1AFEEFE65D7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BA8C8566-9A4C-43E6-A377-80246EF54D17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上の 2 つの角を丸める 109">
                  <a:extLst>
                    <a:ext uri="{FF2B5EF4-FFF2-40B4-BE49-F238E27FC236}">
                      <a16:creationId xmlns:a16="http://schemas.microsoft.com/office/drawing/2014/main" id="{9B1C8B8C-428F-4E6E-B641-DE8E5CA7827A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641D2DF2-D8CC-42DA-B043-AF9B4E6BFA38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BFD6BEB-1CCA-4AA3-90BE-BBC44DB2239D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上の 2 つの角を丸める 109">
                  <a:extLst>
                    <a:ext uri="{FF2B5EF4-FFF2-40B4-BE49-F238E27FC236}">
                      <a16:creationId xmlns:a16="http://schemas.microsoft.com/office/drawing/2014/main" id="{1C15BE45-4711-4B52-AF7A-E6D17D42336D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B015741F-588D-48BD-8EEF-A870CC4716DA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0ADEF08A-0985-46FA-8E01-AA69438900AC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82229F32-651E-4EC3-9462-0319DCEF4986}"/>
                </a:ext>
              </a:extLst>
            </p:cNvPr>
            <p:cNvSpPr/>
            <p:nvPr/>
          </p:nvSpPr>
          <p:spPr>
            <a:xfrm rot="7200000">
              <a:off x="1613197" y="5879550"/>
              <a:ext cx="193276" cy="6205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39F4572A-A02A-4131-B6F4-A422D31132DA}"/>
                </a:ext>
              </a:extLst>
            </p:cNvPr>
            <p:cNvGrpSpPr/>
            <p:nvPr/>
          </p:nvGrpSpPr>
          <p:grpSpPr>
            <a:xfrm>
              <a:off x="1566548" y="4291874"/>
              <a:ext cx="918557" cy="2150109"/>
              <a:chOff x="686654" y="4291874"/>
              <a:chExt cx="918557" cy="2150109"/>
            </a:xfrm>
          </p:grpSpPr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53F5824F-8CCD-4C9A-AD49-72E2EA8D71F7}"/>
                  </a:ext>
                </a:extLst>
              </p:cNvPr>
              <p:cNvSpPr/>
              <p:nvPr/>
            </p:nvSpPr>
            <p:spPr>
              <a:xfrm>
                <a:off x="1080230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62D9356B-507B-4759-824B-8934C33D56D4}"/>
                  </a:ext>
                </a:extLst>
              </p:cNvPr>
              <p:cNvSpPr/>
              <p:nvPr/>
            </p:nvSpPr>
            <p:spPr>
              <a:xfrm>
                <a:off x="109299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B6BF965B-2144-4EE1-B722-41F510E57DF5}"/>
                  </a:ext>
                </a:extLst>
              </p:cNvPr>
              <p:cNvSpPr/>
              <p:nvPr/>
            </p:nvSpPr>
            <p:spPr>
              <a:xfrm>
                <a:off x="926529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01FED463-3036-4075-A2D4-29EEEF952F21}"/>
                  </a:ext>
                </a:extLst>
              </p:cNvPr>
              <p:cNvSpPr/>
              <p:nvPr/>
            </p:nvSpPr>
            <p:spPr>
              <a:xfrm>
                <a:off x="686654" y="4398024"/>
                <a:ext cx="831186" cy="93066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48103 w 821661"/>
                  <a:gd name="connsiteY7" fmla="*/ 752360 h 921045"/>
                  <a:gd name="connsiteX8" fmla="*/ 0 w 821661"/>
                  <a:gd name="connsiteY8" fmla="*/ 713901 h 921045"/>
                  <a:gd name="connsiteX9" fmla="*/ 41934 w 821661"/>
                  <a:gd name="connsiteY9" fmla="*/ 572226 h 921045"/>
                  <a:gd name="connsiteX10" fmla="*/ 12918 w 821661"/>
                  <a:gd name="connsiteY10" fmla="*/ 401454 h 921045"/>
                  <a:gd name="connsiteX11" fmla="*/ 11316 w 821661"/>
                  <a:gd name="connsiteY11" fmla="*/ 339903 h 921045"/>
                  <a:gd name="connsiteX12" fmla="*/ 444504 w 821661"/>
                  <a:gd name="connsiteY12" fmla="*/ 27 h 921045"/>
                  <a:gd name="connsiteX13" fmla="*/ 821479 w 821661"/>
                  <a:gd name="connsiteY13" fmla="*/ 445103 h 921045"/>
                  <a:gd name="connsiteX14" fmla="*/ 552319 w 821661"/>
                  <a:gd name="connsiteY14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56198 w 821661"/>
                  <a:gd name="connsiteY5" fmla="*/ 807886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27638"/>
                  <a:gd name="connsiteX1" fmla="*/ 232191 w 821661"/>
                  <a:gd name="connsiteY1" fmla="*/ 919950 h 927638"/>
                  <a:gd name="connsiteX2" fmla="*/ 82487 w 821661"/>
                  <a:gd name="connsiteY2" fmla="*/ 866015 h 927638"/>
                  <a:gd name="connsiteX3" fmla="*/ 112421 w 821661"/>
                  <a:gd name="connsiteY3" fmla="*/ 809608 h 927638"/>
                  <a:gd name="connsiteX4" fmla="*/ 56198 w 821661"/>
                  <a:gd name="connsiteY4" fmla="*/ 807886 h 927638"/>
                  <a:gd name="connsiteX5" fmla="*/ 48103 w 821661"/>
                  <a:gd name="connsiteY5" fmla="*/ 752360 h 927638"/>
                  <a:gd name="connsiteX6" fmla="*/ 0 w 821661"/>
                  <a:gd name="connsiteY6" fmla="*/ 713901 h 927638"/>
                  <a:gd name="connsiteX7" fmla="*/ 41934 w 821661"/>
                  <a:gd name="connsiteY7" fmla="*/ 572226 h 927638"/>
                  <a:gd name="connsiteX8" fmla="*/ 12918 w 821661"/>
                  <a:gd name="connsiteY8" fmla="*/ 401454 h 927638"/>
                  <a:gd name="connsiteX9" fmla="*/ 11316 w 821661"/>
                  <a:gd name="connsiteY9" fmla="*/ 339903 h 927638"/>
                  <a:gd name="connsiteX10" fmla="*/ 444504 w 821661"/>
                  <a:gd name="connsiteY10" fmla="*/ 27 h 927638"/>
                  <a:gd name="connsiteX11" fmla="*/ 821479 w 821661"/>
                  <a:gd name="connsiteY11" fmla="*/ 445103 h 927638"/>
                  <a:gd name="connsiteX12" fmla="*/ 552319 w 821661"/>
                  <a:gd name="connsiteY12" fmla="*/ 898660 h 927638"/>
                  <a:gd name="connsiteX0" fmla="*/ 480846 w 821661"/>
                  <a:gd name="connsiteY0" fmla="*/ 747863 h 940025"/>
                  <a:gd name="connsiteX1" fmla="*/ 263148 w 821661"/>
                  <a:gd name="connsiteY1" fmla="*/ 934237 h 940025"/>
                  <a:gd name="connsiteX2" fmla="*/ 82487 w 821661"/>
                  <a:gd name="connsiteY2" fmla="*/ 866015 h 940025"/>
                  <a:gd name="connsiteX3" fmla="*/ 112421 w 821661"/>
                  <a:gd name="connsiteY3" fmla="*/ 809608 h 940025"/>
                  <a:gd name="connsiteX4" fmla="*/ 56198 w 821661"/>
                  <a:gd name="connsiteY4" fmla="*/ 807886 h 940025"/>
                  <a:gd name="connsiteX5" fmla="*/ 48103 w 821661"/>
                  <a:gd name="connsiteY5" fmla="*/ 752360 h 940025"/>
                  <a:gd name="connsiteX6" fmla="*/ 0 w 821661"/>
                  <a:gd name="connsiteY6" fmla="*/ 713901 h 940025"/>
                  <a:gd name="connsiteX7" fmla="*/ 41934 w 821661"/>
                  <a:gd name="connsiteY7" fmla="*/ 572226 h 940025"/>
                  <a:gd name="connsiteX8" fmla="*/ 12918 w 821661"/>
                  <a:gd name="connsiteY8" fmla="*/ 401454 h 940025"/>
                  <a:gd name="connsiteX9" fmla="*/ 11316 w 821661"/>
                  <a:gd name="connsiteY9" fmla="*/ 339903 h 940025"/>
                  <a:gd name="connsiteX10" fmla="*/ 444504 w 821661"/>
                  <a:gd name="connsiteY10" fmla="*/ 27 h 940025"/>
                  <a:gd name="connsiteX11" fmla="*/ 821479 w 821661"/>
                  <a:gd name="connsiteY11" fmla="*/ 445103 h 940025"/>
                  <a:gd name="connsiteX12" fmla="*/ 552319 w 821661"/>
                  <a:gd name="connsiteY12" fmla="*/ 898660 h 940025"/>
                  <a:gd name="connsiteX0" fmla="*/ 480846 w 821661"/>
                  <a:gd name="connsiteY0" fmla="*/ 747863 h 939121"/>
                  <a:gd name="connsiteX1" fmla="*/ 263148 w 821661"/>
                  <a:gd name="connsiteY1" fmla="*/ 934237 h 939121"/>
                  <a:gd name="connsiteX2" fmla="*/ 82487 w 821661"/>
                  <a:gd name="connsiteY2" fmla="*/ 866015 h 939121"/>
                  <a:gd name="connsiteX3" fmla="*/ 112421 w 821661"/>
                  <a:gd name="connsiteY3" fmla="*/ 809608 h 939121"/>
                  <a:gd name="connsiteX4" fmla="*/ 56198 w 821661"/>
                  <a:gd name="connsiteY4" fmla="*/ 807886 h 939121"/>
                  <a:gd name="connsiteX5" fmla="*/ 48103 w 821661"/>
                  <a:gd name="connsiteY5" fmla="*/ 752360 h 939121"/>
                  <a:gd name="connsiteX6" fmla="*/ 0 w 821661"/>
                  <a:gd name="connsiteY6" fmla="*/ 713901 h 939121"/>
                  <a:gd name="connsiteX7" fmla="*/ 41934 w 821661"/>
                  <a:gd name="connsiteY7" fmla="*/ 572226 h 939121"/>
                  <a:gd name="connsiteX8" fmla="*/ 12918 w 821661"/>
                  <a:gd name="connsiteY8" fmla="*/ 401454 h 939121"/>
                  <a:gd name="connsiteX9" fmla="*/ 11316 w 821661"/>
                  <a:gd name="connsiteY9" fmla="*/ 339903 h 939121"/>
                  <a:gd name="connsiteX10" fmla="*/ 444504 w 821661"/>
                  <a:gd name="connsiteY10" fmla="*/ 27 h 939121"/>
                  <a:gd name="connsiteX11" fmla="*/ 821479 w 821661"/>
                  <a:gd name="connsiteY11" fmla="*/ 445103 h 939121"/>
                  <a:gd name="connsiteX12" fmla="*/ 552319 w 821661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7628 w 831186"/>
                  <a:gd name="connsiteY5" fmla="*/ 7523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51435 w 831186"/>
                  <a:gd name="connsiteY4" fmla="*/ 757879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231483 w 831186"/>
                  <a:gd name="connsiteY3" fmla="*/ 747696 h 939121"/>
                  <a:gd name="connsiteX4" fmla="*/ 51435 w 831186"/>
                  <a:gd name="connsiteY4" fmla="*/ 757879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56520"/>
                  <a:gd name="connsiteX1" fmla="*/ 272673 w 831186"/>
                  <a:gd name="connsiteY1" fmla="*/ 934237 h 956520"/>
                  <a:gd name="connsiteX2" fmla="*/ 139637 w 831186"/>
                  <a:gd name="connsiteY2" fmla="*/ 916021 h 956520"/>
                  <a:gd name="connsiteX3" fmla="*/ 231483 w 831186"/>
                  <a:gd name="connsiteY3" fmla="*/ 747696 h 956520"/>
                  <a:gd name="connsiteX4" fmla="*/ 51435 w 831186"/>
                  <a:gd name="connsiteY4" fmla="*/ 757879 h 956520"/>
                  <a:gd name="connsiteX5" fmla="*/ 60010 w 831186"/>
                  <a:gd name="connsiteY5" fmla="*/ 702353 h 956520"/>
                  <a:gd name="connsiteX6" fmla="*/ 0 w 831186"/>
                  <a:gd name="connsiteY6" fmla="*/ 673420 h 956520"/>
                  <a:gd name="connsiteX7" fmla="*/ 51459 w 831186"/>
                  <a:gd name="connsiteY7" fmla="*/ 572226 h 956520"/>
                  <a:gd name="connsiteX8" fmla="*/ 22443 w 831186"/>
                  <a:gd name="connsiteY8" fmla="*/ 401454 h 956520"/>
                  <a:gd name="connsiteX9" fmla="*/ 20841 w 831186"/>
                  <a:gd name="connsiteY9" fmla="*/ 339903 h 956520"/>
                  <a:gd name="connsiteX10" fmla="*/ 454029 w 831186"/>
                  <a:gd name="connsiteY10" fmla="*/ 27 h 956520"/>
                  <a:gd name="connsiteX11" fmla="*/ 831004 w 831186"/>
                  <a:gd name="connsiteY11" fmla="*/ 445103 h 956520"/>
                  <a:gd name="connsiteX12" fmla="*/ 561844 w 831186"/>
                  <a:gd name="connsiteY12" fmla="*/ 898660 h 956520"/>
                  <a:gd name="connsiteX0" fmla="*/ 490371 w 831186"/>
                  <a:gd name="connsiteY0" fmla="*/ 747863 h 916021"/>
                  <a:gd name="connsiteX1" fmla="*/ 139637 w 831186"/>
                  <a:gd name="connsiteY1" fmla="*/ 916021 h 916021"/>
                  <a:gd name="connsiteX2" fmla="*/ 231483 w 831186"/>
                  <a:gd name="connsiteY2" fmla="*/ 747696 h 916021"/>
                  <a:gd name="connsiteX3" fmla="*/ 51435 w 831186"/>
                  <a:gd name="connsiteY3" fmla="*/ 757879 h 916021"/>
                  <a:gd name="connsiteX4" fmla="*/ 60010 w 831186"/>
                  <a:gd name="connsiteY4" fmla="*/ 702353 h 916021"/>
                  <a:gd name="connsiteX5" fmla="*/ 0 w 831186"/>
                  <a:gd name="connsiteY5" fmla="*/ 673420 h 916021"/>
                  <a:gd name="connsiteX6" fmla="*/ 51459 w 831186"/>
                  <a:gd name="connsiteY6" fmla="*/ 572226 h 916021"/>
                  <a:gd name="connsiteX7" fmla="*/ 22443 w 831186"/>
                  <a:gd name="connsiteY7" fmla="*/ 401454 h 916021"/>
                  <a:gd name="connsiteX8" fmla="*/ 20841 w 831186"/>
                  <a:gd name="connsiteY8" fmla="*/ 339903 h 916021"/>
                  <a:gd name="connsiteX9" fmla="*/ 454029 w 831186"/>
                  <a:gd name="connsiteY9" fmla="*/ 27 h 916021"/>
                  <a:gd name="connsiteX10" fmla="*/ 831004 w 831186"/>
                  <a:gd name="connsiteY10" fmla="*/ 445103 h 916021"/>
                  <a:gd name="connsiteX11" fmla="*/ 561844 w 831186"/>
                  <a:gd name="connsiteY11" fmla="*/ 898660 h 916021"/>
                  <a:gd name="connsiteX0" fmla="*/ 490371 w 831186"/>
                  <a:gd name="connsiteY0" fmla="*/ 747863 h 924619"/>
                  <a:gd name="connsiteX1" fmla="*/ 139637 w 831186"/>
                  <a:gd name="connsiteY1" fmla="*/ 916021 h 924619"/>
                  <a:gd name="connsiteX2" fmla="*/ 231483 w 831186"/>
                  <a:gd name="connsiteY2" fmla="*/ 747696 h 924619"/>
                  <a:gd name="connsiteX3" fmla="*/ 51435 w 831186"/>
                  <a:gd name="connsiteY3" fmla="*/ 757879 h 924619"/>
                  <a:gd name="connsiteX4" fmla="*/ 60010 w 831186"/>
                  <a:gd name="connsiteY4" fmla="*/ 702353 h 924619"/>
                  <a:gd name="connsiteX5" fmla="*/ 0 w 831186"/>
                  <a:gd name="connsiteY5" fmla="*/ 673420 h 924619"/>
                  <a:gd name="connsiteX6" fmla="*/ 51459 w 831186"/>
                  <a:gd name="connsiteY6" fmla="*/ 572226 h 924619"/>
                  <a:gd name="connsiteX7" fmla="*/ 22443 w 831186"/>
                  <a:gd name="connsiteY7" fmla="*/ 401454 h 924619"/>
                  <a:gd name="connsiteX8" fmla="*/ 20841 w 831186"/>
                  <a:gd name="connsiteY8" fmla="*/ 339903 h 924619"/>
                  <a:gd name="connsiteX9" fmla="*/ 454029 w 831186"/>
                  <a:gd name="connsiteY9" fmla="*/ 27 h 924619"/>
                  <a:gd name="connsiteX10" fmla="*/ 831004 w 831186"/>
                  <a:gd name="connsiteY10" fmla="*/ 445103 h 924619"/>
                  <a:gd name="connsiteX11" fmla="*/ 561844 w 831186"/>
                  <a:gd name="connsiteY11" fmla="*/ 898660 h 924619"/>
                  <a:gd name="connsiteX0" fmla="*/ 490371 w 831186"/>
                  <a:gd name="connsiteY0" fmla="*/ 747863 h 932735"/>
                  <a:gd name="connsiteX1" fmla="*/ 139637 w 831186"/>
                  <a:gd name="connsiteY1" fmla="*/ 916021 h 932735"/>
                  <a:gd name="connsiteX2" fmla="*/ 231483 w 831186"/>
                  <a:gd name="connsiteY2" fmla="*/ 747696 h 932735"/>
                  <a:gd name="connsiteX3" fmla="*/ 51435 w 831186"/>
                  <a:gd name="connsiteY3" fmla="*/ 757879 h 932735"/>
                  <a:gd name="connsiteX4" fmla="*/ 60010 w 831186"/>
                  <a:gd name="connsiteY4" fmla="*/ 702353 h 932735"/>
                  <a:gd name="connsiteX5" fmla="*/ 0 w 831186"/>
                  <a:gd name="connsiteY5" fmla="*/ 673420 h 932735"/>
                  <a:gd name="connsiteX6" fmla="*/ 51459 w 831186"/>
                  <a:gd name="connsiteY6" fmla="*/ 572226 h 932735"/>
                  <a:gd name="connsiteX7" fmla="*/ 22443 w 831186"/>
                  <a:gd name="connsiteY7" fmla="*/ 401454 h 932735"/>
                  <a:gd name="connsiteX8" fmla="*/ 20841 w 831186"/>
                  <a:gd name="connsiteY8" fmla="*/ 339903 h 932735"/>
                  <a:gd name="connsiteX9" fmla="*/ 454029 w 831186"/>
                  <a:gd name="connsiteY9" fmla="*/ 27 h 932735"/>
                  <a:gd name="connsiteX10" fmla="*/ 831004 w 831186"/>
                  <a:gd name="connsiteY10" fmla="*/ 445103 h 932735"/>
                  <a:gd name="connsiteX11" fmla="*/ 561844 w 831186"/>
                  <a:gd name="connsiteY11" fmla="*/ 898660 h 932735"/>
                  <a:gd name="connsiteX0" fmla="*/ 490371 w 831186"/>
                  <a:gd name="connsiteY0" fmla="*/ 747863 h 930665"/>
                  <a:gd name="connsiteX1" fmla="*/ 175356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186" h="930665">
                    <a:moveTo>
                      <a:pt x="490371" y="747863"/>
                    </a:moveTo>
                    <a:cubicBezTo>
                      <a:pt x="431590" y="901958"/>
                      <a:pt x="304230" y="963674"/>
                      <a:pt x="163450" y="913640"/>
                    </a:cubicBezTo>
                    <a:cubicBezTo>
                      <a:pt x="196502" y="868369"/>
                      <a:pt x="250152" y="773656"/>
                      <a:pt x="231483" y="747696"/>
                    </a:cubicBezTo>
                    <a:cubicBezTo>
                      <a:pt x="212814" y="721736"/>
                      <a:pt x="69988" y="751612"/>
                      <a:pt x="51435" y="757879"/>
                    </a:cubicBezTo>
                    <a:lnTo>
                      <a:pt x="60010" y="702353"/>
                    </a:lnTo>
                    <a:cubicBezTo>
                      <a:pt x="32009" y="685046"/>
                      <a:pt x="10963" y="700170"/>
                      <a:pt x="0" y="673420"/>
                    </a:cubicBezTo>
                    <a:cubicBezTo>
                      <a:pt x="2401" y="631543"/>
                      <a:pt x="47719" y="617554"/>
                      <a:pt x="51459" y="572226"/>
                    </a:cubicBezTo>
                    <a:cubicBezTo>
                      <a:pt x="55200" y="526898"/>
                      <a:pt x="25846" y="429053"/>
                      <a:pt x="22443" y="401454"/>
                    </a:cubicBezTo>
                    <a:cubicBezTo>
                      <a:pt x="17454" y="376649"/>
                      <a:pt x="21376" y="360420"/>
                      <a:pt x="20841" y="339903"/>
                    </a:cubicBezTo>
                    <a:cubicBezTo>
                      <a:pt x="26437" y="137360"/>
                      <a:pt x="174244" y="-2260"/>
                      <a:pt x="454029" y="27"/>
                    </a:cubicBezTo>
                    <a:cubicBezTo>
                      <a:pt x="733814" y="2314"/>
                      <a:pt x="836137" y="192373"/>
                      <a:pt x="831004" y="445103"/>
                    </a:cubicBezTo>
                    <a:cubicBezTo>
                      <a:pt x="825871" y="697833"/>
                      <a:pt x="563091" y="761080"/>
                      <a:pt x="561844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四角形: 上の 2 つの角を丸める 663">
                <a:extLst>
                  <a:ext uri="{FF2B5EF4-FFF2-40B4-BE49-F238E27FC236}">
                    <a16:creationId xmlns:a16="http://schemas.microsoft.com/office/drawing/2014/main" id="{C4DF5A80-8C9D-454D-9613-2788663F8C47}"/>
                  </a:ext>
                </a:extLst>
              </p:cNvPr>
              <p:cNvSpPr/>
              <p:nvPr/>
            </p:nvSpPr>
            <p:spPr>
              <a:xfrm>
                <a:off x="101397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D9CCCAE5-2FC0-4CFF-8903-37660F7E093F}"/>
                  </a:ext>
                </a:extLst>
              </p:cNvPr>
              <p:cNvSpPr/>
              <p:nvPr/>
            </p:nvSpPr>
            <p:spPr>
              <a:xfrm flipH="1">
                <a:off x="104231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90D6A8F0-CFEC-4684-8E6A-3E84DDCD1475}"/>
                  </a:ext>
                </a:extLst>
              </p:cNvPr>
              <p:cNvSpPr/>
              <p:nvPr/>
            </p:nvSpPr>
            <p:spPr>
              <a:xfrm rot="18900000">
                <a:off x="894703" y="5475302"/>
                <a:ext cx="207697" cy="5315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3443B712-1728-4D12-B41F-5D428D62E6E0}"/>
                  </a:ext>
                </a:extLst>
              </p:cNvPr>
              <p:cNvGrpSpPr/>
              <p:nvPr/>
            </p:nvGrpSpPr>
            <p:grpSpPr>
              <a:xfrm>
                <a:off x="1275807" y="5133762"/>
                <a:ext cx="225050" cy="860409"/>
                <a:chOff x="5123221" y="2236561"/>
                <a:chExt cx="268036" cy="1024753"/>
              </a:xfrm>
            </p:grpSpPr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998B3F94-1AD5-4063-A2AD-1D055B6AD1E3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9D6C0381-61DF-44D0-9808-FF9736982BA2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65C7188F-5EAF-47F8-AF4A-E89BFA345D1C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7FFA4BE-4ED2-4138-B4B6-1E6DB19C0A67}"/>
                  </a:ext>
                </a:extLst>
              </p:cNvPr>
              <p:cNvSpPr/>
              <p:nvPr/>
            </p:nvSpPr>
            <p:spPr>
              <a:xfrm>
                <a:off x="739310" y="4291874"/>
                <a:ext cx="865901" cy="902040"/>
              </a:xfrm>
              <a:custGeom>
                <a:avLst/>
                <a:gdLst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33828 w 843420"/>
                  <a:gd name="connsiteY6" fmla="*/ 1340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2962"/>
                  <a:gd name="connsiteX1" fmla="*/ 843420 w 843420"/>
                  <a:gd name="connsiteY1" fmla="*/ 471268 h 932962"/>
                  <a:gd name="connsiteX2" fmla="*/ 494593 w 843420"/>
                  <a:gd name="connsiteY2" fmla="*/ 932962 h 932962"/>
                  <a:gd name="connsiteX3" fmla="*/ 493155 w 843420"/>
                  <a:gd name="connsiteY3" fmla="*/ 898340 h 932962"/>
                  <a:gd name="connsiteX4" fmla="*/ 505291 w 843420"/>
                  <a:gd name="connsiteY4" fmla="*/ 570294 h 932962"/>
                  <a:gd name="connsiteX5" fmla="*/ 243353 w 843420"/>
                  <a:gd name="connsiteY5" fmla="*/ 197577 h 932962"/>
                  <a:gd name="connsiteX6" fmla="*/ 12689 w 843420"/>
                  <a:gd name="connsiteY6" fmla="*/ 277651 h 932962"/>
                  <a:gd name="connsiteX7" fmla="*/ 0 w 843420"/>
                  <a:gd name="connsiteY7" fmla="*/ 301757 h 932962"/>
                  <a:gd name="connsiteX8" fmla="*/ 4008 w 843420"/>
                  <a:gd name="connsiteY8" fmla="*/ 287830 h 932962"/>
                  <a:gd name="connsiteX9" fmla="*/ 406548 w 843420"/>
                  <a:gd name="connsiteY9" fmla="*/ 0 h 932962"/>
                  <a:gd name="connsiteX0" fmla="*/ 406548 w 844981"/>
                  <a:gd name="connsiteY0" fmla="*/ 0 h 948837"/>
                  <a:gd name="connsiteX1" fmla="*/ 843420 w 844981"/>
                  <a:gd name="connsiteY1" fmla="*/ 471268 h 948837"/>
                  <a:gd name="connsiteX2" fmla="*/ 516818 w 844981"/>
                  <a:gd name="connsiteY2" fmla="*/ 948837 h 948837"/>
                  <a:gd name="connsiteX3" fmla="*/ 493155 w 844981"/>
                  <a:gd name="connsiteY3" fmla="*/ 898340 h 948837"/>
                  <a:gd name="connsiteX4" fmla="*/ 505291 w 844981"/>
                  <a:gd name="connsiteY4" fmla="*/ 570294 h 948837"/>
                  <a:gd name="connsiteX5" fmla="*/ 243353 w 844981"/>
                  <a:gd name="connsiteY5" fmla="*/ 197577 h 948837"/>
                  <a:gd name="connsiteX6" fmla="*/ 12689 w 844981"/>
                  <a:gd name="connsiteY6" fmla="*/ 277651 h 948837"/>
                  <a:gd name="connsiteX7" fmla="*/ 0 w 844981"/>
                  <a:gd name="connsiteY7" fmla="*/ 301757 h 948837"/>
                  <a:gd name="connsiteX8" fmla="*/ 4008 w 844981"/>
                  <a:gd name="connsiteY8" fmla="*/ 287830 h 948837"/>
                  <a:gd name="connsiteX9" fmla="*/ 406548 w 844981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7163"/>
                  <a:gd name="connsiteY0" fmla="*/ 0 h 926612"/>
                  <a:gd name="connsiteX1" fmla="*/ 843420 w 847163"/>
                  <a:gd name="connsiteY1" fmla="*/ 471268 h 926612"/>
                  <a:gd name="connsiteX2" fmla="*/ 561268 w 847163"/>
                  <a:gd name="connsiteY2" fmla="*/ 926612 h 926612"/>
                  <a:gd name="connsiteX3" fmla="*/ 493155 w 847163"/>
                  <a:gd name="connsiteY3" fmla="*/ 898340 h 926612"/>
                  <a:gd name="connsiteX4" fmla="*/ 505291 w 847163"/>
                  <a:gd name="connsiteY4" fmla="*/ 570294 h 926612"/>
                  <a:gd name="connsiteX5" fmla="*/ 243353 w 847163"/>
                  <a:gd name="connsiteY5" fmla="*/ 197577 h 926612"/>
                  <a:gd name="connsiteX6" fmla="*/ 12689 w 847163"/>
                  <a:gd name="connsiteY6" fmla="*/ 277651 h 926612"/>
                  <a:gd name="connsiteX7" fmla="*/ 0 w 847163"/>
                  <a:gd name="connsiteY7" fmla="*/ 301757 h 926612"/>
                  <a:gd name="connsiteX8" fmla="*/ 4008 w 847163"/>
                  <a:gd name="connsiteY8" fmla="*/ 287830 h 926612"/>
                  <a:gd name="connsiteX9" fmla="*/ 406548 w 847163"/>
                  <a:gd name="connsiteY9" fmla="*/ 0 h 926612"/>
                  <a:gd name="connsiteX0" fmla="*/ 406548 w 851594"/>
                  <a:gd name="connsiteY0" fmla="*/ 0 h 902040"/>
                  <a:gd name="connsiteX1" fmla="*/ 843420 w 851594"/>
                  <a:gd name="connsiteY1" fmla="*/ 471268 h 902040"/>
                  <a:gd name="connsiteX2" fmla="*/ 608893 w 851594"/>
                  <a:gd name="connsiteY2" fmla="*/ 901212 h 902040"/>
                  <a:gd name="connsiteX3" fmla="*/ 493155 w 851594"/>
                  <a:gd name="connsiteY3" fmla="*/ 898340 h 902040"/>
                  <a:gd name="connsiteX4" fmla="*/ 505291 w 851594"/>
                  <a:gd name="connsiteY4" fmla="*/ 570294 h 902040"/>
                  <a:gd name="connsiteX5" fmla="*/ 243353 w 851594"/>
                  <a:gd name="connsiteY5" fmla="*/ 197577 h 902040"/>
                  <a:gd name="connsiteX6" fmla="*/ 12689 w 851594"/>
                  <a:gd name="connsiteY6" fmla="*/ 277651 h 902040"/>
                  <a:gd name="connsiteX7" fmla="*/ 0 w 851594"/>
                  <a:gd name="connsiteY7" fmla="*/ 301757 h 902040"/>
                  <a:gd name="connsiteX8" fmla="*/ 4008 w 851594"/>
                  <a:gd name="connsiteY8" fmla="*/ 287830 h 902040"/>
                  <a:gd name="connsiteX9" fmla="*/ 406548 w 851594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71268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49043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836"/>
                  <a:gd name="connsiteY0" fmla="*/ 0 h 902040"/>
                  <a:gd name="connsiteX1" fmla="*/ 843420 w 843836"/>
                  <a:gd name="connsiteY1" fmla="*/ 449043 h 902040"/>
                  <a:gd name="connsiteX2" fmla="*/ 608893 w 843836"/>
                  <a:gd name="connsiteY2" fmla="*/ 901212 h 902040"/>
                  <a:gd name="connsiteX3" fmla="*/ 493155 w 843836"/>
                  <a:gd name="connsiteY3" fmla="*/ 898340 h 902040"/>
                  <a:gd name="connsiteX4" fmla="*/ 505291 w 843836"/>
                  <a:gd name="connsiteY4" fmla="*/ 570294 h 902040"/>
                  <a:gd name="connsiteX5" fmla="*/ 243353 w 843836"/>
                  <a:gd name="connsiteY5" fmla="*/ 197577 h 902040"/>
                  <a:gd name="connsiteX6" fmla="*/ 12689 w 843836"/>
                  <a:gd name="connsiteY6" fmla="*/ 277651 h 902040"/>
                  <a:gd name="connsiteX7" fmla="*/ 0 w 843836"/>
                  <a:gd name="connsiteY7" fmla="*/ 301757 h 902040"/>
                  <a:gd name="connsiteX8" fmla="*/ 4008 w 843836"/>
                  <a:gd name="connsiteY8" fmla="*/ 287830 h 902040"/>
                  <a:gd name="connsiteX9" fmla="*/ 406548 w 843836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540" h="902040">
                    <a:moveTo>
                      <a:pt x="406548" y="0"/>
                    </a:moveTo>
                    <a:cubicBezTo>
                      <a:pt x="647826" y="0"/>
                      <a:pt x="838271" y="219466"/>
                      <a:pt x="843420" y="449043"/>
                    </a:cubicBezTo>
                    <a:cubicBezTo>
                      <a:pt x="848569" y="678620"/>
                      <a:pt x="687318" y="866793"/>
                      <a:pt x="608893" y="901212"/>
                    </a:cubicBezTo>
                    <a:cubicBezTo>
                      <a:pt x="608414" y="889671"/>
                      <a:pt x="493634" y="909881"/>
                      <a:pt x="493155" y="898340"/>
                    </a:cubicBezTo>
                    <a:cubicBezTo>
                      <a:pt x="526876" y="820105"/>
                      <a:pt x="546925" y="687088"/>
                      <a:pt x="505291" y="570294"/>
                    </a:cubicBezTo>
                    <a:cubicBezTo>
                      <a:pt x="463657" y="453500"/>
                      <a:pt x="338948" y="220951"/>
                      <a:pt x="243353" y="197577"/>
                    </a:cubicBezTo>
                    <a:cubicBezTo>
                      <a:pt x="147758" y="174203"/>
                      <a:pt x="69284" y="188944"/>
                      <a:pt x="12689" y="277651"/>
                    </a:cubicBezTo>
                    <a:lnTo>
                      <a:pt x="0" y="301757"/>
                    </a:lnTo>
                    <a:lnTo>
                      <a:pt x="4008" y="287830"/>
                    </a:lnTo>
                    <a:cubicBezTo>
                      <a:pt x="70328" y="118684"/>
                      <a:pt x="225590" y="0"/>
                      <a:pt x="4065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33F28A5F-D97E-4417-A4F9-836A79C6225D}"/>
                  </a:ext>
                </a:extLst>
              </p:cNvPr>
              <p:cNvGrpSpPr/>
              <p:nvPr/>
            </p:nvGrpSpPr>
            <p:grpSpPr>
              <a:xfrm>
                <a:off x="1170090" y="4754212"/>
                <a:ext cx="184790" cy="334681"/>
                <a:chOff x="1368308" y="1783038"/>
                <a:chExt cx="188990" cy="342286"/>
              </a:xfrm>
            </p:grpSpPr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82D6B001-95FB-4458-B910-2E25A881F288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17970C32-DC9D-4F67-9FC2-138BEE128607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3" name="円/楕円 27">
                <a:extLst>
                  <a:ext uri="{FF2B5EF4-FFF2-40B4-BE49-F238E27FC236}">
                    <a16:creationId xmlns:a16="http://schemas.microsoft.com/office/drawing/2014/main" id="{3101C88B-8A04-4456-9F2A-48EF8E9F1ED8}"/>
                  </a:ext>
                </a:extLst>
              </p:cNvPr>
              <p:cNvSpPr/>
              <p:nvPr/>
            </p:nvSpPr>
            <p:spPr>
              <a:xfrm rot="10800000">
                <a:off x="734092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9" name="円/楕円 225">
                <a:extLst>
                  <a:ext uri="{FF2B5EF4-FFF2-40B4-BE49-F238E27FC236}">
                    <a16:creationId xmlns:a16="http://schemas.microsoft.com/office/drawing/2014/main" id="{783347BA-8544-466C-89A6-855F186AE175}"/>
                  </a:ext>
                </a:extLst>
              </p:cNvPr>
              <p:cNvSpPr/>
              <p:nvPr/>
            </p:nvSpPr>
            <p:spPr>
              <a:xfrm>
                <a:off x="958873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89679A80-5D04-4ED6-9145-A1F0BF9A92CC}"/>
                </a:ext>
              </a:extLst>
            </p:cNvPr>
            <p:cNvSpPr/>
            <p:nvPr/>
          </p:nvSpPr>
          <p:spPr>
            <a:xfrm>
              <a:off x="1635731" y="4758577"/>
              <a:ext cx="119188" cy="94747"/>
            </a:xfrm>
            <a:custGeom>
              <a:avLst/>
              <a:gdLst>
                <a:gd name="connsiteX0" fmla="*/ 45907 w 91847"/>
                <a:gd name="connsiteY0" fmla="*/ 0 h 86681"/>
                <a:gd name="connsiteX1" fmla="*/ 83406 w 91847"/>
                <a:gd name="connsiteY1" fmla="*/ 37496 h 86681"/>
                <a:gd name="connsiteX2" fmla="*/ 91847 w 91847"/>
                <a:gd name="connsiteY2" fmla="*/ 86681 h 86681"/>
                <a:gd name="connsiteX3" fmla="*/ 78528 w 91847"/>
                <a:gd name="connsiteY3" fmla="*/ 72998 h 86681"/>
                <a:gd name="connsiteX4" fmla="*/ 45829 w 91847"/>
                <a:gd name="connsiteY4" fmla="*/ 62937 h 86681"/>
                <a:gd name="connsiteX5" fmla="*/ 13130 w 91847"/>
                <a:gd name="connsiteY5" fmla="*/ 72998 h 86681"/>
                <a:gd name="connsiteX6" fmla="*/ 0 w 91847"/>
                <a:gd name="connsiteY6" fmla="*/ 86488 h 86681"/>
                <a:gd name="connsiteX7" fmla="*/ 8407 w 91847"/>
                <a:gd name="connsiteY7" fmla="*/ 37496 h 86681"/>
                <a:gd name="connsiteX8" fmla="*/ 45907 w 91847"/>
                <a:gd name="connsiteY8" fmla="*/ 0 h 8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47" h="86681">
                  <a:moveTo>
                    <a:pt x="45907" y="0"/>
                  </a:moveTo>
                  <a:cubicBezTo>
                    <a:pt x="60551" y="0"/>
                    <a:pt x="73809" y="14329"/>
                    <a:pt x="83406" y="37496"/>
                  </a:cubicBezTo>
                  <a:lnTo>
                    <a:pt x="91847" y="86681"/>
                  </a:lnTo>
                  <a:lnTo>
                    <a:pt x="78528" y="72998"/>
                  </a:lnTo>
                  <a:cubicBezTo>
                    <a:pt x="68478" y="66519"/>
                    <a:pt x="57428" y="62937"/>
                    <a:pt x="45829" y="62937"/>
                  </a:cubicBezTo>
                  <a:cubicBezTo>
                    <a:pt x="34230" y="62937"/>
                    <a:pt x="23181" y="66519"/>
                    <a:pt x="13130" y="72998"/>
                  </a:cubicBezTo>
                  <a:lnTo>
                    <a:pt x="0" y="86488"/>
                  </a:lnTo>
                  <a:lnTo>
                    <a:pt x="8407" y="37496"/>
                  </a:lnTo>
                  <a:cubicBezTo>
                    <a:pt x="18005" y="14329"/>
                    <a:pt x="31262" y="0"/>
                    <a:pt x="4590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5165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B4B1F9E-18DE-4F9F-AD7A-040A818E7C90}"/>
              </a:ext>
            </a:extLst>
          </p:cNvPr>
          <p:cNvGrpSpPr/>
          <p:nvPr/>
        </p:nvGrpSpPr>
        <p:grpSpPr>
          <a:xfrm>
            <a:off x="728142" y="1059995"/>
            <a:ext cx="2078093" cy="2472277"/>
            <a:chOff x="728142" y="1059995"/>
            <a:chExt cx="2078093" cy="247227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5E2D523-EE03-4E6F-84B8-48A2FE62C36C}"/>
                </a:ext>
              </a:extLst>
            </p:cNvPr>
            <p:cNvGrpSpPr/>
            <p:nvPr/>
          </p:nvGrpSpPr>
          <p:grpSpPr>
            <a:xfrm>
              <a:off x="1221003" y="1059995"/>
              <a:ext cx="1585232" cy="2472277"/>
              <a:chOff x="341109" y="1059995"/>
              <a:chExt cx="1585232" cy="2472277"/>
            </a:xfrm>
          </p:grpSpPr>
          <p:sp>
            <p:nvSpPr>
              <p:cNvPr id="25" name="円/楕円 373">
                <a:extLst>
                  <a:ext uri="{FF2B5EF4-FFF2-40B4-BE49-F238E27FC236}">
                    <a16:creationId xmlns:a16="http://schemas.microsoft.com/office/drawing/2014/main" id="{8DD53ED8-7CA4-4D28-A8E5-D2470E368C51}"/>
                  </a:ext>
                </a:extLst>
              </p:cNvPr>
              <p:cNvSpPr/>
              <p:nvPr/>
            </p:nvSpPr>
            <p:spPr>
              <a:xfrm>
                <a:off x="578879" y="1121757"/>
                <a:ext cx="1079568" cy="103789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A9ECAF9-9A06-4E9B-AD74-E32D0803F8AC}"/>
                  </a:ext>
                </a:extLst>
              </p:cNvPr>
              <p:cNvGrpSpPr/>
              <p:nvPr/>
            </p:nvGrpSpPr>
            <p:grpSpPr>
              <a:xfrm>
                <a:off x="1052513" y="2098564"/>
                <a:ext cx="232503" cy="405331"/>
                <a:chOff x="356660" y="2132862"/>
                <a:chExt cx="212829" cy="371033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1218E9DA-5EAA-416C-A872-ADC63D17E603}"/>
                    </a:ext>
                  </a:extLst>
                </p:cNvPr>
                <p:cNvSpPr/>
                <p:nvPr/>
              </p:nvSpPr>
              <p:spPr>
                <a:xfrm>
                  <a:off x="356660" y="2142208"/>
                  <a:ext cx="212829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AAF9FAB4-F4A6-4EC8-81BA-6126C37905F3}"/>
                    </a:ext>
                  </a:extLst>
                </p:cNvPr>
                <p:cNvSpPr/>
                <p:nvPr/>
              </p:nvSpPr>
              <p:spPr>
                <a:xfrm>
                  <a:off x="371030" y="2132862"/>
                  <a:ext cx="110853" cy="179002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9AC0AC5F-A529-4D95-9585-FC911CB475AD}"/>
                  </a:ext>
                </a:extLst>
              </p:cNvPr>
              <p:cNvSpPr/>
              <p:nvPr/>
            </p:nvSpPr>
            <p:spPr>
              <a:xfrm>
                <a:off x="616039" y="1215439"/>
                <a:ext cx="1004748" cy="1083159"/>
              </a:xfrm>
              <a:custGeom>
                <a:avLst/>
                <a:gdLst>
                  <a:gd name="connsiteX0" fmla="*/ 532477 w 1004748"/>
                  <a:gd name="connsiteY0" fmla="*/ 0 h 1119446"/>
                  <a:gd name="connsiteX1" fmla="*/ 1004703 w 1004748"/>
                  <a:gd name="connsiteY1" fmla="*/ 534658 h 1119446"/>
                  <a:gd name="connsiteX2" fmla="*/ 647762 w 1004748"/>
                  <a:gd name="connsiteY2" fmla="*/ 1058218 h 1119446"/>
                  <a:gd name="connsiteX3" fmla="*/ 574924 w 1004748"/>
                  <a:gd name="connsiteY3" fmla="*/ 907339 h 1119446"/>
                  <a:gd name="connsiteX4" fmla="*/ 244591 w 1004748"/>
                  <a:gd name="connsiteY4" fmla="*/ 1118805 h 1119446"/>
                  <a:gd name="connsiteX5" fmla="*/ 96821 w 1004748"/>
                  <a:gd name="connsiteY5" fmla="*/ 1018865 h 1119446"/>
                  <a:gd name="connsiteX6" fmla="*/ 93222 w 1004748"/>
                  <a:gd name="connsiteY6" fmla="*/ 1007737 h 1119446"/>
                  <a:gd name="connsiteX7" fmla="*/ 98077 w 1004748"/>
                  <a:gd name="connsiteY7" fmla="*/ 1006278 h 1119446"/>
                  <a:gd name="connsiteX8" fmla="*/ 135404 w 1004748"/>
                  <a:gd name="connsiteY8" fmla="*/ 980413 h 1119446"/>
                  <a:gd name="connsiteX9" fmla="*/ 98077 w 1004748"/>
                  <a:gd name="connsiteY9" fmla="*/ 985835 h 1119446"/>
                  <a:gd name="connsiteX10" fmla="*/ 86965 w 1004748"/>
                  <a:gd name="connsiteY10" fmla="*/ 988394 h 1119446"/>
                  <a:gd name="connsiteX11" fmla="*/ 81904 w 1004748"/>
                  <a:gd name="connsiteY11" fmla="*/ 972746 h 1119446"/>
                  <a:gd name="connsiteX12" fmla="*/ 69487 w 1004748"/>
                  <a:gd name="connsiteY12" fmla="*/ 912796 h 1119446"/>
                  <a:gd name="connsiteX13" fmla="*/ 0 w 1004748"/>
                  <a:gd name="connsiteY13" fmla="*/ 863460 h 1119446"/>
                  <a:gd name="connsiteX14" fmla="*/ 62281 w 1004748"/>
                  <a:gd name="connsiteY14" fmla="*/ 694242 h 1119446"/>
                  <a:gd name="connsiteX15" fmla="*/ 28390 w 1004748"/>
                  <a:gd name="connsiteY15" fmla="*/ 487045 h 1119446"/>
                  <a:gd name="connsiteX16" fmla="*/ 26520 w 1004748"/>
                  <a:gd name="connsiteY16" fmla="*/ 412367 h 1119446"/>
                  <a:gd name="connsiteX17" fmla="*/ 532477 w 1004748"/>
                  <a:gd name="connsiteY17" fmla="*/ 0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17" fmla="*/ 666364 w 1004748"/>
                  <a:gd name="connsiteY17" fmla="*/ 998779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6965 w 1004748"/>
                  <a:gd name="connsiteY7" fmla="*/ 988394 h 1119446"/>
                  <a:gd name="connsiteX8" fmla="*/ 81904 w 1004748"/>
                  <a:gd name="connsiteY8" fmla="*/ 972746 h 1119446"/>
                  <a:gd name="connsiteX9" fmla="*/ 69487 w 1004748"/>
                  <a:gd name="connsiteY9" fmla="*/ 912796 h 1119446"/>
                  <a:gd name="connsiteX10" fmla="*/ 0 w 1004748"/>
                  <a:gd name="connsiteY10" fmla="*/ 863460 h 1119446"/>
                  <a:gd name="connsiteX11" fmla="*/ 62281 w 1004748"/>
                  <a:gd name="connsiteY11" fmla="*/ 694242 h 1119446"/>
                  <a:gd name="connsiteX12" fmla="*/ 28390 w 1004748"/>
                  <a:gd name="connsiteY12" fmla="*/ 487045 h 1119446"/>
                  <a:gd name="connsiteX13" fmla="*/ 26520 w 1004748"/>
                  <a:gd name="connsiteY13" fmla="*/ 412367 h 1119446"/>
                  <a:gd name="connsiteX14" fmla="*/ 532477 w 1004748"/>
                  <a:gd name="connsiteY14" fmla="*/ 0 h 1119446"/>
                  <a:gd name="connsiteX15" fmla="*/ 1004703 w 1004748"/>
                  <a:gd name="connsiteY15" fmla="*/ 534658 h 1119446"/>
                  <a:gd name="connsiteX16" fmla="*/ 647762 w 1004748"/>
                  <a:gd name="connsiteY16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98077 w 1004748"/>
                  <a:gd name="connsiteY6" fmla="*/ 985835 h 1119446"/>
                  <a:gd name="connsiteX7" fmla="*/ 81904 w 1004748"/>
                  <a:gd name="connsiteY7" fmla="*/ 972746 h 1119446"/>
                  <a:gd name="connsiteX8" fmla="*/ 69487 w 1004748"/>
                  <a:gd name="connsiteY8" fmla="*/ 912796 h 1119446"/>
                  <a:gd name="connsiteX9" fmla="*/ 0 w 1004748"/>
                  <a:gd name="connsiteY9" fmla="*/ 863460 h 1119446"/>
                  <a:gd name="connsiteX10" fmla="*/ 62281 w 1004748"/>
                  <a:gd name="connsiteY10" fmla="*/ 694242 h 1119446"/>
                  <a:gd name="connsiteX11" fmla="*/ 28390 w 1004748"/>
                  <a:gd name="connsiteY11" fmla="*/ 487045 h 1119446"/>
                  <a:gd name="connsiteX12" fmla="*/ 26520 w 1004748"/>
                  <a:gd name="connsiteY12" fmla="*/ 412367 h 1119446"/>
                  <a:gd name="connsiteX13" fmla="*/ 532477 w 1004748"/>
                  <a:gd name="connsiteY13" fmla="*/ 0 h 1119446"/>
                  <a:gd name="connsiteX14" fmla="*/ 1004703 w 1004748"/>
                  <a:gd name="connsiteY14" fmla="*/ 534658 h 1119446"/>
                  <a:gd name="connsiteX15" fmla="*/ 647762 w 1004748"/>
                  <a:gd name="connsiteY15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81904 w 1004748"/>
                  <a:gd name="connsiteY6" fmla="*/ 972746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98077 w 1004748"/>
                  <a:gd name="connsiteY4" fmla="*/ 1006278 h 1119446"/>
                  <a:gd name="connsiteX5" fmla="*/ 135404 w 1004748"/>
                  <a:gd name="connsiteY5" fmla="*/ 980413 h 1119446"/>
                  <a:gd name="connsiteX6" fmla="*/ 77142 w 1004748"/>
                  <a:gd name="connsiteY6" fmla="*/ 963221 h 1119446"/>
                  <a:gd name="connsiteX7" fmla="*/ 69487 w 1004748"/>
                  <a:gd name="connsiteY7" fmla="*/ 912796 h 1119446"/>
                  <a:gd name="connsiteX8" fmla="*/ 0 w 1004748"/>
                  <a:gd name="connsiteY8" fmla="*/ 863460 h 1119446"/>
                  <a:gd name="connsiteX9" fmla="*/ 62281 w 1004748"/>
                  <a:gd name="connsiteY9" fmla="*/ 694242 h 1119446"/>
                  <a:gd name="connsiteX10" fmla="*/ 28390 w 1004748"/>
                  <a:gd name="connsiteY10" fmla="*/ 487045 h 1119446"/>
                  <a:gd name="connsiteX11" fmla="*/ 26520 w 1004748"/>
                  <a:gd name="connsiteY11" fmla="*/ 412367 h 1119446"/>
                  <a:gd name="connsiteX12" fmla="*/ 532477 w 1004748"/>
                  <a:gd name="connsiteY12" fmla="*/ 0 h 1119446"/>
                  <a:gd name="connsiteX13" fmla="*/ 1004703 w 1004748"/>
                  <a:gd name="connsiteY13" fmla="*/ 534658 h 1119446"/>
                  <a:gd name="connsiteX14" fmla="*/ 647762 w 1004748"/>
                  <a:gd name="connsiteY14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93222 w 1004748"/>
                  <a:gd name="connsiteY3" fmla="*/ 1007737 h 1119446"/>
                  <a:gd name="connsiteX4" fmla="*/ 135404 w 1004748"/>
                  <a:gd name="connsiteY4" fmla="*/ 980413 h 1119446"/>
                  <a:gd name="connsiteX5" fmla="*/ 77142 w 1004748"/>
                  <a:gd name="connsiteY5" fmla="*/ 963221 h 1119446"/>
                  <a:gd name="connsiteX6" fmla="*/ 69487 w 1004748"/>
                  <a:gd name="connsiteY6" fmla="*/ 912796 h 1119446"/>
                  <a:gd name="connsiteX7" fmla="*/ 0 w 1004748"/>
                  <a:gd name="connsiteY7" fmla="*/ 863460 h 1119446"/>
                  <a:gd name="connsiteX8" fmla="*/ 62281 w 1004748"/>
                  <a:gd name="connsiteY8" fmla="*/ 694242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7105 w 1002366"/>
                  <a:gd name="connsiteY6" fmla="*/ 91279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74760 w 1002366"/>
                  <a:gd name="connsiteY5" fmla="*/ 963221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33022 w 1002366"/>
                  <a:gd name="connsiteY4" fmla="*/ 980413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90840 w 1002366"/>
                  <a:gd name="connsiteY3" fmla="*/ 1007737 h 1119446"/>
                  <a:gd name="connsiteX4" fmla="*/ 140166 w 1002366"/>
                  <a:gd name="connsiteY4" fmla="*/ 970888 h 1119446"/>
                  <a:gd name="connsiteX5" fmla="*/ 58092 w 1002366"/>
                  <a:gd name="connsiteY5" fmla="*/ 958459 h 1119446"/>
                  <a:gd name="connsiteX6" fmla="*/ 64724 w 1002366"/>
                  <a:gd name="connsiteY6" fmla="*/ 893746 h 1119446"/>
                  <a:gd name="connsiteX7" fmla="*/ 0 w 1002366"/>
                  <a:gd name="connsiteY7" fmla="*/ 849172 h 1119446"/>
                  <a:gd name="connsiteX8" fmla="*/ 59899 w 1002366"/>
                  <a:gd name="connsiteY8" fmla="*/ 694242 h 1119446"/>
                  <a:gd name="connsiteX9" fmla="*/ 26008 w 1002366"/>
                  <a:gd name="connsiteY9" fmla="*/ 487045 h 1119446"/>
                  <a:gd name="connsiteX10" fmla="*/ 24138 w 1002366"/>
                  <a:gd name="connsiteY10" fmla="*/ 412367 h 1119446"/>
                  <a:gd name="connsiteX11" fmla="*/ 530095 w 1002366"/>
                  <a:gd name="connsiteY11" fmla="*/ 0 h 1119446"/>
                  <a:gd name="connsiteX12" fmla="*/ 1002321 w 1002366"/>
                  <a:gd name="connsiteY12" fmla="*/ 534658 h 1119446"/>
                  <a:gd name="connsiteX13" fmla="*/ 645380 w 1002366"/>
                  <a:gd name="connsiteY13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140166 w 1002366"/>
                  <a:gd name="connsiteY3" fmla="*/ 970888 h 1119446"/>
                  <a:gd name="connsiteX4" fmla="*/ 58092 w 1002366"/>
                  <a:gd name="connsiteY4" fmla="*/ 958459 h 1119446"/>
                  <a:gd name="connsiteX5" fmla="*/ 64724 w 1002366"/>
                  <a:gd name="connsiteY5" fmla="*/ 893746 h 1119446"/>
                  <a:gd name="connsiteX6" fmla="*/ 0 w 1002366"/>
                  <a:gd name="connsiteY6" fmla="*/ 849172 h 1119446"/>
                  <a:gd name="connsiteX7" fmla="*/ 59899 w 1002366"/>
                  <a:gd name="connsiteY7" fmla="*/ 694242 h 1119446"/>
                  <a:gd name="connsiteX8" fmla="*/ 26008 w 1002366"/>
                  <a:gd name="connsiteY8" fmla="*/ 487045 h 1119446"/>
                  <a:gd name="connsiteX9" fmla="*/ 24138 w 1002366"/>
                  <a:gd name="connsiteY9" fmla="*/ 412367 h 1119446"/>
                  <a:gd name="connsiteX10" fmla="*/ 530095 w 1002366"/>
                  <a:gd name="connsiteY10" fmla="*/ 0 h 1119446"/>
                  <a:gd name="connsiteX11" fmla="*/ 1002321 w 1002366"/>
                  <a:gd name="connsiteY11" fmla="*/ 534658 h 1119446"/>
                  <a:gd name="connsiteX12" fmla="*/ 645380 w 1002366"/>
                  <a:gd name="connsiteY12" fmla="*/ 1058218 h 1119446"/>
                  <a:gd name="connsiteX0" fmla="*/ 572542 w 1002366"/>
                  <a:gd name="connsiteY0" fmla="*/ 907339 h 1119446"/>
                  <a:gd name="connsiteX1" fmla="*/ 242209 w 1002366"/>
                  <a:gd name="connsiteY1" fmla="*/ 1118805 h 1119446"/>
                  <a:gd name="connsiteX2" fmla="*/ 94439 w 1002366"/>
                  <a:gd name="connsiteY2" fmla="*/ 1018865 h 1119446"/>
                  <a:gd name="connsiteX3" fmla="*/ 140166 w 1002366"/>
                  <a:gd name="connsiteY3" fmla="*/ 970888 h 1119446"/>
                  <a:gd name="connsiteX4" fmla="*/ 58092 w 1002366"/>
                  <a:gd name="connsiteY4" fmla="*/ 958459 h 1119446"/>
                  <a:gd name="connsiteX5" fmla="*/ 64724 w 1002366"/>
                  <a:gd name="connsiteY5" fmla="*/ 893746 h 1119446"/>
                  <a:gd name="connsiteX6" fmla="*/ 0 w 1002366"/>
                  <a:gd name="connsiteY6" fmla="*/ 849172 h 1119446"/>
                  <a:gd name="connsiteX7" fmla="*/ 64661 w 1002366"/>
                  <a:gd name="connsiteY7" fmla="*/ 651379 h 1119446"/>
                  <a:gd name="connsiteX8" fmla="*/ 26008 w 1002366"/>
                  <a:gd name="connsiteY8" fmla="*/ 487045 h 1119446"/>
                  <a:gd name="connsiteX9" fmla="*/ 24138 w 1002366"/>
                  <a:gd name="connsiteY9" fmla="*/ 412367 h 1119446"/>
                  <a:gd name="connsiteX10" fmla="*/ 530095 w 1002366"/>
                  <a:gd name="connsiteY10" fmla="*/ 0 h 1119446"/>
                  <a:gd name="connsiteX11" fmla="*/ 1002321 w 1002366"/>
                  <a:gd name="connsiteY11" fmla="*/ 534658 h 1119446"/>
                  <a:gd name="connsiteX12" fmla="*/ 645380 w 1002366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60474 w 1004748"/>
                  <a:gd name="connsiteY4" fmla="*/ 958459 h 1119446"/>
                  <a:gd name="connsiteX5" fmla="*/ 67106 w 1004748"/>
                  <a:gd name="connsiteY5" fmla="*/ 893746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60474 w 1004748"/>
                  <a:gd name="connsiteY4" fmla="*/ 958459 h 1119446"/>
                  <a:gd name="connsiteX5" fmla="*/ 67106 w 1004748"/>
                  <a:gd name="connsiteY5" fmla="*/ 800878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58093 w 1004748"/>
                  <a:gd name="connsiteY4" fmla="*/ 872734 h 1119446"/>
                  <a:gd name="connsiteX5" fmla="*/ 67106 w 1004748"/>
                  <a:gd name="connsiteY5" fmla="*/ 800878 h 1119446"/>
                  <a:gd name="connsiteX6" fmla="*/ 0 w 1004748"/>
                  <a:gd name="connsiteY6" fmla="*/ 763447 h 1119446"/>
                  <a:gd name="connsiteX7" fmla="*/ 67043 w 1004748"/>
                  <a:gd name="connsiteY7" fmla="*/ 651379 h 1119446"/>
                  <a:gd name="connsiteX8" fmla="*/ 28390 w 1004748"/>
                  <a:gd name="connsiteY8" fmla="*/ 487045 h 1119446"/>
                  <a:gd name="connsiteX9" fmla="*/ 26520 w 1004748"/>
                  <a:gd name="connsiteY9" fmla="*/ 412367 h 1119446"/>
                  <a:gd name="connsiteX10" fmla="*/ 532477 w 1004748"/>
                  <a:gd name="connsiteY10" fmla="*/ 0 h 1119446"/>
                  <a:gd name="connsiteX11" fmla="*/ 1004703 w 1004748"/>
                  <a:gd name="connsiteY11" fmla="*/ 534658 h 1119446"/>
                  <a:gd name="connsiteX12" fmla="*/ 647762 w 1004748"/>
                  <a:gd name="connsiteY12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287623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96821 w 1004748"/>
                  <a:gd name="connsiteY2" fmla="*/ 1018865 h 1119446"/>
                  <a:gd name="connsiteX3" fmla="*/ 142548 w 1004748"/>
                  <a:gd name="connsiteY3" fmla="*/ 970888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3965 w 1004748"/>
                  <a:gd name="connsiteY2" fmla="*/ 1033152 h 1119446"/>
                  <a:gd name="connsiteX3" fmla="*/ 142548 w 1004748"/>
                  <a:gd name="connsiteY3" fmla="*/ 970888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03965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18252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9446"/>
                  <a:gd name="connsiteX1" fmla="*/ 244591 w 1004748"/>
                  <a:gd name="connsiteY1" fmla="*/ 1118805 h 1119446"/>
                  <a:gd name="connsiteX2" fmla="*/ 118252 w 1004748"/>
                  <a:gd name="connsiteY2" fmla="*/ 1033152 h 1119446"/>
                  <a:gd name="connsiteX3" fmla="*/ 87779 w 1004748"/>
                  <a:gd name="connsiteY3" fmla="*/ 1004225 h 1119446"/>
                  <a:gd name="connsiteX4" fmla="*/ 237617 w 1004748"/>
                  <a:gd name="connsiteY4" fmla="*/ 872915 h 1119446"/>
                  <a:gd name="connsiteX5" fmla="*/ 58093 w 1004748"/>
                  <a:gd name="connsiteY5" fmla="*/ 872734 h 1119446"/>
                  <a:gd name="connsiteX6" fmla="*/ 67106 w 1004748"/>
                  <a:gd name="connsiteY6" fmla="*/ 800878 h 1119446"/>
                  <a:gd name="connsiteX7" fmla="*/ 0 w 1004748"/>
                  <a:gd name="connsiteY7" fmla="*/ 763447 h 1119446"/>
                  <a:gd name="connsiteX8" fmla="*/ 67043 w 1004748"/>
                  <a:gd name="connsiteY8" fmla="*/ 651379 h 1119446"/>
                  <a:gd name="connsiteX9" fmla="*/ 28390 w 1004748"/>
                  <a:gd name="connsiteY9" fmla="*/ 487045 h 1119446"/>
                  <a:gd name="connsiteX10" fmla="*/ 26520 w 1004748"/>
                  <a:gd name="connsiteY10" fmla="*/ 412367 h 1119446"/>
                  <a:gd name="connsiteX11" fmla="*/ 532477 w 1004748"/>
                  <a:gd name="connsiteY11" fmla="*/ 0 h 1119446"/>
                  <a:gd name="connsiteX12" fmla="*/ 1004703 w 1004748"/>
                  <a:gd name="connsiteY12" fmla="*/ 534658 h 1119446"/>
                  <a:gd name="connsiteX13" fmla="*/ 647762 w 1004748"/>
                  <a:gd name="connsiteY13" fmla="*/ 1058218 h 1119446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18252 w 1004748"/>
                  <a:gd name="connsiteY2" fmla="*/ 1033152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7106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18252 w 1004748"/>
                  <a:gd name="connsiteY2" fmla="*/ 1033152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87779 w 1004748"/>
                  <a:gd name="connsiteY3" fmla="*/ 1004225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37617 w 1004748"/>
                  <a:gd name="connsiteY4" fmla="*/ 872915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63811 w 1004748"/>
                  <a:gd name="connsiteY4" fmla="*/ 86339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37302 w 1004748"/>
                  <a:gd name="connsiteY2" fmla="*/ 1030771 h 1118805"/>
                  <a:gd name="connsiteX3" fmla="*/ 113973 w 1004748"/>
                  <a:gd name="connsiteY3" fmla="*/ 999462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13973 w 1004748"/>
                  <a:gd name="connsiteY3" fmla="*/ 999462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23475"/>
                  <a:gd name="connsiteX1" fmla="*/ 244591 w 1004748"/>
                  <a:gd name="connsiteY1" fmla="*/ 1118805 h 1123475"/>
                  <a:gd name="connsiteX2" fmla="*/ 153970 w 1004748"/>
                  <a:gd name="connsiteY2" fmla="*/ 1064109 h 1123475"/>
                  <a:gd name="connsiteX3" fmla="*/ 133023 w 1004748"/>
                  <a:gd name="connsiteY3" fmla="*/ 1044706 h 1123475"/>
                  <a:gd name="connsiteX4" fmla="*/ 220948 w 1004748"/>
                  <a:gd name="connsiteY4" fmla="*/ 882440 h 1123475"/>
                  <a:gd name="connsiteX5" fmla="*/ 58093 w 1004748"/>
                  <a:gd name="connsiteY5" fmla="*/ 872734 h 1123475"/>
                  <a:gd name="connsiteX6" fmla="*/ 62344 w 1004748"/>
                  <a:gd name="connsiteY6" fmla="*/ 800878 h 1123475"/>
                  <a:gd name="connsiteX7" fmla="*/ 0 w 1004748"/>
                  <a:gd name="connsiteY7" fmla="*/ 763447 h 1123475"/>
                  <a:gd name="connsiteX8" fmla="*/ 67043 w 1004748"/>
                  <a:gd name="connsiteY8" fmla="*/ 651379 h 1123475"/>
                  <a:gd name="connsiteX9" fmla="*/ 28390 w 1004748"/>
                  <a:gd name="connsiteY9" fmla="*/ 487045 h 1123475"/>
                  <a:gd name="connsiteX10" fmla="*/ 26520 w 1004748"/>
                  <a:gd name="connsiteY10" fmla="*/ 412367 h 1123475"/>
                  <a:gd name="connsiteX11" fmla="*/ 532477 w 1004748"/>
                  <a:gd name="connsiteY11" fmla="*/ 0 h 1123475"/>
                  <a:gd name="connsiteX12" fmla="*/ 1004703 w 1004748"/>
                  <a:gd name="connsiteY12" fmla="*/ 534658 h 1123475"/>
                  <a:gd name="connsiteX13" fmla="*/ 647762 w 1004748"/>
                  <a:gd name="connsiteY13" fmla="*/ 1058218 h 1123475"/>
                  <a:gd name="connsiteX0" fmla="*/ 574924 w 1004748"/>
                  <a:gd name="connsiteY0" fmla="*/ 907339 h 1123475"/>
                  <a:gd name="connsiteX1" fmla="*/ 244591 w 1004748"/>
                  <a:gd name="connsiteY1" fmla="*/ 1118805 h 1123475"/>
                  <a:gd name="connsiteX2" fmla="*/ 153970 w 1004748"/>
                  <a:gd name="connsiteY2" fmla="*/ 1064109 h 1123475"/>
                  <a:gd name="connsiteX3" fmla="*/ 133023 w 1004748"/>
                  <a:gd name="connsiteY3" fmla="*/ 1044706 h 1123475"/>
                  <a:gd name="connsiteX4" fmla="*/ 220948 w 1004748"/>
                  <a:gd name="connsiteY4" fmla="*/ 882440 h 1123475"/>
                  <a:gd name="connsiteX5" fmla="*/ 58093 w 1004748"/>
                  <a:gd name="connsiteY5" fmla="*/ 872734 h 1123475"/>
                  <a:gd name="connsiteX6" fmla="*/ 62344 w 1004748"/>
                  <a:gd name="connsiteY6" fmla="*/ 800878 h 1123475"/>
                  <a:gd name="connsiteX7" fmla="*/ 0 w 1004748"/>
                  <a:gd name="connsiteY7" fmla="*/ 763447 h 1123475"/>
                  <a:gd name="connsiteX8" fmla="*/ 67043 w 1004748"/>
                  <a:gd name="connsiteY8" fmla="*/ 651379 h 1123475"/>
                  <a:gd name="connsiteX9" fmla="*/ 28390 w 1004748"/>
                  <a:gd name="connsiteY9" fmla="*/ 487045 h 1123475"/>
                  <a:gd name="connsiteX10" fmla="*/ 26520 w 1004748"/>
                  <a:gd name="connsiteY10" fmla="*/ 412367 h 1123475"/>
                  <a:gd name="connsiteX11" fmla="*/ 532477 w 1004748"/>
                  <a:gd name="connsiteY11" fmla="*/ 0 h 1123475"/>
                  <a:gd name="connsiteX12" fmla="*/ 1004703 w 1004748"/>
                  <a:gd name="connsiteY12" fmla="*/ 534658 h 1123475"/>
                  <a:gd name="connsiteX13" fmla="*/ 647762 w 1004748"/>
                  <a:gd name="connsiteY13" fmla="*/ 1058218 h 112347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18805"/>
                  <a:gd name="connsiteX1" fmla="*/ 244591 w 1004748"/>
                  <a:gd name="connsiteY1" fmla="*/ 1118805 h 1118805"/>
                  <a:gd name="connsiteX2" fmla="*/ 153970 w 1004748"/>
                  <a:gd name="connsiteY2" fmla="*/ 1064109 h 1118805"/>
                  <a:gd name="connsiteX3" fmla="*/ 133023 w 1004748"/>
                  <a:gd name="connsiteY3" fmla="*/ 1044706 h 1118805"/>
                  <a:gd name="connsiteX4" fmla="*/ 220948 w 1004748"/>
                  <a:gd name="connsiteY4" fmla="*/ 882440 h 1118805"/>
                  <a:gd name="connsiteX5" fmla="*/ 58093 w 1004748"/>
                  <a:gd name="connsiteY5" fmla="*/ 872734 h 1118805"/>
                  <a:gd name="connsiteX6" fmla="*/ 62344 w 1004748"/>
                  <a:gd name="connsiteY6" fmla="*/ 800878 h 1118805"/>
                  <a:gd name="connsiteX7" fmla="*/ 0 w 1004748"/>
                  <a:gd name="connsiteY7" fmla="*/ 763447 h 1118805"/>
                  <a:gd name="connsiteX8" fmla="*/ 67043 w 1004748"/>
                  <a:gd name="connsiteY8" fmla="*/ 651379 h 1118805"/>
                  <a:gd name="connsiteX9" fmla="*/ 28390 w 1004748"/>
                  <a:gd name="connsiteY9" fmla="*/ 487045 h 1118805"/>
                  <a:gd name="connsiteX10" fmla="*/ 26520 w 1004748"/>
                  <a:gd name="connsiteY10" fmla="*/ 412367 h 1118805"/>
                  <a:gd name="connsiteX11" fmla="*/ 532477 w 1004748"/>
                  <a:gd name="connsiteY11" fmla="*/ 0 h 1118805"/>
                  <a:gd name="connsiteX12" fmla="*/ 1004703 w 1004748"/>
                  <a:gd name="connsiteY12" fmla="*/ 534658 h 1118805"/>
                  <a:gd name="connsiteX13" fmla="*/ 647762 w 1004748"/>
                  <a:gd name="connsiteY13" fmla="*/ 1058218 h 1118805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568"/>
                  <a:gd name="connsiteX1" fmla="*/ 268404 w 1004748"/>
                  <a:gd name="connsiteY1" fmla="*/ 1123568 h 1123568"/>
                  <a:gd name="connsiteX2" fmla="*/ 153970 w 1004748"/>
                  <a:gd name="connsiteY2" fmla="*/ 1064109 h 1123568"/>
                  <a:gd name="connsiteX3" fmla="*/ 133023 w 1004748"/>
                  <a:gd name="connsiteY3" fmla="*/ 1044706 h 1123568"/>
                  <a:gd name="connsiteX4" fmla="*/ 220948 w 1004748"/>
                  <a:gd name="connsiteY4" fmla="*/ 882440 h 1123568"/>
                  <a:gd name="connsiteX5" fmla="*/ 58093 w 1004748"/>
                  <a:gd name="connsiteY5" fmla="*/ 872734 h 1123568"/>
                  <a:gd name="connsiteX6" fmla="*/ 62344 w 1004748"/>
                  <a:gd name="connsiteY6" fmla="*/ 800878 h 1123568"/>
                  <a:gd name="connsiteX7" fmla="*/ 0 w 1004748"/>
                  <a:gd name="connsiteY7" fmla="*/ 763447 h 1123568"/>
                  <a:gd name="connsiteX8" fmla="*/ 67043 w 1004748"/>
                  <a:gd name="connsiteY8" fmla="*/ 651379 h 1123568"/>
                  <a:gd name="connsiteX9" fmla="*/ 28390 w 1004748"/>
                  <a:gd name="connsiteY9" fmla="*/ 487045 h 1123568"/>
                  <a:gd name="connsiteX10" fmla="*/ 26520 w 1004748"/>
                  <a:gd name="connsiteY10" fmla="*/ 412367 h 1123568"/>
                  <a:gd name="connsiteX11" fmla="*/ 532477 w 1004748"/>
                  <a:gd name="connsiteY11" fmla="*/ 0 h 1123568"/>
                  <a:gd name="connsiteX12" fmla="*/ 1004703 w 1004748"/>
                  <a:gd name="connsiteY12" fmla="*/ 534658 h 1123568"/>
                  <a:gd name="connsiteX13" fmla="*/ 647762 w 1004748"/>
                  <a:gd name="connsiteY13" fmla="*/ 1058218 h 1123568"/>
                  <a:gd name="connsiteX0" fmla="*/ 574924 w 1004748"/>
                  <a:gd name="connsiteY0" fmla="*/ 907339 h 1123610"/>
                  <a:gd name="connsiteX1" fmla="*/ 268404 w 1004748"/>
                  <a:gd name="connsiteY1" fmla="*/ 1123568 h 1123610"/>
                  <a:gd name="connsiteX2" fmla="*/ 153970 w 1004748"/>
                  <a:gd name="connsiteY2" fmla="*/ 1064109 h 1123610"/>
                  <a:gd name="connsiteX3" fmla="*/ 133023 w 1004748"/>
                  <a:gd name="connsiteY3" fmla="*/ 1044706 h 1123610"/>
                  <a:gd name="connsiteX4" fmla="*/ 220948 w 1004748"/>
                  <a:gd name="connsiteY4" fmla="*/ 882440 h 1123610"/>
                  <a:gd name="connsiteX5" fmla="*/ 58093 w 1004748"/>
                  <a:gd name="connsiteY5" fmla="*/ 872734 h 1123610"/>
                  <a:gd name="connsiteX6" fmla="*/ 62344 w 1004748"/>
                  <a:gd name="connsiteY6" fmla="*/ 800878 h 1123610"/>
                  <a:gd name="connsiteX7" fmla="*/ 0 w 1004748"/>
                  <a:gd name="connsiteY7" fmla="*/ 763447 h 1123610"/>
                  <a:gd name="connsiteX8" fmla="*/ 67043 w 1004748"/>
                  <a:gd name="connsiteY8" fmla="*/ 651379 h 1123610"/>
                  <a:gd name="connsiteX9" fmla="*/ 28390 w 1004748"/>
                  <a:gd name="connsiteY9" fmla="*/ 487045 h 1123610"/>
                  <a:gd name="connsiteX10" fmla="*/ 26520 w 1004748"/>
                  <a:gd name="connsiteY10" fmla="*/ 412367 h 1123610"/>
                  <a:gd name="connsiteX11" fmla="*/ 532477 w 1004748"/>
                  <a:gd name="connsiteY11" fmla="*/ 0 h 1123610"/>
                  <a:gd name="connsiteX12" fmla="*/ 1004703 w 1004748"/>
                  <a:gd name="connsiteY12" fmla="*/ 534658 h 1123610"/>
                  <a:gd name="connsiteX13" fmla="*/ 647762 w 1004748"/>
                  <a:gd name="connsiteY13" fmla="*/ 1058218 h 1123610"/>
                  <a:gd name="connsiteX0" fmla="*/ 574924 w 1004748"/>
                  <a:gd name="connsiteY0" fmla="*/ 907339 h 1123610"/>
                  <a:gd name="connsiteX1" fmla="*/ 287454 w 1004748"/>
                  <a:gd name="connsiteY1" fmla="*/ 1123568 h 1123610"/>
                  <a:gd name="connsiteX2" fmla="*/ 153970 w 1004748"/>
                  <a:gd name="connsiteY2" fmla="*/ 1064109 h 1123610"/>
                  <a:gd name="connsiteX3" fmla="*/ 133023 w 1004748"/>
                  <a:gd name="connsiteY3" fmla="*/ 1044706 h 1123610"/>
                  <a:gd name="connsiteX4" fmla="*/ 220948 w 1004748"/>
                  <a:gd name="connsiteY4" fmla="*/ 882440 h 1123610"/>
                  <a:gd name="connsiteX5" fmla="*/ 58093 w 1004748"/>
                  <a:gd name="connsiteY5" fmla="*/ 872734 h 1123610"/>
                  <a:gd name="connsiteX6" fmla="*/ 62344 w 1004748"/>
                  <a:gd name="connsiteY6" fmla="*/ 800878 h 1123610"/>
                  <a:gd name="connsiteX7" fmla="*/ 0 w 1004748"/>
                  <a:gd name="connsiteY7" fmla="*/ 763447 h 1123610"/>
                  <a:gd name="connsiteX8" fmla="*/ 67043 w 1004748"/>
                  <a:gd name="connsiteY8" fmla="*/ 651379 h 1123610"/>
                  <a:gd name="connsiteX9" fmla="*/ 28390 w 1004748"/>
                  <a:gd name="connsiteY9" fmla="*/ 487045 h 1123610"/>
                  <a:gd name="connsiteX10" fmla="*/ 26520 w 1004748"/>
                  <a:gd name="connsiteY10" fmla="*/ 412367 h 1123610"/>
                  <a:gd name="connsiteX11" fmla="*/ 532477 w 1004748"/>
                  <a:gd name="connsiteY11" fmla="*/ 0 h 1123610"/>
                  <a:gd name="connsiteX12" fmla="*/ 1004703 w 1004748"/>
                  <a:gd name="connsiteY12" fmla="*/ 534658 h 1123610"/>
                  <a:gd name="connsiteX13" fmla="*/ 647762 w 1004748"/>
                  <a:gd name="connsiteY13" fmla="*/ 1058218 h 1123610"/>
                  <a:gd name="connsiteX0" fmla="*/ 574924 w 1004748"/>
                  <a:gd name="connsiteY0" fmla="*/ 907339 h 1137389"/>
                  <a:gd name="connsiteX1" fmla="*/ 287454 w 1004748"/>
                  <a:gd name="connsiteY1" fmla="*/ 1123568 h 1137389"/>
                  <a:gd name="connsiteX2" fmla="*/ 153970 w 1004748"/>
                  <a:gd name="connsiteY2" fmla="*/ 1064109 h 1137389"/>
                  <a:gd name="connsiteX3" fmla="*/ 133023 w 1004748"/>
                  <a:gd name="connsiteY3" fmla="*/ 1044706 h 1137389"/>
                  <a:gd name="connsiteX4" fmla="*/ 220948 w 1004748"/>
                  <a:gd name="connsiteY4" fmla="*/ 882440 h 1137389"/>
                  <a:gd name="connsiteX5" fmla="*/ 58093 w 1004748"/>
                  <a:gd name="connsiteY5" fmla="*/ 872734 h 1137389"/>
                  <a:gd name="connsiteX6" fmla="*/ 62344 w 1004748"/>
                  <a:gd name="connsiteY6" fmla="*/ 800878 h 1137389"/>
                  <a:gd name="connsiteX7" fmla="*/ 0 w 1004748"/>
                  <a:gd name="connsiteY7" fmla="*/ 763447 h 1137389"/>
                  <a:gd name="connsiteX8" fmla="*/ 67043 w 1004748"/>
                  <a:gd name="connsiteY8" fmla="*/ 651379 h 1137389"/>
                  <a:gd name="connsiteX9" fmla="*/ 28390 w 1004748"/>
                  <a:gd name="connsiteY9" fmla="*/ 487045 h 1137389"/>
                  <a:gd name="connsiteX10" fmla="*/ 26520 w 1004748"/>
                  <a:gd name="connsiteY10" fmla="*/ 412367 h 1137389"/>
                  <a:gd name="connsiteX11" fmla="*/ 532477 w 1004748"/>
                  <a:gd name="connsiteY11" fmla="*/ 0 h 1137389"/>
                  <a:gd name="connsiteX12" fmla="*/ 1004703 w 1004748"/>
                  <a:gd name="connsiteY12" fmla="*/ 534658 h 1137389"/>
                  <a:gd name="connsiteX13" fmla="*/ 647762 w 1004748"/>
                  <a:gd name="connsiteY13" fmla="*/ 1058218 h 1137389"/>
                  <a:gd name="connsiteX0" fmla="*/ 574924 w 1004748"/>
                  <a:gd name="connsiteY0" fmla="*/ 907339 h 1129947"/>
                  <a:gd name="connsiteX1" fmla="*/ 308885 w 1004748"/>
                  <a:gd name="connsiteY1" fmla="*/ 1114043 h 1129947"/>
                  <a:gd name="connsiteX2" fmla="*/ 153970 w 1004748"/>
                  <a:gd name="connsiteY2" fmla="*/ 1064109 h 1129947"/>
                  <a:gd name="connsiteX3" fmla="*/ 133023 w 1004748"/>
                  <a:gd name="connsiteY3" fmla="*/ 1044706 h 1129947"/>
                  <a:gd name="connsiteX4" fmla="*/ 220948 w 1004748"/>
                  <a:gd name="connsiteY4" fmla="*/ 882440 h 1129947"/>
                  <a:gd name="connsiteX5" fmla="*/ 58093 w 1004748"/>
                  <a:gd name="connsiteY5" fmla="*/ 872734 h 1129947"/>
                  <a:gd name="connsiteX6" fmla="*/ 62344 w 1004748"/>
                  <a:gd name="connsiteY6" fmla="*/ 800878 h 1129947"/>
                  <a:gd name="connsiteX7" fmla="*/ 0 w 1004748"/>
                  <a:gd name="connsiteY7" fmla="*/ 763447 h 1129947"/>
                  <a:gd name="connsiteX8" fmla="*/ 67043 w 1004748"/>
                  <a:gd name="connsiteY8" fmla="*/ 651379 h 1129947"/>
                  <a:gd name="connsiteX9" fmla="*/ 28390 w 1004748"/>
                  <a:gd name="connsiteY9" fmla="*/ 487045 h 1129947"/>
                  <a:gd name="connsiteX10" fmla="*/ 26520 w 1004748"/>
                  <a:gd name="connsiteY10" fmla="*/ 412367 h 1129947"/>
                  <a:gd name="connsiteX11" fmla="*/ 532477 w 1004748"/>
                  <a:gd name="connsiteY11" fmla="*/ 0 h 1129947"/>
                  <a:gd name="connsiteX12" fmla="*/ 1004703 w 1004748"/>
                  <a:gd name="connsiteY12" fmla="*/ 534658 h 1129947"/>
                  <a:gd name="connsiteX13" fmla="*/ 647762 w 1004748"/>
                  <a:gd name="connsiteY13" fmla="*/ 1058218 h 1129947"/>
                  <a:gd name="connsiteX0" fmla="*/ 577306 w 1004748"/>
                  <a:gd name="connsiteY0" fmla="*/ 895433 h 1127634"/>
                  <a:gd name="connsiteX1" fmla="*/ 308885 w 1004748"/>
                  <a:gd name="connsiteY1" fmla="*/ 1114043 h 1127634"/>
                  <a:gd name="connsiteX2" fmla="*/ 153970 w 1004748"/>
                  <a:gd name="connsiteY2" fmla="*/ 1064109 h 1127634"/>
                  <a:gd name="connsiteX3" fmla="*/ 133023 w 1004748"/>
                  <a:gd name="connsiteY3" fmla="*/ 1044706 h 1127634"/>
                  <a:gd name="connsiteX4" fmla="*/ 220948 w 1004748"/>
                  <a:gd name="connsiteY4" fmla="*/ 882440 h 1127634"/>
                  <a:gd name="connsiteX5" fmla="*/ 58093 w 1004748"/>
                  <a:gd name="connsiteY5" fmla="*/ 872734 h 1127634"/>
                  <a:gd name="connsiteX6" fmla="*/ 62344 w 1004748"/>
                  <a:gd name="connsiteY6" fmla="*/ 800878 h 1127634"/>
                  <a:gd name="connsiteX7" fmla="*/ 0 w 1004748"/>
                  <a:gd name="connsiteY7" fmla="*/ 763447 h 1127634"/>
                  <a:gd name="connsiteX8" fmla="*/ 67043 w 1004748"/>
                  <a:gd name="connsiteY8" fmla="*/ 651379 h 1127634"/>
                  <a:gd name="connsiteX9" fmla="*/ 28390 w 1004748"/>
                  <a:gd name="connsiteY9" fmla="*/ 487045 h 1127634"/>
                  <a:gd name="connsiteX10" fmla="*/ 26520 w 1004748"/>
                  <a:gd name="connsiteY10" fmla="*/ 412367 h 1127634"/>
                  <a:gd name="connsiteX11" fmla="*/ 532477 w 1004748"/>
                  <a:gd name="connsiteY11" fmla="*/ 0 h 1127634"/>
                  <a:gd name="connsiteX12" fmla="*/ 1004703 w 1004748"/>
                  <a:gd name="connsiteY12" fmla="*/ 534658 h 1127634"/>
                  <a:gd name="connsiteX13" fmla="*/ 647762 w 1004748"/>
                  <a:gd name="connsiteY13" fmla="*/ 1058218 h 1127634"/>
                  <a:gd name="connsiteX0" fmla="*/ 577306 w 1004748"/>
                  <a:gd name="connsiteY0" fmla="*/ 895433 h 1127634"/>
                  <a:gd name="connsiteX1" fmla="*/ 308885 w 1004748"/>
                  <a:gd name="connsiteY1" fmla="*/ 1114043 h 1127634"/>
                  <a:gd name="connsiteX2" fmla="*/ 153970 w 1004748"/>
                  <a:gd name="connsiteY2" fmla="*/ 1064109 h 1127634"/>
                  <a:gd name="connsiteX3" fmla="*/ 133023 w 1004748"/>
                  <a:gd name="connsiteY3" fmla="*/ 1044706 h 1127634"/>
                  <a:gd name="connsiteX4" fmla="*/ 220948 w 1004748"/>
                  <a:gd name="connsiteY4" fmla="*/ 882440 h 1127634"/>
                  <a:gd name="connsiteX5" fmla="*/ 58093 w 1004748"/>
                  <a:gd name="connsiteY5" fmla="*/ 872734 h 1127634"/>
                  <a:gd name="connsiteX6" fmla="*/ 62344 w 1004748"/>
                  <a:gd name="connsiteY6" fmla="*/ 800878 h 1127634"/>
                  <a:gd name="connsiteX7" fmla="*/ 0 w 1004748"/>
                  <a:gd name="connsiteY7" fmla="*/ 763447 h 1127634"/>
                  <a:gd name="connsiteX8" fmla="*/ 67043 w 1004748"/>
                  <a:gd name="connsiteY8" fmla="*/ 651379 h 1127634"/>
                  <a:gd name="connsiteX9" fmla="*/ 28390 w 1004748"/>
                  <a:gd name="connsiteY9" fmla="*/ 487045 h 1127634"/>
                  <a:gd name="connsiteX10" fmla="*/ 26520 w 1004748"/>
                  <a:gd name="connsiteY10" fmla="*/ 412367 h 1127634"/>
                  <a:gd name="connsiteX11" fmla="*/ 532477 w 1004748"/>
                  <a:gd name="connsiteY11" fmla="*/ 0 h 1127634"/>
                  <a:gd name="connsiteX12" fmla="*/ 1004703 w 1004748"/>
                  <a:gd name="connsiteY12" fmla="*/ 534658 h 1127634"/>
                  <a:gd name="connsiteX13" fmla="*/ 647762 w 1004748"/>
                  <a:gd name="connsiteY13" fmla="*/ 1058218 h 1127634"/>
                  <a:gd name="connsiteX0" fmla="*/ 577306 w 1004748"/>
                  <a:gd name="connsiteY0" fmla="*/ 895433 h 1103295"/>
                  <a:gd name="connsiteX1" fmla="*/ 342222 w 1004748"/>
                  <a:gd name="connsiteY1" fmla="*/ 1073562 h 1103295"/>
                  <a:gd name="connsiteX2" fmla="*/ 153970 w 1004748"/>
                  <a:gd name="connsiteY2" fmla="*/ 1064109 h 1103295"/>
                  <a:gd name="connsiteX3" fmla="*/ 133023 w 1004748"/>
                  <a:gd name="connsiteY3" fmla="*/ 1044706 h 1103295"/>
                  <a:gd name="connsiteX4" fmla="*/ 220948 w 1004748"/>
                  <a:gd name="connsiteY4" fmla="*/ 882440 h 1103295"/>
                  <a:gd name="connsiteX5" fmla="*/ 58093 w 1004748"/>
                  <a:gd name="connsiteY5" fmla="*/ 872734 h 1103295"/>
                  <a:gd name="connsiteX6" fmla="*/ 62344 w 1004748"/>
                  <a:gd name="connsiteY6" fmla="*/ 800878 h 1103295"/>
                  <a:gd name="connsiteX7" fmla="*/ 0 w 1004748"/>
                  <a:gd name="connsiteY7" fmla="*/ 763447 h 1103295"/>
                  <a:gd name="connsiteX8" fmla="*/ 67043 w 1004748"/>
                  <a:gd name="connsiteY8" fmla="*/ 651379 h 1103295"/>
                  <a:gd name="connsiteX9" fmla="*/ 28390 w 1004748"/>
                  <a:gd name="connsiteY9" fmla="*/ 487045 h 1103295"/>
                  <a:gd name="connsiteX10" fmla="*/ 26520 w 1004748"/>
                  <a:gd name="connsiteY10" fmla="*/ 412367 h 1103295"/>
                  <a:gd name="connsiteX11" fmla="*/ 532477 w 1004748"/>
                  <a:gd name="connsiteY11" fmla="*/ 0 h 1103295"/>
                  <a:gd name="connsiteX12" fmla="*/ 1004703 w 1004748"/>
                  <a:gd name="connsiteY12" fmla="*/ 534658 h 1103295"/>
                  <a:gd name="connsiteX13" fmla="*/ 647762 w 1004748"/>
                  <a:gd name="connsiteY13" fmla="*/ 1058218 h 1103295"/>
                  <a:gd name="connsiteX0" fmla="*/ 577306 w 1004748"/>
                  <a:gd name="connsiteY0" fmla="*/ 895433 h 1105791"/>
                  <a:gd name="connsiteX1" fmla="*/ 342222 w 1004748"/>
                  <a:gd name="connsiteY1" fmla="*/ 1073562 h 1105791"/>
                  <a:gd name="connsiteX2" fmla="*/ 153970 w 1004748"/>
                  <a:gd name="connsiteY2" fmla="*/ 1064109 h 1105791"/>
                  <a:gd name="connsiteX3" fmla="*/ 133023 w 1004748"/>
                  <a:gd name="connsiteY3" fmla="*/ 1044706 h 1105791"/>
                  <a:gd name="connsiteX4" fmla="*/ 220948 w 1004748"/>
                  <a:gd name="connsiteY4" fmla="*/ 882440 h 1105791"/>
                  <a:gd name="connsiteX5" fmla="*/ 58093 w 1004748"/>
                  <a:gd name="connsiteY5" fmla="*/ 872734 h 1105791"/>
                  <a:gd name="connsiteX6" fmla="*/ 62344 w 1004748"/>
                  <a:gd name="connsiteY6" fmla="*/ 800878 h 1105791"/>
                  <a:gd name="connsiteX7" fmla="*/ 0 w 1004748"/>
                  <a:gd name="connsiteY7" fmla="*/ 763447 h 1105791"/>
                  <a:gd name="connsiteX8" fmla="*/ 67043 w 1004748"/>
                  <a:gd name="connsiteY8" fmla="*/ 651379 h 1105791"/>
                  <a:gd name="connsiteX9" fmla="*/ 28390 w 1004748"/>
                  <a:gd name="connsiteY9" fmla="*/ 487045 h 1105791"/>
                  <a:gd name="connsiteX10" fmla="*/ 26520 w 1004748"/>
                  <a:gd name="connsiteY10" fmla="*/ 412367 h 1105791"/>
                  <a:gd name="connsiteX11" fmla="*/ 532477 w 1004748"/>
                  <a:gd name="connsiteY11" fmla="*/ 0 h 1105791"/>
                  <a:gd name="connsiteX12" fmla="*/ 1004703 w 1004748"/>
                  <a:gd name="connsiteY12" fmla="*/ 534658 h 1105791"/>
                  <a:gd name="connsiteX13" fmla="*/ 647762 w 1004748"/>
                  <a:gd name="connsiteY13" fmla="*/ 1058218 h 1105791"/>
                  <a:gd name="connsiteX0" fmla="*/ 577306 w 1004748"/>
                  <a:gd name="connsiteY0" fmla="*/ 895433 h 1104701"/>
                  <a:gd name="connsiteX1" fmla="*/ 354128 w 1004748"/>
                  <a:gd name="connsiteY1" fmla="*/ 1071181 h 1104701"/>
                  <a:gd name="connsiteX2" fmla="*/ 153970 w 1004748"/>
                  <a:gd name="connsiteY2" fmla="*/ 1064109 h 1104701"/>
                  <a:gd name="connsiteX3" fmla="*/ 133023 w 1004748"/>
                  <a:gd name="connsiteY3" fmla="*/ 1044706 h 1104701"/>
                  <a:gd name="connsiteX4" fmla="*/ 220948 w 1004748"/>
                  <a:gd name="connsiteY4" fmla="*/ 882440 h 1104701"/>
                  <a:gd name="connsiteX5" fmla="*/ 58093 w 1004748"/>
                  <a:gd name="connsiteY5" fmla="*/ 872734 h 1104701"/>
                  <a:gd name="connsiteX6" fmla="*/ 62344 w 1004748"/>
                  <a:gd name="connsiteY6" fmla="*/ 800878 h 1104701"/>
                  <a:gd name="connsiteX7" fmla="*/ 0 w 1004748"/>
                  <a:gd name="connsiteY7" fmla="*/ 763447 h 1104701"/>
                  <a:gd name="connsiteX8" fmla="*/ 67043 w 1004748"/>
                  <a:gd name="connsiteY8" fmla="*/ 651379 h 1104701"/>
                  <a:gd name="connsiteX9" fmla="*/ 28390 w 1004748"/>
                  <a:gd name="connsiteY9" fmla="*/ 487045 h 1104701"/>
                  <a:gd name="connsiteX10" fmla="*/ 26520 w 1004748"/>
                  <a:gd name="connsiteY10" fmla="*/ 412367 h 1104701"/>
                  <a:gd name="connsiteX11" fmla="*/ 532477 w 1004748"/>
                  <a:gd name="connsiteY11" fmla="*/ 0 h 1104701"/>
                  <a:gd name="connsiteX12" fmla="*/ 1004703 w 1004748"/>
                  <a:gd name="connsiteY12" fmla="*/ 534658 h 1104701"/>
                  <a:gd name="connsiteX13" fmla="*/ 647762 w 1004748"/>
                  <a:gd name="connsiteY13" fmla="*/ 1058218 h 1104701"/>
                  <a:gd name="connsiteX0" fmla="*/ 577306 w 1004748"/>
                  <a:gd name="connsiteY0" fmla="*/ 895433 h 1095724"/>
                  <a:gd name="connsiteX1" fmla="*/ 354128 w 1004748"/>
                  <a:gd name="connsiteY1" fmla="*/ 1071181 h 1095724"/>
                  <a:gd name="connsiteX2" fmla="*/ 153970 w 1004748"/>
                  <a:gd name="connsiteY2" fmla="*/ 1064109 h 1095724"/>
                  <a:gd name="connsiteX3" fmla="*/ 133023 w 1004748"/>
                  <a:gd name="connsiteY3" fmla="*/ 1044706 h 1095724"/>
                  <a:gd name="connsiteX4" fmla="*/ 220948 w 1004748"/>
                  <a:gd name="connsiteY4" fmla="*/ 882440 h 1095724"/>
                  <a:gd name="connsiteX5" fmla="*/ 58093 w 1004748"/>
                  <a:gd name="connsiteY5" fmla="*/ 872734 h 1095724"/>
                  <a:gd name="connsiteX6" fmla="*/ 62344 w 1004748"/>
                  <a:gd name="connsiteY6" fmla="*/ 800878 h 1095724"/>
                  <a:gd name="connsiteX7" fmla="*/ 0 w 1004748"/>
                  <a:gd name="connsiteY7" fmla="*/ 763447 h 1095724"/>
                  <a:gd name="connsiteX8" fmla="*/ 67043 w 1004748"/>
                  <a:gd name="connsiteY8" fmla="*/ 651379 h 1095724"/>
                  <a:gd name="connsiteX9" fmla="*/ 28390 w 1004748"/>
                  <a:gd name="connsiteY9" fmla="*/ 487045 h 1095724"/>
                  <a:gd name="connsiteX10" fmla="*/ 26520 w 1004748"/>
                  <a:gd name="connsiteY10" fmla="*/ 412367 h 1095724"/>
                  <a:gd name="connsiteX11" fmla="*/ 532477 w 1004748"/>
                  <a:gd name="connsiteY11" fmla="*/ 0 h 1095724"/>
                  <a:gd name="connsiteX12" fmla="*/ 1004703 w 1004748"/>
                  <a:gd name="connsiteY12" fmla="*/ 534658 h 1095724"/>
                  <a:gd name="connsiteX13" fmla="*/ 647762 w 1004748"/>
                  <a:gd name="connsiteY13" fmla="*/ 1058218 h 1095724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20948 w 1004748"/>
                  <a:gd name="connsiteY3" fmla="*/ 882440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2401"/>
                  <a:gd name="connsiteX1" fmla="*/ 354128 w 1004748"/>
                  <a:gd name="connsiteY1" fmla="*/ 1071181 h 1082401"/>
                  <a:gd name="connsiteX2" fmla="*/ 133023 w 1004748"/>
                  <a:gd name="connsiteY2" fmla="*/ 1044706 h 1082401"/>
                  <a:gd name="connsiteX3" fmla="*/ 232854 w 1004748"/>
                  <a:gd name="connsiteY3" fmla="*/ 891965 h 1082401"/>
                  <a:gd name="connsiteX4" fmla="*/ 58093 w 1004748"/>
                  <a:gd name="connsiteY4" fmla="*/ 872734 h 1082401"/>
                  <a:gd name="connsiteX5" fmla="*/ 62344 w 1004748"/>
                  <a:gd name="connsiteY5" fmla="*/ 800878 h 1082401"/>
                  <a:gd name="connsiteX6" fmla="*/ 0 w 1004748"/>
                  <a:gd name="connsiteY6" fmla="*/ 763447 h 1082401"/>
                  <a:gd name="connsiteX7" fmla="*/ 67043 w 1004748"/>
                  <a:gd name="connsiteY7" fmla="*/ 651379 h 1082401"/>
                  <a:gd name="connsiteX8" fmla="*/ 28390 w 1004748"/>
                  <a:gd name="connsiteY8" fmla="*/ 487045 h 1082401"/>
                  <a:gd name="connsiteX9" fmla="*/ 26520 w 1004748"/>
                  <a:gd name="connsiteY9" fmla="*/ 412367 h 1082401"/>
                  <a:gd name="connsiteX10" fmla="*/ 532477 w 1004748"/>
                  <a:gd name="connsiteY10" fmla="*/ 0 h 1082401"/>
                  <a:gd name="connsiteX11" fmla="*/ 1004703 w 1004748"/>
                  <a:gd name="connsiteY11" fmla="*/ 534658 h 1082401"/>
                  <a:gd name="connsiteX12" fmla="*/ 647762 w 1004748"/>
                  <a:gd name="connsiteY12" fmla="*/ 1058218 h 1082401"/>
                  <a:gd name="connsiteX0" fmla="*/ 577306 w 1004748"/>
                  <a:gd name="connsiteY0" fmla="*/ 895433 h 1083159"/>
                  <a:gd name="connsiteX1" fmla="*/ 354128 w 1004748"/>
                  <a:gd name="connsiteY1" fmla="*/ 1071181 h 1083159"/>
                  <a:gd name="connsiteX2" fmla="*/ 147310 w 1004748"/>
                  <a:gd name="connsiteY2" fmla="*/ 1047087 h 1083159"/>
                  <a:gd name="connsiteX3" fmla="*/ 232854 w 1004748"/>
                  <a:gd name="connsiteY3" fmla="*/ 891965 h 1083159"/>
                  <a:gd name="connsiteX4" fmla="*/ 58093 w 1004748"/>
                  <a:gd name="connsiteY4" fmla="*/ 872734 h 1083159"/>
                  <a:gd name="connsiteX5" fmla="*/ 62344 w 1004748"/>
                  <a:gd name="connsiteY5" fmla="*/ 800878 h 1083159"/>
                  <a:gd name="connsiteX6" fmla="*/ 0 w 1004748"/>
                  <a:gd name="connsiteY6" fmla="*/ 763447 h 1083159"/>
                  <a:gd name="connsiteX7" fmla="*/ 67043 w 1004748"/>
                  <a:gd name="connsiteY7" fmla="*/ 651379 h 1083159"/>
                  <a:gd name="connsiteX8" fmla="*/ 28390 w 1004748"/>
                  <a:gd name="connsiteY8" fmla="*/ 487045 h 1083159"/>
                  <a:gd name="connsiteX9" fmla="*/ 26520 w 1004748"/>
                  <a:gd name="connsiteY9" fmla="*/ 412367 h 1083159"/>
                  <a:gd name="connsiteX10" fmla="*/ 532477 w 1004748"/>
                  <a:gd name="connsiteY10" fmla="*/ 0 h 1083159"/>
                  <a:gd name="connsiteX11" fmla="*/ 1004703 w 1004748"/>
                  <a:gd name="connsiteY11" fmla="*/ 534658 h 1083159"/>
                  <a:gd name="connsiteX12" fmla="*/ 647762 w 1004748"/>
                  <a:gd name="connsiteY12" fmla="*/ 1058218 h 1083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04748" h="1083159">
                    <a:moveTo>
                      <a:pt x="577306" y="895433"/>
                    </a:moveTo>
                    <a:cubicBezTo>
                      <a:pt x="487420" y="1019490"/>
                      <a:pt x="425794" y="1045905"/>
                      <a:pt x="354128" y="1071181"/>
                    </a:cubicBezTo>
                    <a:cubicBezTo>
                      <a:pt x="282462" y="1096457"/>
                      <a:pt x="169507" y="1078544"/>
                      <a:pt x="147310" y="1047087"/>
                    </a:cubicBezTo>
                    <a:cubicBezTo>
                      <a:pt x="172738" y="1008486"/>
                      <a:pt x="246930" y="908324"/>
                      <a:pt x="232854" y="891965"/>
                    </a:cubicBezTo>
                    <a:cubicBezTo>
                      <a:pt x="192584" y="877987"/>
                      <a:pt x="70240" y="898234"/>
                      <a:pt x="58093" y="872734"/>
                    </a:cubicBezTo>
                    <a:cubicBezTo>
                      <a:pt x="53543" y="855168"/>
                      <a:pt x="66078" y="823392"/>
                      <a:pt x="62344" y="800878"/>
                    </a:cubicBezTo>
                    <a:cubicBezTo>
                      <a:pt x="35199" y="794325"/>
                      <a:pt x="12805" y="790555"/>
                      <a:pt x="0" y="763447"/>
                    </a:cubicBezTo>
                    <a:cubicBezTo>
                      <a:pt x="2804" y="723333"/>
                      <a:pt x="62311" y="697446"/>
                      <a:pt x="67043" y="651379"/>
                    </a:cubicBezTo>
                    <a:cubicBezTo>
                      <a:pt x="71775" y="605312"/>
                      <a:pt x="32366" y="520531"/>
                      <a:pt x="28390" y="487045"/>
                    </a:cubicBezTo>
                    <a:cubicBezTo>
                      <a:pt x="22563" y="456950"/>
                      <a:pt x="27144" y="437260"/>
                      <a:pt x="26520" y="412367"/>
                    </a:cubicBezTo>
                    <a:cubicBezTo>
                      <a:pt x="33055" y="166624"/>
                      <a:pt x="282904" y="0"/>
                      <a:pt x="532477" y="0"/>
                    </a:cubicBezTo>
                    <a:cubicBezTo>
                      <a:pt x="817704" y="0"/>
                      <a:pt x="1001097" y="306261"/>
                      <a:pt x="1004703" y="534658"/>
                    </a:cubicBezTo>
                    <a:cubicBezTo>
                      <a:pt x="1008309" y="763056"/>
                      <a:pt x="795547" y="974302"/>
                      <a:pt x="647762" y="1058218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4F16101-A2CB-47D3-B9F8-16F044D72A8E}"/>
                  </a:ext>
                </a:extLst>
              </p:cNvPr>
              <p:cNvSpPr/>
              <p:nvPr/>
            </p:nvSpPr>
            <p:spPr>
              <a:xfrm>
                <a:off x="1222420" y="1785732"/>
                <a:ext cx="703921" cy="690672"/>
              </a:xfrm>
              <a:custGeom>
                <a:avLst/>
                <a:gdLst>
                  <a:gd name="connsiteX0" fmla="*/ 16919 w 644357"/>
                  <a:gd name="connsiteY0" fmla="*/ 0 h 544153"/>
                  <a:gd name="connsiteX1" fmla="*/ 369562 w 644357"/>
                  <a:gd name="connsiteY1" fmla="*/ 0 h 544153"/>
                  <a:gd name="connsiteX2" fmla="*/ 369792 w 644357"/>
                  <a:gd name="connsiteY2" fmla="*/ 14872 h 544153"/>
                  <a:gd name="connsiteX3" fmla="*/ 644357 w 644357"/>
                  <a:gd name="connsiteY3" fmla="*/ 500500 h 544153"/>
                  <a:gd name="connsiteX4" fmla="*/ 644357 w 644357"/>
                  <a:gd name="connsiteY4" fmla="*/ 500502 h 544153"/>
                  <a:gd name="connsiteX5" fmla="*/ 311746 w 644357"/>
                  <a:gd name="connsiteY5" fmla="*/ 423117 h 544153"/>
                  <a:gd name="connsiteX6" fmla="*/ 387819 w 644357"/>
                  <a:gd name="connsiteY6" fmla="*/ 544152 h 544153"/>
                  <a:gd name="connsiteX7" fmla="*/ 387819 w 644357"/>
                  <a:gd name="connsiteY7" fmla="*/ 544153 h 544153"/>
                  <a:gd name="connsiteX8" fmla="*/ 0 w 644357"/>
                  <a:gd name="connsiteY8" fmla="*/ 117922 h 544153"/>
                  <a:gd name="connsiteX9" fmla="*/ 7828 w 644357"/>
                  <a:gd name="connsiteY9" fmla="*/ 32297 h 544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4357" h="544153">
                    <a:moveTo>
                      <a:pt x="16919" y="0"/>
                    </a:moveTo>
                    <a:lnTo>
                      <a:pt x="369562" y="0"/>
                    </a:lnTo>
                    <a:lnTo>
                      <a:pt x="369792" y="14872"/>
                    </a:lnTo>
                    <a:cubicBezTo>
                      <a:pt x="388560" y="204703"/>
                      <a:pt x="485369" y="386314"/>
                      <a:pt x="644357" y="500500"/>
                    </a:cubicBezTo>
                    <a:lnTo>
                      <a:pt x="644357" y="500502"/>
                    </a:lnTo>
                    <a:cubicBezTo>
                      <a:pt x="526085" y="532192"/>
                      <a:pt x="404475" y="500213"/>
                      <a:pt x="311746" y="423117"/>
                    </a:cubicBezTo>
                    <a:cubicBezTo>
                      <a:pt x="331299" y="466373"/>
                      <a:pt x="357196" y="506757"/>
                      <a:pt x="387819" y="544152"/>
                    </a:cubicBezTo>
                    <a:lnTo>
                      <a:pt x="387819" y="544153"/>
                    </a:lnTo>
                    <a:cubicBezTo>
                      <a:pt x="173633" y="544153"/>
                      <a:pt x="0" y="353323"/>
                      <a:pt x="0" y="117922"/>
                    </a:cubicBezTo>
                    <a:cubicBezTo>
                      <a:pt x="0" y="88594"/>
                      <a:pt x="2695" y="59958"/>
                      <a:pt x="7828" y="3229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3FD00F1F-24B0-4D06-8A3E-C11DD4F08A19}"/>
                  </a:ext>
                </a:extLst>
              </p:cNvPr>
              <p:cNvSpPr/>
              <p:nvPr/>
            </p:nvSpPr>
            <p:spPr>
              <a:xfrm rot="10800000">
                <a:off x="1096575" y="1181087"/>
                <a:ext cx="528055" cy="1139987"/>
              </a:xfrm>
              <a:prstGeom prst="moon">
                <a:avLst>
                  <a:gd name="adj" fmla="val 6589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C883B24B-BDF7-4DEF-AB66-C189835905B2}"/>
                  </a:ext>
                </a:extLst>
              </p:cNvPr>
              <p:cNvSpPr/>
              <p:nvPr/>
            </p:nvSpPr>
            <p:spPr>
              <a:xfrm rot="8100000">
                <a:off x="873463" y="1059995"/>
                <a:ext cx="643205" cy="890100"/>
              </a:xfrm>
              <a:prstGeom prst="moon">
                <a:avLst>
                  <a:gd name="adj" fmla="val 6796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BA75CD65-594D-4A91-B5C0-84631EC2634E}"/>
                  </a:ext>
                </a:extLst>
              </p:cNvPr>
              <p:cNvGrpSpPr/>
              <p:nvPr/>
            </p:nvGrpSpPr>
            <p:grpSpPr>
              <a:xfrm>
                <a:off x="1173787" y="1716403"/>
                <a:ext cx="206460" cy="373927"/>
                <a:chOff x="1368308" y="1783038"/>
                <a:chExt cx="188990" cy="342286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A15AB2E6-E64D-4365-9BAC-B80D1D483FA1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61300D5D-C950-4F4B-A27B-681C1020477A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" name="月 31">
                <a:extLst>
                  <a:ext uri="{FF2B5EF4-FFF2-40B4-BE49-F238E27FC236}">
                    <a16:creationId xmlns:a16="http://schemas.microsoft.com/office/drawing/2014/main" id="{3316DE79-2A1A-445F-8F83-C05040B908DD}"/>
                  </a:ext>
                </a:extLst>
              </p:cNvPr>
              <p:cNvSpPr/>
              <p:nvPr/>
            </p:nvSpPr>
            <p:spPr>
              <a:xfrm rot="10800000">
                <a:off x="1062728" y="1208547"/>
                <a:ext cx="240830" cy="692027"/>
              </a:xfrm>
              <a:prstGeom prst="moon">
                <a:avLst>
                  <a:gd name="adj" fmla="val 5974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月 32">
                <a:extLst>
                  <a:ext uri="{FF2B5EF4-FFF2-40B4-BE49-F238E27FC236}">
                    <a16:creationId xmlns:a16="http://schemas.microsoft.com/office/drawing/2014/main" id="{9401F517-2FEB-4C0B-93EF-94CE97D77543}"/>
                  </a:ext>
                </a:extLst>
              </p:cNvPr>
              <p:cNvSpPr/>
              <p:nvPr/>
            </p:nvSpPr>
            <p:spPr>
              <a:xfrm rot="2700000">
                <a:off x="616288" y="1019811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A806A671-CB7B-474E-B3F1-22FD6B433F3A}"/>
                  </a:ext>
                </a:extLst>
              </p:cNvPr>
              <p:cNvSpPr/>
              <p:nvPr/>
            </p:nvSpPr>
            <p:spPr>
              <a:xfrm rot="4500000">
                <a:off x="683818" y="952277"/>
                <a:ext cx="293758" cy="844115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円/楕円 27">
                <a:extLst>
                  <a:ext uri="{FF2B5EF4-FFF2-40B4-BE49-F238E27FC236}">
                    <a16:creationId xmlns:a16="http://schemas.microsoft.com/office/drawing/2014/main" id="{2EC37D69-F79B-484F-A1F5-88CD93D8FB4E}"/>
                  </a:ext>
                </a:extLst>
              </p:cNvPr>
              <p:cNvSpPr/>
              <p:nvPr/>
            </p:nvSpPr>
            <p:spPr>
              <a:xfrm rot="10800000">
                <a:off x="664003" y="1548086"/>
                <a:ext cx="245616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月 35">
                <a:extLst>
                  <a:ext uri="{FF2B5EF4-FFF2-40B4-BE49-F238E27FC236}">
                    <a16:creationId xmlns:a16="http://schemas.microsoft.com/office/drawing/2014/main" id="{8B64A5E1-1D72-4D67-831B-AC7A190CA1FE}"/>
                  </a:ext>
                </a:extLst>
              </p:cNvPr>
              <p:cNvSpPr/>
              <p:nvPr/>
            </p:nvSpPr>
            <p:spPr>
              <a:xfrm rot="3954198">
                <a:off x="731654" y="1267112"/>
                <a:ext cx="229531" cy="389554"/>
              </a:xfrm>
              <a:prstGeom prst="moon">
                <a:avLst>
                  <a:gd name="adj" fmla="val 345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台形 53">
                <a:extLst>
                  <a:ext uri="{FF2B5EF4-FFF2-40B4-BE49-F238E27FC236}">
                    <a16:creationId xmlns:a16="http://schemas.microsoft.com/office/drawing/2014/main" id="{7B9597EB-E702-4132-89D6-EED3DB7CD1C9}"/>
                  </a:ext>
                </a:extLst>
              </p:cNvPr>
              <p:cNvSpPr/>
              <p:nvPr/>
            </p:nvSpPr>
            <p:spPr>
              <a:xfrm>
                <a:off x="996597" y="2431257"/>
                <a:ext cx="341519" cy="99580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519" h="64779">
                    <a:moveTo>
                      <a:pt x="0" y="64063"/>
                    </a:moveTo>
                    <a:lnTo>
                      <a:pt x="11097" y="18589"/>
                    </a:lnTo>
                    <a:lnTo>
                      <a:pt x="316134" y="0"/>
                    </a:lnTo>
                    <a:lnTo>
                      <a:pt x="341519" y="64779"/>
                    </a:lnTo>
                    <a:lnTo>
                      <a:pt x="0" y="64063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E5B863F-37D7-44B3-BA5F-01FDE3A73C78}"/>
                  </a:ext>
                </a:extLst>
              </p:cNvPr>
              <p:cNvSpPr/>
              <p:nvPr/>
            </p:nvSpPr>
            <p:spPr>
              <a:xfrm>
                <a:off x="76233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0B2BBEF4-A4AE-4A39-A763-8CB29E8C9119}"/>
                  </a:ext>
                </a:extLst>
              </p:cNvPr>
              <p:cNvSpPr/>
              <p:nvPr/>
            </p:nvSpPr>
            <p:spPr>
              <a:xfrm>
                <a:off x="749703" y="2511655"/>
                <a:ext cx="312517" cy="697282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2517" h="697282">
                    <a:moveTo>
                      <a:pt x="274912" y="0"/>
                    </a:moveTo>
                    <a:lnTo>
                      <a:pt x="312517" y="52026"/>
                    </a:lnTo>
                    <a:lnTo>
                      <a:pt x="171169" y="173533"/>
                    </a:lnTo>
                    <a:lnTo>
                      <a:pt x="200135" y="258156"/>
                    </a:lnTo>
                    <a:cubicBezTo>
                      <a:pt x="80463" y="405325"/>
                      <a:pt x="48897" y="547732"/>
                      <a:pt x="14951" y="697282"/>
                    </a:cubicBezTo>
                    <a:cubicBezTo>
                      <a:pt x="1360" y="639811"/>
                      <a:pt x="-9242" y="564895"/>
                      <a:pt x="12277" y="470096"/>
                    </a:cubicBezTo>
                    <a:cubicBezTo>
                      <a:pt x="33796" y="375298"/>
                      <a:pt x="52428" y="292377"/>
                      <a:pt x="144065" y="128491"/>
                    </a:cubicBezTo>
                    <a:cubicBezTo>
                      <a:pt x="192614" y="54384"/>
                      <a:pt x="214225" y="41445"/>
                      <a:pt x="244839" y="10647"/>
                    </a:cubicBezTo>
                    <a:cubicBezTo>
                      <a:pt x="250895" y="7098"/>
                      <a:pt x="268856" y="3549"/>
                      <a:pt x="274912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A0BE167D-6746-4AC7-A4DC-E8ACBC197E58}"/>
                  </a:ext>
                </a:extLst>
              </p:cNvPr>
              <p:cNvSpPr/>
              <p:nvPr/>
            </p:nvSpPr>
            <p:spPr>
              <a:xfrm>
                <a:off x="98377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DD3F392-0AF8-4CAD-BB97-D48F244F84E6}"/>
                  </a:ext>
                </a:extLst>
              </p:cNvPr>
              <p:cNvSpPr/>
              <p:nvPr/>
            </p:nvSpPr>
            <p:spPr>
              <a:xfrm flipH="1">
                <a:off x="101397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865BB0DF-2083-4A82-AF9A-D9E4C96388EC}"/>
                  </a:ext>
                </a:extLst>
              </p:cNvPr>
              <p:cNvGrpSpPr/>
              <p:nvPr/>
            </p:nvGrpSpPr>
            <p:grpSpPr>
              <a:xfrm rot="1800000">
                <a:off x="811292" y="2537748"/>
                <a:ext cx="132569" cy="289146"/>
                <a:chOff x="812816" y="2532982"/>
                <a:chExt cx="224851" cy="289146"/>
              </a:xfrm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5B147172-B8A6-4A9D-AEF4-F3312D639EE3}"/>
                    </a:ext>
                  </a:extLst>
                </p:cNvPr>
                <p:cNvSpPr/>
                <p:nvPr/>
              </p:nvSpPr>
              <p:spPr>
                <a:xfrm rot="4125484" flipH="1">
                  <a:off x="801550" y="2626873"/>
                  <a:ext cx="243721" cy="146789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45C47CF1-C026-4E53-B93F-10A996915DEE}"/>
                    </a:ext>
                  </a:extLst>
                </p:cNvPr>
                <p:cNvSpPr/>
                <p:nvPr/>
              </p:nvSpPr>
              <p:spPr>
                <a:xfrm flipH="1">
                  <a:off x="863771" y="2532982"/>
                  <a:ext cx="173896" cy="149340"/>
                </a:xfrm>
                <a:custGeom>
                  <a:avLst/>
                  <a:gdLst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220280 w 1164128"/>
                    <a:gd name="connsiteY2" fmla="*/ 22985 h 881064"/>
                    <a:gd name="connsiteX3" fmla="*/ 1164128 w 1164128"/>
                    <a:gd name="connsiteY3" fmla="*/ 299901 h 881064"/>
                    <a:gd name="connsiteX4" fmla="*/ 1164128 w 1164128"/>
                    <a:gd name="connsiteY4" fmla="*/ 585923 h 881064"/>
                    <a:gd name="connsiteX5" fmla="*/ 207781 w 1164128"/>
                    <a:gd name="connsiteY5" fmla="*/ 866507 h 881064"/>
                    <a:gd name="connsiteX6" fmla="*/ 203241 w 1164128"/>
                    <a:gd name="connsiteY6" fmla="*/ 869567 h 881064"/>
                    <a:gd name="connsiteX7" fmla="*/ 146296 w 1164128"/>
                    <a:gd name="connsiteY7" fmla="*/ 881064 h 881064"/>
                    <a:gd name="connsiteX8" fmla="*/ 0 w 1164128"/>
                    <a:gd name="connsiteY8" fmla="*/ 734768 h 881064"/>
                    <a:gd name="connsiteX9" fmla="*/ 0 w 1164128"/>
                    <a:gd name="connsiteY9" fmla="*/ 146296 h 881064"/>
                    <a:gd name="connsiteX10" fmla="*/ 146296 w 1164128"/>
                    <a:gd name="connsiteY10" fmla="*/ 0 h 881064"/>
                    <a:gd name="connsiteX0" fmla="*/ 146296 w 1164128"/>
                    <a:gd name="connsiteY0" fmla="*/ 0 h 881064"/>
                    <a:gd name="connsiteX1" fmla="*/ 203241 w 1164128"/>
                    <a:gd name="connsiteY1" fmla="*/ 11497 h 881064"/>
                    <a:gd name="connsiteX2" fmla="*/ 1164128 w 1164128"/>
                    <a:gd name="connsiteY2" fmla="*/ 299901 h 881064"/>
                    <a:gd name="connsiteX3" fmla="*/ 1164128 w 1164128"/>
                    <a:gd name="connsiteY3" fmla="*/ 585923 h 881064"/>
                    <a:gd name="connsiteX4" fmla="*/ 207781 w 1164128"/>
                    <a:gd name="connsiteY4" fmla="*/ 866507 h 881064"/>
                    <a:gd name="connsiteX5" fmla="*/ 203241 w 1164128"/>
                    <a:gd name="connsiteY5" fmla="*/ 869567 h 881064"/>
                    <a:gd name="connsiteX6" fmla="*/ 146296 w 1164128"/>
                    <a:gd name="connsiteY6" fmla="*/ 881064 h 881064"/>
                    <a:gd name="connsiteX7" fmla="*/ 0 w 1164128"/>
                    <a:gd name="connsiteY7" fmla="*/ 734768 h 881064"/>
                    <a:gd name="connsiteX8" fmla="*/ 0 w 1164128"/>
                    <a:gd name="connsiteY8" fmla="*/ 146296 h 881064"/>
                    <a:gd name="connsiteX9" fmla="*/ 146296 w 1164128"/>
                    <a:gd name="connsiteY9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203241 w 1164128"/>
                    <a:gd name="connsiteY4" fmla="*/ 869567 h 881064"/>
                    <a:gd name="connsiteX5" fmla="*/ 146296 w 1164128"/>
                    <a:gd name="connsiteY5" fmla="*/ 881064 h 881064"/>
                    <a:gd name="connsiteX6" fmla="*/ 0 w 1164128"/>
                    <a:gd name="connsiteY6" fmla="*/ 734768 h 881064"/>
                    <a:gd name="connsiteX7" fmla="*/ 0 w 1164128"/>
                    <a:gd name="connsiteY7" fmla="*/ 146296 h 881064"/>
                    <a:gd name="connsiteX8" fmla="*/ 146296 w 1164128"/>
                    <a:gd name="connsiteY8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207781 w 1164128"/>
                    <a:gd name="connsiteY3" fmla="*/ 866507 h 881064"/>
                    <a:gd name="connsiteX4" fmla="*/ 146296 w 1164128"/>
                    <a:gd name="connsiteY4" fmla="*/ 881064 h 881064"/>
                    <a:gd name="connsiteX5" fmla="*/ 0 w 1164128"/>
                    <a:gd name="connsiteY5" fmla="*/ 734768 h 881064"/>
                    <a:gd name="connsiteX6" fmla="*/ 0 w 1164128"/>
                    <a:gd name="connsiteY6" fmla="*/ 146296 h 881064"/>
                    <a:gd name="connsiteX7" fmla="*/ 146296 w 1164128"/>
                    <a:gd name="connsiteY7" fmla="*/ 0 h 881064"/>
                    <a:gd name="connsiteX0" fmla="*/ 146296 w 1164128"/>
                    <a:gd name="connsiteY0" fmla="*/ 0 h 881064"/>
                    <a:gd name="connsiteX1" fmla="*/ 1164128 w 1164128"/>
                    <a:gd name="connsiteY1" fmla="*/ 299901 h 881064"/>
                    <a:gd name="connsiteX2" fmla="*/ 1164128 w 1164128"/>
                    <a:gd name="connsiteY2" fmla="*/ 585923 h 881064"/>
                    <a:gd name="connsiteX3" fmla="*/ 146296 w 1164128"/>
                    <a:gd name="connsiteY3" fmla="*/ 881064 h 881064"/>
                    <a:gd name="connsiteX4" fmla="*/ 0 w 1164128"/>
                    <a:gd name="connsiteY4" fmla="*/ 734768 h 881064"/>
                    <a:gd name="connsiteX5" fmla="*/ 0 w 1164128"/>
                    <a:gd name="connsiteY5" fmla="*/ 146296 h 881064"/>
                    <a:gd name="connsiteX6" fmla="*/ 146296 w 1164128"/>
                    <a:gd name="connsiteY6" fmla="*/ 0 h 881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4128" h="881064">
                      <a:moveTo>
                        <a:pt x="146296" y="0"/>
                      </a:moveTo>
                      <a:cubicBezTo>
                        <a:pt x="340317" y="25601"/>
                        <a:pt x="994489" y="202247"/>
                        <a:pt x="1164128" y="299901"/>
                      </a:cubicBezTo>
                      <a:lnTo>
                        <a:pt x="1164128" y="585923"/>
                      </a:lnTo>
                      <a:lnTo>
                        <a:pt x="146296" y="881064"/>
                      </a:lnTo>
                      <a:cubicBezTo>
                        <a:pt x="65499" y="881064"/>
                        <a:pt x="0" y="815565"/>
                        <a:pt x="0" y="734768"/>
                      </a:cubicBezTo>
                      <a:lnTo>
                        <a:pt x="0" y="146296"/>
                      </a:lnTo>
                      <a:cubicBezTo>
                        <a:pt x="0" y="65499"/>
                        <a:pt x="65499" y="0"/>
                        <a:pt x="146296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四角形: 角を丸くする 45">
                  <a:extLst>
                    <a:ext uri="{FF2B5EF4-FFF2-40B4-BE49-F238E27FC236}">
                      <a16:creationId xmlns:a16="http://schemas.microsoft.com/office/drawing/2014/main" id="{7B01F7ED-2808-4EAA-B206-D2075CE224B8}"/>
                    </a:ext>
                  </a:extLst>
                </p:cNvPr>
                <p:cNvSpPr/>
                <p:nvPr/>
              </p:nvSpPr>
              <p:spPr>
                <a:xfrm>
                  <a:off x="812816" y="2558646"/>
                  <a:ext cx="86472" cy="95710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A088959E-858B-476E-90AE-536BD6AAD98D}"/>
                  </a:ext>
                </a:extLst>
              </p:cNvPr>
              <p:cNvSpPr/>
              <p:nvPr/>
            </p:nvSpPr>
            <p:spPr>
              <a:xfrm>
                <a:off x="805261" y="3354340"/>
                <a:ext cx="45719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F82D0D5-8AFF-4FC4-AFCD-E44DB1D33BC6}"/>
                </a:ext>
              </a:extLst>
            </p:cNvPr>
            <p:cNvGrpSpPr/>
            <p:nvPr/>
          </p:nvGrpSpPr>
          <p:grpSpPr>
            <a:xfrm>
              <a:off x="728142" y="2642778"/>
              <a:ext cx="1092379" cy="727249"/>
              <a:chOff x="444652" y="5006060"/>
              <a:chExt cx="1399600" cy="931780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32747190-7121-4654-8767-9ED2578335C5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B8444DC0-8DF6-49C2-B57E-4C6C3AE9D762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0D4E19BC-577B-4ACE-A158-83DF12FCCA5F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A8B06CE4-F9F7-4376-BFF6-1C955B4D1F8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B1369D3A-7769-4E99-B952-0CC2C69D2A6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10E0A9D-4C16-48CE-BFD6-11B146EB4D4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月 23">
                    <a:extLst>
                      <a:ext uri="{FF2B5EF4-FFF2-40B4-BE49-F238E27FC236}">
                        <a16:creationId xmlns:a16="http://schemas.microsoft.com/office/drawing/2014/main" id="{3B0DCBC8-EC1E-41CC-8906-1EECE20A174A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" name="四角形: 角を丸くする 10">
                  <a:extLst>
                    <a:ext uri="{FF2B5EF4-FFF2-40B4-BE49-F238E27FC236}">
                      <a16:creationId xmlns:a16="http://schemas.microsoft.com/office/drawing/2014/main" id="{01D08BDA-4A79-4FD0-B194-60863BBE1663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2" name="四角形: 上の 2 つの角を丸める 109">
                  <a:extLst>
                    <a:ext uri="{FF2B5EF4-FFF2-40B4-BE49-F238E27FC236}">
                      <a16:creationId xmlns:a16="http://schemas.microsoft.com/office/drawing/2014/main" id="{E8DC2F6E-2B3F-4EFE-8355-DE864BDF4AB8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56851DDC-A844-430D-9B86-B41C749356DD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ABF94517-49A0-4EB1-9B4F-34FA68FA40EB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四角形: 上の 2 つの角を丸める 109">
                  <a:extLst>
                    <a:ext uri="{FF2B5EF4-FFF2-40B4-BE49-F238E27FC236}">
                      <a16:creationId xmlns:a16="http://schemas.microsoft.com/office/drawing/2014/main" id="{463AD0C3-20E3-478B-8D8A-2E7563470FA3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C6CE3B3B-5276-4EB8-8319-9D7E129A4F17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DF1192AA-2DCD-4875-A96A-989E0CF63837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上の 2 つの角を丸める 109">
                  <a:extLst>
                    <a:ext uri="{FF2B5EF4-FFF2-40B4-BE49-F238E27FC236}">
                      <a16:creationId xmlns:a16="http://schemas.microsoft.com/office/drawing/2014/main" id="{A0078A85-7460-4DCD-B350-141D0EBAB793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78C7C541-21C2-44A1-B4C7-3C9A54C03C8B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9943632D-EFA7-443B-BBEE-08D81C2BDF56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6B851FB4-4750-4169-859D-B1923CB0D59D}"/>
                </a:ext>
              </a:extLst>
            </p:cNvPr>
            <p:cNvSpPr/>
            <p:nvPr/>
          </p:nvSpPr>
          <p:spPr>
            <a:xfrm rot="1800000">
              <a:off x="1182825" y="2914851"/>
              <a:ext cx="73668" cy="19194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A393ADA9-8DDC-4E05-ACDC-DE5520FF53FA}"/>
                </a:ext>
              </a:extLst>
            </p:cNvPr>
            <p:cNvSpPr/>
            <p:nvPr/>
          </p:nvSpPr>
          <p:spPr>
            <a:xfrm rot="7200000">
              <a:off x="1395806" y="2852100"/>
              <a:ext cx="237660" cy="69959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7CDC251-ED5F-43E5-95B8-45516E677821}"/>
                </a:ext>
              </a:extLst>
            </p:cNvPr>
            <p:cNvSpPr/>
            <p:nvPr/>
          </p:nvSpPr>
          <p:spPr>
            <a:xfrm>
              <a:off x="1596394" y="1685177"/>
              <a:ext cx="119188" cy="94747"/>
            </a:xfrm>
            <a:custGeom>
              <a:avLst/>
              <a:gdLst>
                <a:gd name="connsiteX0" fmla="*/ 45907 w 91847"/>
                <a:gd name="connsiteY0" fmla="*/ 0 h 86681"/>
                <a:gd name="connsiteX1" fmla="*/ 83406 w 91847"/>
                <a:gd name="connsiteY1" fmla="*/ 37496 h 86681"/>
                <a:gd name="connsiteX2" fmla="*/ 91847 w 91847"/>
                <a:gd name="connsiteY2" fmla="*/ 86681 h 86681"/>
                <a:gd name="connsiteX3" fmla="*/ 78528 w 91847"/>
                <a:gd name="connsiteY3" fmla="*/ 72998 h 86681"/>
                <a:gd name="connsiteX4" fmla="*/ 45829 w 91847"/>
                <a:gd name="connsiteY4" fmla="*/ 62937 h 86681"/>
                <a:gd name="connsiteX5" fmla="*/ 13130 w 91847"/>
                <a:gd name="connsiteY5" fmla="*/ 72998 h 86681"/>
                <a:gd name="connsiteX6" fmla="*/ 0 w 91847"/>
                <a:gd name="connsiteY6" fmla="*/ 86488 h 86681"/>
                <a:gd name="connsiteX7" fmla="*/ 8407 w 91847"/>
                <a:gd name="connsiteY7" fmla="*/ 37496 h 86681"/>
                <a:gd name="connsiteX8" fmla="*/ 45907 w 91847"/>
                <a:gd name="connsiteY8" fmla="*/ 0 h 8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47" h="86681">
                  <a:moveTo>
                    <a:pt x="45907" y="0"/>
                  </a:moveTo>
                  <a:cubicBezTo>
                    <a:pt x="60551" y="0"/>
                    <a:pt x="73809" y="14329"/>
                    <a:pt x="83406" y="37496"/>
                  </a:cubicBezTo>
                  <a:lnTo>
                    <a:pt x="91847" y="86681"/>
                  </a:lnTo>
                  <a:lnTo>
                    <a:pt x="78528" y="72998"/>
                  </a:lnTo>
                  <a:cubicBezTo>
                    <a:pt x="68478" y="66519"/>
                    <a:pt x="57428" y="62937"/>
                    <a:pt x="45829" y="62937"/>
                  </a:cubicBezTo>
                  <a:cubicBezTo>
                    <a:pt x="34230" y="62937"/>
                    <a:pt x="23181" y="66519"/>
                    <a:pt x="13130" y="72998"/>
                  </a:cubicBezTo>
                  <a:lnTo>
                    <a:pt x="0" y="86488"/>
                  </a:lnTo>
                  <a:lnTo>
                    <a:pt x="8407" y="37496"/>
                  </a:lnTo>
                  <a:cubicBezTo>
                    <a:pt x="18005" y="14329"/>
                    <a:pt x="31262" y="0"/>
                    <a:pt x="4590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5ECE2F96-A391-4B30-8C4F-936B7D7611C5}"/>
              </a:ext>
            </a:extLst>
          </p:cNvPr>
          <p:cNvGrpSpPr/>
          <p:nvPr/>
        </p:nvGrpSpPr>
        <p:grpSpPr>
          <a:xfrm>
            <a:off x="3761640" y="1028774"/>
            <a:ext cx="1813950" cy="2503498"/>
            <a:chOff x="3761640" y="1028774"/>
            <a:chExt cx="1813950" cy="2503498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86D14C93-1363-449E-AEEB-9F1DF87A4B61}"/>
                </a:ext>
              </a:extLst>
            </p:cNvPr>
            <p:cNvSpPr/>
            <p:nvPr/>
          </p:nvSpPr>
          <p:spPr>
            <a:xfrm rot="2700000">
              <a:off x="4566857" y="1153367"/>
              <a:ext cx="505744" cy="66803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1D730E4-C4E9-4E60-BF95-AEB3B6BDA9E4}"/>
                </a:ext>
              </a:extLst>
            </p:cNvPr>
            <p:cNvSpPr/>
            <p:nvPr/>
          </p:nvSpPr>
          <p:spPr>
            <a:xfrm>
              <a:off x="4951294" y="2108773"/>
              <a:ext cx="232503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86529625-ADE7-4811-A1A0-6A34B4C0681A}"/>
                </a:ext>
              </a:extLst>
            </p:cNvPr>
            <p:cNvSpPr/>
            <p:nvPr/>
          </p:nvSpPr>
          <p:spPr>
            <a:xfrm>
              <a:off x="4970167" y="2098016"/>
              <a:ext cx="121100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C983CD63-882E-459A-A4EC-DBF7B6784FCD}"/>
                </a:ext>
              </a:extLst>
            </p:cNvPr>
            <p:cNvSpPr/>
            <p:nvPr/>
          </p:nvSpPr>
          <p:spPr>
            <a:xfrm>
              <a:off x="4514668" y="1215439"/>
              <a:ext cx="1004748" cy="1083159"/>
            </a:xfrm>
            <a:custGeom>
              <a:avLst/>
              <a:gdLst>
                <a:gd name="connsiteX0" fmla="*/ 532477 w 1004748"/>
                <a:gd name="connsiteY0" fmla="*/ 0 h 1119446"/>
                <a:gd name="connsiteX1" fmla="*/ 1004703 w 1004748"/>
                <a:gd name="connsiteY1" fmla="*/ 534658 h 1119446"/>
                <a:gd name="connsiteX2" fmla="*/ 647762 w 1004748"/>
                <a:gd name="connsiteY2" fmla="*/ 1058218 h 1119446"/>
                <a:gd name="connsiteX3" fmla="*/ 574924 w 1004748"/>
                <a:gd name="connsiteY3" fmla="*/ 907339 h 1119446"/>
                <a:gd name="connsiteX4" fmla="*/ 244591 w 1004748"/>
                <a:gd name="connsiteY4" fmla="*/ 1118805 h 1119446"/>
                <a:gd name="connsiteX5" fmla="*/ 96821 w 1004748"/>
                <a:gd name="connsiteY5" fmla="*/ 1018865 h 1119446"/>
                <a:gd name="connsiteX6" fmla="*/ 93222 w 1004748"/>
                <a:gd name="connsiteY6" fmla="*/ 1007737 h 1119446"/>
                <a:gd name="connsiteX7" fmla="*/ 98077 w 1004748"/>
                <a:gd name="connsiteY7" fmla="*/ 1006278 h 1119446"/>
                <a:gd name="connsiteX8" fmla="*/ 135404 w 1004748"/>
                <a:gd name="connsiteY8" fmla="*/ 980413 h 1119446"/>
                <a:gd name="connsiteX9" fmla="*/ 98077 w 1004748"/>
                <a:gd name="connsiteY9" fmla="*/ 985835 h 1119446"/>
                <a:gd name="connsiteX10" fmla="*/ 86965 w 1004748"/>
                <a:gd name="connsiteY10" fmla="*/ 988394 h 1119446"/>
                <a:gd name="connsiteX11" fmla="*/ 81904 w 1004748"/>
                <a:gd name="connsiteY11" fmla="*/ 972746 h 1119446"/>
                <a:gd name="connsiteX12" fmla="*/ 69487 w 1004748"/>
                <a:gd name="connsiteY12" fmla="*/ 912796 h 1119446"/>
                <a:gd name="connsiteX13" fmla="*/ 0 w 1004748"/>
                <a:gd name="connsiteY13" fmla="*/ 863460 h 1119446"/>
                <a:gd name="connsiteX14" fmla="*/ 62281 w 1004748"/>
                <a:gd name="connsiteY14" fmla="*/ 694242 h 1119446"/>
                <a:gd name="connsiteX15" fmla="*/ 28390 w 1004748"/>
                <a:gd name="connsiteY15" fmla="*/ 487045 h 1119446"/>
                <a:gd name="connsiteX16" fmla="*/ 26520 w 1004748"/>
                <a:gd name="connsiteY16" fmla="*/ 412367 h 1119446"/>
                <a:gd name="connsiteX17" fmla="*/ 532477 w 1004748"/>
                <a:gd name="connsiteY17" fmla="*/ 0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17" fmla="*/ 666364 w 1004748"/>
                <a:gd name="connsiteY17" fmla="*/ 998779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1904 w 1004748"/>
                <a:gd name="connsiteY7" fmla="*/ 972746 h 1119446"/>
                <a:gd name="connsiteX8" fmla="*/ 69487 w 1004748"/>
                <a:gd name="connsiteY8" fmla="*/ 912796 h 1119446"/>
                <a:gd name="connsiteX9" fmla="*/ 0 w 1004748"/>
                <a:gd name="connsiteY9" fmla="*/ 863460 h 1119446"/>
                <a:gd name="connsiteX10" fmla="*/ 62281 w 1004748"/>
                <a:gd name="connsiteY10" fmla="*/ 694242 h 1119446"/>
                <a:gd name="connsiteX11" fmla="*/ 28390 w 1004748"/>
                <a:gd name="connsiteY11" fmla="*/ 487045 h 1119446"/>
                <a:gd name="connsiteX12" fmla="*/ 26520 w 1004748"/>
                <a:gd name="connsiteY12" fmla="*/ 412367 h 1119446"/>
                <a:gd name="connsiteX13" fmla="*/ 532477 w 1004748"/>
                <a:gd name="connsiteY13" fmla="*/ 0 h 1119446"/>
                <a:gd name="connsiteX14" fmla="*/ 1004703 w 1004748"/>
                <a:gd name="connsiteY14" fmla="*/ 534658 h 1119446"/>
                <a:gd name="connsiteX15" fmla="*/ 647762 w 1004748"/>
                <a:gd name="connsiteY15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81904 w 1004748"/>
                <a:gd name="connsiteY6" fmla="*/ 972746 h 1119446"/>
                <a:gd name="connsiteX7" fmla="*/ 69487 w 1004748"/>
                <a:gd name="connsiteY7" fmla="*/ 912796 h 1119446"/>
                <a:gd name="connsiteX8" fmla="*/ 0 w 1004748"/>
                <a:gd name="connsiteY8" fmla="*/ 863460 h 1119446"/>
                <a:gd name="connsiteX9" fmla="*/ 62281 w 1004748"/>
                <a:gd name="connsiteY9" fmla="*/ 694242 h 1119446"/>
                <a:gd name="connsiteX10" fmla="*/ 28390 w 1004748"/>
                <a:gd name="connsiteY10" fmla="*/ 487045 h 1119446"/>
                <a:gd name="connsiteX11" fmla="*/ 26520 w 1004748"/>
                <a:gd name="connsiteY11" fmla="*/ 412367 h 1119446"/>
                <a:gd name="connsiteX12" fmla="*/ 532477 w 1004748"/>
                <a:gd name="connsiteY12" fmla="*/ 0 h 1119446"/>
                <a:gd name="connsiteX13" fmla="*/ 1004703 w 1004748"/>
                <a:gd name="connsiteY13" fmla="*/ 534658 h 1119446"/>
                <a:gd name="connsiteX14" fmla="*/ 647762 w 1004748"/>
                <a:gd name="connsiteY14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77142 w 1004748"/>
                <a:gd name="connsiteY6" fmla="*/ 963221 h 1119446"/>
                <a:gd name="connsiteX7" fmla="*/ 69487 w 1004748"/>
                <a:gd name="connsiteY7" fmla="*/ 912796 h 1119446"/>
                <a:gd name="connsiteX8" fmla="*/ 0 w 1004748"/>
                <a:gd name="connsiteY8" fmla="*/ 863460 h 1119446"/>
                <a:gd name="connsiteX9" fmla="*/ 62281 w 1004748"/>
                <a:gd name="connsiteY9" fmla="*/ 694242 h 1119446"/>
                <a:gd name="connsiteX10" fmla="*/ 28390 w 1004748"/>
                <a:gd name="connsiteY10" fmla="*/ 487045 h 1119446"/>
                <a:gd name="connsiteX11" fmla="*/ 26520 w 1004748"/>
                <a:gd name="connsiteY11" fmla="*/ 412367 h 1119446"/>
                <a:gd name="connsiteX12" fmla="*/ 532477 w 1004748"/>
                <a:gd name="connsiteY12" fmla="*/ 0 h 1119446"/>
                <a:gd name="connsiteX13" fmla="*/ 1004703 w 1004748"/>
                <a:gd name="connsiteY13" fmla="*/ 534658 h 1119446"/>
                <a:gd name="connsiteX14" fmla="*/ 647762 w 1004748"/>
                <a:gd name="connsiteY14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135404 w 1004748"/>
                <a:gd name="connsiteY4" fmla="*/ 980413 h 1119446"/>
                <a:gd name="connsiteX5" fmla="*/ 77142 w 1004748"/>
                <a:gd name="connsiteY5" fmla="*/ 963221 h 1119446"/>
                <a:gd name="connsiteX6" fmla="*/ 69487 w 1004748"/>
                <a:gd name="connsiteY6" fmla="*/ 912796 h 1119446"/>
                <a:gd name="connsiteX7" fmla="*/ 0 w 1004748"/>
                <a:gd name="connsiteY7" fmla="*/ 863460 h 1119446"/>
                <a:gd name="connsiteX8" fmla="*/ 62281 w 1004748"/>
                <a:gd name="connsiteY8" fmla="*/ 694242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135404 w 1004748"/>
                <a:gd name="connsiteY4" fmla="*/ 980413 h 1119446"/>
                <a:gd name="connsiteX5" fmla="*/ 77142 w 1004748"/>
                <a:gd name="connsiteY5" fmla="*/ 963221 h 1119446"/>
                <a:gd name="connsiteX6" fmla="*/ 69487 w 1004748"/>
                <a:gd name="connsiteY6" fmla="*/ 912796 h 1119446"/>
                <a:gd name="connsiteX7" fmla="*/ 0 w 1004748"/>
                <a:gd name="connsiteY7" fmla="*/ 863460 h 1119446"/>
                <a:gd name="connsiteX8" fmla="*/ 62281 w 1004748"/>
                <a:gd name="connsiteY8" fmla="*/ 694242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74760 w 1002366"/>
                <a:gd name="connsiteY5" fmla="*/ 963221 h 1119446"/>
                <a:gd name="connsiteX6" fmla="*/ 67105 w 1002366"/>
                <a:gd name="connsiteY6" fmla="*/ 91279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74760 w 1002366"/>
                <a:gd name="connsiteY5" fmla="*/ 963221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40166 w 1002366"/>
                <a:gd name="connsiteY4" fmla="*/ 970888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40166 w 1002366"/>
                <a:gd name="connsiteY4" fmla="*/ 970888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140166 w 1002366"/>
                <a:gd name="connsiteY3" fmla="*/ 970888 h 1119446"/>
                <a:gd name="connsiteX4" fmla="*/ 58092 w 1002366"/>
                <a:gd name="connsiteY4" fmla="*/ 958459 h 1119446"/>
                <a:gd name="connsiteX5" fmla="*/ 64724 w 1002366"/>
                <a:gd name="connsiteY5" fmla="*/ 893746 h 1119446"/>
                <a:gd name="connsiteX6" fmla="*/ 0 w 1002366"/>
                <a:gd name="connsiteY6" fmla="*/ 849172 h 1119446"/>
                <a:gd name="connsiteX7" fmla="*/ 59899 w 1002366"/>
                <a:gd name="connsiteY7" fmla="*/ 694242 h 1119446"/>
                <a:gd name="connsiteX8" fmla="*/ 26008 w 1002366"/>
                <a:gd name="connsiteY8" fmla="*/ 487045 h 1119446"/>
                <a:gd name="connsiteX9" fmla="*/ 24138 w 1002366"/>
                <a:gd name="connsiteY9" fmla="*/ 412367 h 1119446"/>
                <a:gd name="connsiteX10" fmla="*/ 530095 w 1002366"/>
                <a:gd name="connsiteY10" fmla="*/ 0 h 1119446"/>
                <a:gd name="connsiteX11" fmla="*/ 1002321 w 1002366"/>
                <a:gd name="connsiteY11" fmla="*/ 534658 h 1119446"/>
                <a:gd name="connsiteX12" fmla="*/ 645380 w 1002366"/>
                <a:gd name="connsiteY12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140166 w 1002366"/>
                <a:gd name="connsiteY3" fmla="*/ 970888 h 1119446"/>
                <a:gd name="connsiteX4" fmla="*/ 58092 w 1002366"/>
                <a:gd name="connsiteY4" fmla="*/ 958459 h 1119446"/>
                <a:gd name="connsiteX5" fmla="*/ 64724 w 1002366"/>
                <a:gd name="connsiteY5" fmla="*/ 893746 h 1119446"/>
                <a:gd name="connsiteX6" fmla="*/ 0 w 1002366"/>
                <a:gd name="connsiteY6" fmla="*/ 849172 h 1119446"/>
                <a:gd name="connsiteX7" fmla="*/ 64661 w 1002366"/>
                <a:gd name="connsiteY7" fmla="*/ 651379 h 1119446"/>
                <a:gd name="connsiteX8" fmla="*/ 26008 w 1002366"/>
                <a:gd name="connsiteY8" fmla="*/ 487045 h 1119446"/>
                <a:gd name="connsiteX9" fmla="*/ 24138 w 1002366"/>
                <a:gd name="connsiteY9" fmla="*/ 412367 h 1119446"/>
                <a:gd name="connsiteX10" fmla="*/ 530095 w 1002366"/>
                <a:gd name="connsiteY10" fmla="*/ 0 h 1119446"/>
                <a:gd name="connsiteX11" fmla="*/ 1002321 w 1002366"/>
                <a:gd name="connsiteY11" fmla="*/ 534658 h 1119446"/>
                <a:gd name="connsiteX12" fmla="*/ 645380 w 1002366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60474 w 1004748"/>
                <a:gd name="connsiteY4" fmla="*/ 958459 h 1119446"/>
                <a:gd name="connsiteX5" fmla="*/ 67106 w 1004748"/>
                <a:gd name="connsiteY5" fmla="*/ 893746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60474 w 1004748"/>
                <a:gd name="connsiteY4" fmla="*/ 958459 h 1119446"/>
                <a:gd name="connsiteX5" fmla="*/ 67106 w 1004748"/>
                <a:gd name="connsiteY5" fmla="*/ 800878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58093 w 1004748"/>
                <a:gd name="connsiteY4" fmla="*/ 872734 h 1119446"/>
                <a:gd name="connsiteX5" fmla="*/ 67106 w 1004748"/>
                <a:gd name="connsiteY5" fmla="*/ 800878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287623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03965 w 1004748"/>
                <a:gd name="connsiteY2" fmla="*/ 1033152 h 1119446"/>
                <a:gd name="connsiteX3" fmla="*/ 142548 w 1004748"/>
                <a:gd name="connsiteY3" fmla="*/ 970888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03965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18252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18252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18252 w 1004748"/>
                <a:gd name="connsiteY2" fmla="*/ 1033152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7106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18252 w 1004748"/>
                <a:gd name="connsiteY2" fmla="*/ 1033152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63811 w 1004748"/>
                <a:gd name="connsiteY4" fmla="*/ 86339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13973 w 1004748"/>
                <a:gd name="connsiteY3" fmla="*/ 999462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23475"/>
                <a:gd name="connsiteX1" fmla="*/ 244591 w 1004748"/>
                <a:gd name="connsiteY1" fmla="*/ 1118805 h 1123475"/>
                <a:gd name="connsiteX2" fmla="*/ 153970 w 1004748"/>
                <a:gd name="connsiteY2" fmla="*/ 1064109 h 1123475"/>
                <a:gd name="connsiteX3" fmla="*/ 133023 w 1004748"/>
                <a:gd name="connsiteY3" fmla="*/ 1044706 h 1123475"/>
                <a:gd name="connsiteX4" fmla="*/ 220948 w 1004748"/>
                <a:gd name="connsiteY4" fmla="*/ 882440 h 1123475"/>
                <a:gd name="connsiteX5" fmla="*/ 58093 w 1004748"/>
                <a:gd name="connsiteY5" fmla="*/ 872734 h 1123475"/>
                <a:gd name="connsiteX6" fmla="*/ 62344 w 1004748"/>
                <a:gd name="connsiteY6" fmla="*/ 800878 h 1123475"/>
                <a:gd name="connsiteX7" fmla="*/ 0 w 1004748"/>
                <a:gd name="connsiteY7" fmla="*/ 763447 h 1123475"/>
                <a:gd name="connsiteX8" fmla="*/ 67043 w 1004748"/>
                <a:gd name="connsiteY8" fmla="*/ 651379 h 1123475"/>
                <a:gd name="connsiteX9" fmla="*/ 28390 w 1004748"/>
                <a:gd name="connsiteY9" fmla="*/ 487045 h 1123475"/>
                <a:gd name="connsiteX10" fmla="*/ 26520 w 1004748"/>
                <a:gd name="connsiteY10" fmla="*/ 412367 h 1123475"/>
                <a:gd name="connsiteX11" fmla="*/ 532477 w 1004748"/>
                <a:gd name="connsiteY11" fmla="*/ 0 h 1123475"/>
                <a:gd name="connsiteX12" fmla="*/ 1004703 w 1004748"/>
                <a:gd name="connsiteY12" fmla="*/ 534658 h 1123475"/>
                <a:gd name="connsiteX13" fmla="*/ 647762 w 1004748"/>
                <a:gd name="connsiteY13" fmla="*/ 1058218 h 1123475"/>
                <a:gd name="connsiteX0" fmla="*/ 574924 w 1004748"/>
                <a:gd name="connsiteY0" fmla="*/ 907339 h 1123475"/>
                <a:gd name="connsiteX1" fmla="*/ 244591 w 1004748"/>
                <a:gd name="connsiteY1" fmla="*/ 1118805 h 1123475"/>
                <a:gd name="connsiteX2" fmla="*/ 153970 w 1004748"/>
                <a:gd name="connsiteY2" fmla="*/ 1064109 h 1123475"/>
                <a:gd name="connsiteX3" fmla="*/ 133023 w 1004748"/>
                <a:gd name="connsiteY3" fmla="*/ 1044706 h 1123475"/>
                <a:gd name="connsiteX4" fmla="*/ 220948 w 1004748"/>
                <a:gd name="connsiteY4" fmla="*/ 882440 h 1123475"/>
                <a:gd name="connsiteX5" fmla="*/ 58093 w 1004748"/>
                <a:gd name="connsiteY5" fmla="*/ 872734 h 1123475"/>
                <a:gd name="connsiteX6" fmla="*/ 62344 w 1004748"/>
                <a:gd name="connsiteY6" fmla="*/ 800878 h 1123475"/>
                <a:gd name="connsiteX7" fmla="*/ 0 w 1004748"/>
                <a:gd name="connsiteY7" fmla="*/ 763447 h 1123475"/>
                <a:gd name="connsiteX8" fmla="*/ 67043 w 1004748"/>
                <a:gd name="connsiteY8" fmla="*/ 651379 h 1123475"/>
                <a:gd name="connsiteX9" fmla="*/ 28390 w 1004748"/>
                <a:gd name="connsiteY9" fmla="*/ 487045 h 1123475"/>
                <a:gd name="connsiteX10" fmla="*/ 26520 w 1004748"/>
                <a:gd name="connsiteY10" fmla="*/ 412367 h 1123475"/>
                <a:gd name="connsiteX11" fmla="*/ 532477 w 1004748"/>
                <a:gd name="connsiteY11" fmla="*/ 0 h 1123475"/>
                <a:gd name="connsiteX12" fmla="*/ 1004703 w 1004748"/>
                <a:gd name="connsiteY12" fmla="*/ 534658 h 1123475"/>
                <a:gd name="connsiteX13" fmla="*/ 647762 w 1004748"/>
                <a:gd name="connsiteY13" fmla="*/ 1058218 h 112347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610"/>
                <a:gd name="connsiteX1" fmla="*/ 268404 w 1004748"/>
                <a:gd name="connsiteY1" fmla="*/ 1123568 h 1123610"/>
                <a:gd name="connsiteX2" fmla="*/ 153970 w 1004748"/>
                <a:gd name="connsiteY2" fmla="*/ 1064109 h 1123610"/>
                <a:gd name="connsiteX3" fmla="*/ 133023 w 1004748"/>
                <a:gd name="connsiteY3" fmla="*/ 1044706 h 1123610"/>
                <a:gd name="connsiteX4" fmla="*/ 220948 w 1004748"/>
                <a:gd name="connsiteY4" fmla="*/ 882440 h 1123610"/>
                <a:gd name="connsiteX5" fmla="*/ 58093 w 1004748"/>
                <a:gd name="connsiteY5" fmla="*/ 872734 h 1123610"/>
                <a:gd name="connsiteX6" fmla="*/ 62344 w 1004748"/>
                <a:gd name="connsiteY6" fmla="*/ 800878 h 1123610"/>
                <a:gd name="connsiteX7" fmla="*/ 0 w 1004748"/>
                <a:gd name="connsiteY7" fmla="*/ 763447 h 1123610"/>
                <a:gd name="connsiteX8" fmla="*/ 67043 w 1004748"/>
                <a:gd name="connsiteY8" fmla="*/ 651379 h 1123610"/>
                <a:gd name="connsiteX9" fmla="*/ 28390 w 1004748"/>
                <a:gd name="connsiteY9" fmla="*/ 487045 h 1123610"/>
                <a:gd name="connsiteX10" fmla="*/ 26520 w 1004748"/>
                <a:gd name="connsiteY10" fmla="*/ 412367 h 1123610"/>
                <a:gd name="connsiteX11" fmla="*/ 532477 w 1004748"/>
                <a:gd name="connsiteY11" fmla="*/ 0 h 1123610"/>
                <a:gd name="connsiteX12" fmla="*/ 1004703 w 1004748"/>
                <a:gd name="connsiteY12" fmla="*/ 534658 h 1123610"/>
                <a:gd name="connsiteX13" fmla="*/ 647762 w 1004748"/>
                <a:gd name="connsiteY13" fmla="*/ 1058218 h 1123610"/>
                <a:gd name="connsiteX0" fmla="*/ 574924 w 1004748"/>
                <a:gd name="connsiteY0" fmla="*/ 907339 h 1123610"/>
                <a:gd name="connsiteX1" fmla="*/ 287454 w 1004748"/>
                <a:gd name="connsiteY1" fmla="*/ 1123568 h 1123610"/>
                <a:gd name="connsiteX2" fmla="*/ 153970 w 1004748"/>
                <a:gd name="connsiteY2" fmla="*/ 1064109 h 1123610"/>
                <a:gd name="connsiteX3" fmla="*/ 133023 w 1004748"/>
                <a:gd name="connsiteY3" fmla="*/ 1044706 h 1123610"/>
                <a:gd name="connsiteX4" fmla="*/ 220948 w 1004748"/>
                <a:gd name="connsiteY4" fmla="*/ 882440 h 1123610"/>
                <a:gd name="connsiteX5" fmla="*/ 58093 w 1004748"/>
                <a:gd name="connsiteY5" fmla="*/ 872734 h 1123610"/>
                <a:gd name="connsiteX6" fmla="*/ 62344 w 1004748"/>
                <a:gd name="connsiteY6" fmla="*/ 800878 h 1123610"/>
                <a:gd name="connsiteX7" fmla="*/ 0 w 1004748"/>
                <a:gd name="connsiteY7" fmla="*/ 763447 h 1123610"/>
                <a:gd name="connsiteX8" fmla="*/ 67043 w 1004748"/>
                <a:gd name="connsiteY8" fmla="*/ 651379 h 1123610"/>
                <a:gd name="connsiteX9" fmla="*/ 28390 w 1004748"/>
                <a:gd name="connsiteY9" fmla="*/ 487045 h 1123610"/>
                <a:gd name="connsiteX10" fmla="*/ 26520 w 1004748"/>
                <a:gd name="connsiteY10" fmla="*/ 412367 h 1123610"/>
                <a:gd name="connsiteX11" fmla="*/ 532477 w 1004748"/>
                <a:gd name="connsiteY11" fmla="*/ 0 h 1123610"/>
                <a:gd name="connsiteX12" fmla="*/ 1004703 w 1004748"/>
                <a:gd name="connsiteY12" fmla="*/ 534658 h 1123610"/>
                <a:gd name="connsiteX13" fmla="*/ 647762 w 1004748"/>
                <a:gd name="connsiteY13" fmla="*/ 1058218 h 1123610"/>
                <a:gd name="connsiteX0" fmla="*/ 574924 w 1004748"/>
                <a:gd name="connsiteY0" fmla="*/ 907339 h 1137389"/>
                <a:gd name="connsiteX1" fmla="*/ 287454 w 1004748"/>
                <a:gd name="connsiteY1" fmla="*/ 1123568 h 1137389"/>
                <a:gd name="connsiteX2" fmla="*/ 153970 w 1004748"/>
                <a:gd name="connsiteY2" fmla="*/ 1064109 h 1137389"/>
                <a:gd name="connsiteX3" fmla="*/ 133023 w 1004748"/>
                <a:gd name="connsiteY3" fmla="*/ 1044706 h 1137389"/>
                <a:gd name="connsiteX4" fmla="*/ 220948 w 1004748"/>
                <a:gd name="connsiteY4" fmla="*/ 882440 h 1137389"/>
                <a:gd name="connsiteX5" fmla="*/ 58093 w 1004748"/>
                <a:gd name="connsiteY5" fmla="*/ 872734 h 1137389"/>
                <a:gd name="connsiteX6" fmla="*/ 62344 w 1004748"/>
                <a:gd name="connsiteY6" fmla="*/ 800878 h 1137389"/>
                <a:gd name="connsiteX7" fmla="*/ 0 w 1004748"/>
                <a:gd name="connsiteY7" fmla="*/ 763447 h 1137389"/>
                <a:gd name="connsiteX8" fmla="*/ 67043 w 1004748"/>
                <a:gd name="connsiteY8" fmla="*/ 651379 h 1137389"/>
                <a:gd name="connsiteX9" fmla="*/ 28390 w 1004748"/>
                <a:gd name="connsiteY9" fmla="*/ 487045 h 1137389"/>
                <a:gd name="connsiteX10" fmla="*/ 26520 w 1004748"/>
                <a:gd name="connsiteY10" fmla="*/ 412367 h 1137389"/>
                <a:gd name="connsiteX11" fmla="*/ 532477 w 1004748"/>
                <a:gd name="connsiteY11" fmla="*/ 0 h 1137389"/>
                <a:gd name="connsiteX12" fmla="*/ 1004703 w 1004748"/>
                <a:gd name="connsiteY12" fmla="*/ 534658 h 1137389"/>
                <a:gd name="connsiteX13" fmla="*/ 647762 w 1004748"/>
                <a:gd name="connsiteY13" fmla="*/ 1058218 h 1137389"/>
                <a:gd name="connsiteX0" fmla="*/ 574924 w 1004748"/>
                <a:gd name="connsiteY0" fmla="*/ 907339 h 1129947"/>
                <a:gd name="connsiteX1" fmla="*/ 308885 w 1004748"/>
                <a:gd name="connsiteY1" fmla="*/ 1114043 h 1129947"/>
                <a:gd name="connsiteX2" fmla="*/ 153970 w 1004748"/>
                <a:gd name="connsiteY2" fmla="*/ 1064109 h 1129947"/>
                <a:gd name="connsiteX3" fmla="*/ 133023 w 1004748"/>
                <a:gd name="connsiteY3" fmla="*/ 1044706 h 1129947"/>
                <a:gd name="connsiteX4" fmla="*/ 220948 w 1004748"/>
                <a:gd name="connsiteY4" fmla="*/ 882440 h 1129947"/>
                <a:gd name="connsiteX5" fmla="*/ 58093 w 1004748"/>
                <a:gd name="connsiteY5" fmla="*/ 872734 h 1129947"/>
                <a:gd name="connsiteX6" fmla="*/ 62344 w 1004748"/>
                <a:gd name="connsiteY6" fmla="*/ 800878 h 1129947"/>
                <a:gd name="connsiteX7" fmla="*/ 0 w 1004748"/>
                <a:gd name="connsiteY7" fmla="*/ 763447 h 1129947"/>
                <a:gd name="connsiteX8" fmla="*/ 67043 w 1004748"/>
                <a:gd name="connsiteY8" fmla="*/ 651379 h 1129947"/>
                <a:gd name="connsiteX9" fmla="*/ 28390 w 1004748"/>
                <a:gd name="connsiteY9" fmla="*/ 487045 h 1129947"/>
                <a:gd name="connsiteX10" fmla="*/ 26520 w 1004748"/>
                <a:gd name="connsiteY10" fmla="*/ 412367 h 1129947"/>
                <a:gd name="connsiteX11" fmla="*/ 532477 w 1004748"/>
                <a:gd name="connsiteY11" fmla="*/ 0 h 1129947"/>
                <a:gd name="connsiteX12" fmla="*/ 1004703 w 1004748"/>
                <a:gd name="connsiteY12" fmla="*/ 534658 h 1129947"/>
                <a:gd name="connsiteX13" fmla="*/ 647762 w 1004748"/>
                <a:gd name="connsiteY13" fmla="*/ 1058218 h 1129947"/>
                <a:gd name="connsiteX0" fmla="*/ 577306 w 1004748"/>
                <a:gd name="connsiteY0" fmla="*/ 895433 h 1127634"/>
                <a:gd name="connsiteX1" fmla="*/ 308885 w 1004748"/>
                <a:gd name="connsiteY1" fmla="*/ 1114043 h 1127634"/>
                <a:gd name="connsiteX2" fmla="*/ 153970 w 1004748"/>
                <a:gd name="connsiteY2" fmla="*/ 1064109 h 1127634"/>
                <a:gd name="connsiteX3" fmla="*/ 133023 w 1004748"/>
                <a:gd name="connsiteY3" fmla="*/ 1044706 h 1127634"/>
                <a:gd name="connsiteX4" fmla="*/ 220948 w 1004748"/>
                <a:gd name="connsiteY4" fmla="*/ 882440 h 1127634"/>
                <a:gd name="connsiteX5" fmla="*/ 58093 w 1004748"/>
                <a:gd name="connsiteY5" fmla="*/ 872734 h 1127634"/>
                <a:gd name="connsiteX6" fmla="*/ 62344 w 1004748"/>
                <a:gd name="connsiteY6" fmla="*/ 800878 h 1127634"/>
                <a:gd name="connsiteX7" fmla="*/ 0 w 1004748"/>
                <a:gd name="connsiteY7" fmla="*/ 763447 h 1127634"/>
                <a:gd name="connsiteX8" fmla="*/ 67043 w 1004748"/>
                <a:gd name="connsiteY8" fmla="*/ 651379 h 1127634"/>
                <a:gd name="connsiteX9" fmla="*/ 28390 w 1004748"/>
                <a:gd name="connsiteY9" fmla="*/ 487045 h 1127634"/>
                <a:gd name="connsiteX10" fmla="*/ 26520 w 1004748"/>
                <a:gd name="connsiteY10" fmla="*/ 412367 h 1127634"/>
                <a:gd name="connsiteX11" fmla="*/ 532477 w 1004748"/>
                <a:gd name="connsiteY11" fmla="*/ 0 h 1127634"/>
                <a:gd name="connsiteX12" fmla="*/ 1004703 w 1004748"/>
                <a:gd name="connsiteY12" fmla="*/ 534658 h 1127634"/>
                <a:gd name="connsiteX13" fmla="*/ 647762 w 1004748"/>
                <a:gd name="connsiteY13" fmla="*/ 1058218 h 1127634"/>
                <a:gd name="connsiteX0" fmla="*/ 577306 w 1004748"/>
                <a:gd name="connsiteY0" fmla="*/ 895433 h 1127634"/>
                <a:gd name="connsiteX1" fmla="*/ 308885 w 1004748"/>
                <a:gd name="connsiteY1" fmla="*/ 1114043 h 1127634"/>
                <a:gd name="connsiteX2" fmla="*/ 153970 w 1004748"/>
                <a:gd name="connsiteY2" fmla="*/ 1064109 h 1127634"/>
                <a:gd name="connsiteX3" fmla="*/ 133023 w 1004748"/>
                <a:gd name="connsiteY3" fmla="*/ 1044706 h 1127634"/>
                <a:gd name="connsiteX4" fmla="*/ 220948 w 1004748"/>
                <a:gd name="connsiteY4" fmla="*/ 882440 h 1127634"/>
                <a:gd name="connsiteX5" fmla="*/ 58093 w 1004748"/>
                <a:gd name="connsiteY5" fmla="*/ 872734 h 1127634"/>
                <a:gd name="connsiteX6" fmla="*/ 62344 w 1004748"/>
                <a:gd name="connsiteY6" fmla="*/ 800878 h 1127634"/>
                <a:gd name="connsiteX7" fmla="*/ 0 w 1004748"/>
                <a:gd name="connsiteY7" fmla="*/ 763447 h 1127634"/>
                <a:gd name="connsiteX8" fmla="*/ 67043 w 1004748"/>
                <a:gd name="connsiteY8" fmla="*/ 651379 h 1127634"/>
                <a:gd name="connsiteX9" fmla="*/ 28390 w 1004748"/>
                <a:gd name="connsiteY9" fmla="*/ 487045 h 1127634"/>
                <a:gd name="connsiteX10" fmla="*/ 26520 w 1004748"/>
                <a:gd name="connsiteY10" fmla="*/ 412367 h 1127634"/>
                <a:gd name="connsiteX11" fmla="*/ 532477 w 1004748"/>
                <a:gd name="connsiteY11" fmla="*/ 0 h 1127634"/>
                <a:gd name="connsiteX12" fmla="*/ 1004703 w 1004748"/>
                <a:gd name="connsiteY12" fmla="*/ 534658 h 1127634"/>
                <a:gd name="connsiteX13" fmla="*/ 647762 w 1004748"/>
                <a:gd name="connsiteY13" fmla="*/ 1058218 h 1127634"/>
                <a:gd name="connsiteX0" fmla="*/ 577306 w 1004748"/>
                <a:gd name="connsiteY0" fmla="*/ 895433 h 1103295"/>
                <a:gd name="connsiteX1" fmla="*/ 342222 w 1004748"/>
                <a:gd name="connsiteY1" fmla="*/ 1073562 h 1103295"/>
                <a:gd name="connsiteX2" fmla="*/ 153970 w 1004748"/>
                <a:gd name="connsiteY2" fmla="*/ 1064109 h 1103295"/>
                <a:gd name="connsiteX3" fmla="*/ 133023 w 1004748"/>
                <a:gd name="connsiteY3" fmla="*/ 1044706 h 1103295"/>
                <a:gd name="connsiteX4" fmla="*/ 220948 w 1004748"/>
                <a:gd name="connsiteY4" fmla="*/ 882440 h 1103295"/>
                <a:gd name="connsiteX5" fmla="*/ 58093 w 1004748"/>
                <a:gd name="connsiteY5" fmla="*/ 872734 h 1103295"/>
                <a:gd name="connsiteX6" fmla="*/ 62344 w 1004748"/>
                <a:gd name="connsiteY6" fmla="*/ 800878 h 1103295"/>
                <a:gd name="connsiteX7" fmla="*/ 0 w 1004748"/>
                <a:gd name="connsiteY7" fmla="*/ 763447 h 1103295"/>
                <a:gd name="connsiteX8" fmla="*/ 67043 w 1004748"/>
                <a:gd name="connsiteY8" fmla="*/ 651379 h 1103295"/>
                <a:gd name="connsiteX9" fmla="*/ 28390 w 1004748"/>
                <a:gd name="connsiteY9" fmla="*/ 487045 h 1103295"/>
                <a:gd name="connsiteX10" fmla="*/ 26520 w 1004748"/>
                <a:gd name="connsiteY10" fmla="*/ 412367 h 1103295"/>
                <a:gd name="connsiteX11" fmla="*/ 532477 w 1004748"/>
                <a:gd name="connsiteY11" fmla="*/ 0 h 1103295"/>
                <a:gd name="connsiteX12" fmla="*/ 1004703 w 1004748"/>
                <a:gd name="connsiteY12" fmla="*/ 534658 h 1103295"/>
                <a:gd name="connsiteX13" fmla="*/ 647762 w 1004748"/>
                <a:gd name="connsiteY13" fmla="*/ 1058218 h 1103295"/>
                <a:gd name="connsiteX0" fmla="*/ 577306 w 1004748"/>
                <a:gd name="connsiteY0" fmla="*/ 895433 h 1105791"/>
                <a:gd name="connsiteX1" fmla="*/ 342222 w 1004748"/>
                <a:gd name="connsiteY1" fmla="*/ 1073562 h 1105791"/>
                <a:gd name="connsiteX2" fmla="*/ 153970 w 1004748"/>
                <a:gd name="connsiteY2" fmla="*/ 1064109 h 1105791"/>
                <a:gd name="connsiteX3" fmla="*/ 133023 w 1004748"/>
                <a:gd name="connsiteY3" fmla="*/ 1044706 h 1105791"/>
                <a:gd name="connsiteX4" fmla="*/ 220948 w 1004748"/>
                <a:gd name="connsiteY4" fmla="*/ 882440 h 1105791"/>
                <a:gd name="connsiteX5" fmla="*/ 58093 w 1004748"/>
                <a:gd name="connsiteY5" fmla="*/ 872734 h 1105791"/>
                <a:gd name="connsiteX6" fmla="*/ 62344 w 1004748"/>
                <a:gd name="connsiteY6" fmla="*/ 800878 h 1105791"/>
                <a:gd name="connsiteX7" fmla="*/ 0 w 1004748"/>
                <a:gd name="connsiteY7" fmla="*/ 763447 h 1105791"/>
                <a:gd name="connsiteX8" fmla="*/ 67043 w 1004748"/>
                <a:gd name="connsiteY8" fmla="*/ 651379 h 1105791"/>
                <a:gd name="connsiteX9" fmla="*/ 28390 w 1004748"/>
                <a:gd name="connsiteY9" fmla="*/ 487045 h 1105791"/>
                <a:gd name="connsiteX10" fmla="*/ 26520 w 1004748"/>
                <a:gd name="connsiteY10" fmla="*/ 412367 h 1105791"/>
                <a:gd name="connsiteX11" fmla="*/ 532477 w 1004748"/>
                <a:gd name="connsiteY11" fmla="*/ 0 h 1105791"/>
                <a:gd name="connsiteX12" fmla="*/ 1004703 w 1004748"/>
                <a:gd name="connsiteY12" fmla="*/ 534658 h 1105791"/>
                <a:gd name="connsiteX13" fmla="*/ 647762 w 1004748"/>
                <a:gd name="connsiteY13" fmla="*/ 1058218 h 1105791"/>
                <a:gd name="connsiteX0" fmla="*/ 577306 w 1004748"/>
                <a:gd name="connsiteY0" fmla="*/ 895433 h 1104701"/>
                <a:gd name="connsiteX1" fmla="*/ 354128 w 1004748"/>
                <a:gd name="connsiteY1" fmla="*/ 1071181 h 1104701"/>
                <a:gd name="connsiteX2" fmla="*/ 153970 w 1004748"/>
                <a:gd name="connsiteY2" fmla="*/ 1064109 h 1104701"/>
                <a:gd name="connsiteX3" fmla="*/ 133023 w 1004748"/>
                <a:gd name="connsiteY3" fmla="*/ 1044706 h 1104701"/>
                <a:gd name="connsiteX4" fmla="*/ 220948 w 1004748"/>
                <a:gd name="connsiteY4" fmla="*/ 882440 h 1104701"/>
                <a:gd name="connsiteX5" fmla="*/ 58093 w 1004748"/>
                <a:gd name="connsiteY5" fmla="*/ 872734 h 1104701"/>
                <a:gd name="connsiteX6" fmla="*/ 62344 w 1004748"/>
                <a:gd name="connsiteY6" fmla="*/ 800878 h 1104701"/>
                <a:gd name="connsiteX7" fmla="*/ 0 w 1004748"/>
                <a:gd name="connsiteY7" fmla="*/ 763447 h 1104701"/>
                <a:gd name="connsiteX8" fmla="*/ 67043 w 1004748"/>
                <a:gd name="connsiteY8" fmla="*/ 651379 h 1104701"/>
                <a:gd name="connsiteX9" fmla="*/ 28390 w 1004748"/>
                <a:gd name="connsiteY9" fmla="*/ 487045 h 1104701"/>
                <a:gd name="connsiteX10" fmla="*/ 26520 w 1004748"/>
                <a:gd name="connsiteY10" fmla="*/ 412367 h 1104701"/>
                <a:gd name="connsiteX11" fmla="*/ 532477 w 1004748"/>
                <a:gd name="connsiteY11" fmla="*/ 0 h 1104701"/>
                <a:gd name="connsiteX12" fmla="*/ 1004703 w 1004748"/>
                <a:gd name="connsiteY12" fmla="*/ 534658 h 1104701"/>
                <a:gd name="connsiteX13" fmla="*/ 647762 w 1004748"/>
                <a:gd name="connsiteY13" fmla="*/ 1058218 h 1104701"/>
                <a:gd name="connsiteX0" fmla="*/ 577306 w 1004748"/>
                <a:gd name="connsiteY0" fmla="*/ 895433 h 1095724"/>
                <a:gd name="connsiteX1" fmla="*/ 354128 w 1004748"/>
                <a:gd name="connsiteY1" fmla="*/ 1071181 h 1095724"/>
                <a:gd name="connsiteX2" fmla="*/ 153970 w 1004748"/>
                <a:gd name="connsiteY2" fmla="*/ 1064109 h 1095724"/>
                <a:gd name="connsiteX3" fmla="*/ 133023 w 1004748"/>
                <a:gd name="connsiteY3" fmla="*/ 1044706 h 1095724"/>
                <a:gd name="connsiteX4" fmla="*/ 220948 w 1004748"/>
                <a:gd name="connsiteY4" fmla="*/ 882440 h 1095724"/>
                <a:gd name="connsiteX5" fmla="*/ 58093 w 1004748"/>
                <a:gd name="connsiteY5" fmla="*/ 872734 h 1095724"/>
                <a:gd name="connsiteX6" fmla="*/ 62344 w 1004748"/>
                <a:gd name="connsiteY6" fmla="*/ 800878 h 1095724"/>
                <a:gd name="connsiteX7" fmla="*/ 0 w 1004748"/>
                <a:gd name="connsiteY7" fmla="*/ 763447 h 1095724"/>
                <a:gd name="connsiteX8" fmla="*/ 67043 w 1004748"/>
                <a:gd name="connsiteY8" fmla="*/ 651379 h 1095724"/>
                <a:gd name="connsiteX9" fmla="*/ 28390 w 1004748"/>
                <a:gd name="connsiteY9" fmla="*/ 487045 h 1095724"/>
                <a:gd name="connsiteX10" fmla="*/ 26520 w 1004748"/>
                <a:gd name="connsiteY10" fmla="*/ 412367 h 1095724"/>
                <a:gd name="connsiteX11" fmla="*/ 532477 w 1004748"/>
                <a:gd name="connsiteY11" fmla="*/ 0 h 1095724"/>
                <a:gd name="connsiteX12" fmla="*/ 1004703 w 1004748"/>
                <a:gd name="connsiteY12" fmla="*/ 534658 h 1095724"/>
                <a:gd name="connsiteX13" fmla="*/ 647762 w 1004748"/>
                <a:gd name="connsiteY13" fmla="*/ 1058218 h 1095724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32854 w 1004748"/>
                <a:gd name="connsiteY3" fmla="*/ 891965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3159"/>
                <a:gd name="connsiteX1" fmla="*/ 354128 w 1004748"/>
                <a:gd name="connsiteY1" fmla="*/ 1071181 h 1083159"/>
                <a:gd name="connsiteX2" fmla="*/ 147310 w 1004748"/>
                <a:gd name="connsiteY2" fmla="*/ 1047087 h 1083159"/>
                <a:gd name="connsiteX3" fmla="*/ 232854 w 1004748"/>
                <a:gd name="connsiteY3" fmla="*/ 891965 h 1083159"/>
                <a:gd name="connsiteX4" fmla="*/ 58093 w 1004748"/>
                <a:gd name="connsiteY4" fmla="*/ 872734 h 1083159"/>
                <a:gd name="connsiteX5" fmla="*/ 62344 w 1004748"/>
                <a:gd name="connsiteY5" fmla="*/ 800878 h 1083159"/>
                <a:gd name="connsiteX6" fmla="*/ 0 w 1004748"/>
                <a:gd name="connsiteY6" fmla="*/ 763447 h 1083159"/>
                <a:gd name="connsiteX7" fmla="*/ 67043 w 1004748"/>
                <a:gd name="connsiteY7" fmla="*/ 651379 h 1083159"/>
                <a:gd name="connsiteX8" fmla="*/ 28390 w 1004748"/>
                <a:gd name="connsiteY8" fmla="*/ 487045 h 1083159"/>
                <a:gd name="connsiteX9" fmla="*/ 26520 w 1004748"/>
                <a:gd name="connsiteY9" fmla="*/ 412367 h 1083159"/>
                <a:gd name="connsiteX10" fmla="*/ 532477 w 1004748"/>
                <a:gd name="connsiteY10" fmla="*/ 0 h 1083159"/>
                <a:gd name="connsiteX11" fmla="*/ 1004703 w 1004748"/>
                <a:gd name="connsiteY11" fmla="*/ 534658 h 1083159"/>
                <a:gd name="connsiteX12" fmla="*/ 647762 w 1004748"/>
                <a:gd name="connsiteY12" fmla="*/ 1058218 h 1083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4748" h="1083159">
                  <a:moveTo>
                    <a:pt x="577306" y="895433"/>
                  </a:moveTo>
                  <a:cubicBezTo>
                    <a:pt x="487420" y="1019490"/>
                    <a:pt x="425794" y="1045905"/>
                    <a:pt x="354128" y="1071181"/>
                  </a:cubicBezTo>
                  <a:cubicBezTo>
                    <a:pt x="282462" y="1096457"/>
                    <a:pt x="169507" y="1078544"/>
                    <a:pt x="147310" y="1047087"/>
                  </a:cubicBezTo>
                  <a:cubicBezTo>
                    <a:pt x="172738" y="1008486"/>
                    <a:pt x="246930" y="908324"/>
                    <a:pt x="232854" y="891965"/>
                  </a:cubicBezTo>
                  <a:cubicBezTo>
                    <a:pt x="192584" y="877987"/>
                    <a:pt x="70240" y="898234"/>
                    <a:pt x="58093" y="872734"/>
                  </a:cubicBezTo>
                  <a:cubicBezTo>
                    <a:pt x="53543" y="855168"/>
                    <a:pt x="66078" y="823392"/>
                    <a:pt x="62344" y="800878"/>
                  </a:cubicBezTo>
                  <a:cubicBezTo>
                    <a:pt x="35199" y="794325"/>
                    <a:pt x="12805" y="790555"/>
                    <a:pt x="0" y="763447"/>
                  </a:cubicBezTo>
                  <a:cubicBezTo>
                    <a:pt x="2804" y="723333"/>
                    <a:pt x="62311" y="697446"/>
                    <a:pt x="67043" y="651379"/>
                  </a:cubicBezTo>
                  <a:cubicBezTo>
                    <a:pt x="71775" y="605312"/>
                    <a:pt x="32366" y="520531"/>
                    <a:pt x="28390" y="487045"/>
                  </a:cubicBezTo>
                  <a:cubicBezTo>
                    <a:pt x="22563" y="456950"/>
                    <a:pt x="27144" y="437260"/>
                    <a:pt x="26520" y="412367"/>
                  </a:cubicBezTo>
                  <a:cubicBezTo>
                    <a:pt x="33055" y="166624"/>
                    <a:pt x="282904" y="0"/>
                    <a:pt x="532477" y="0"/>
                  </a:cubicBezTo>
                  <a:cubicBezTo>
                    <a:pt x="817704" y="0"/>
                    <a:pt x="1001097" y="306261"/>
                    <a:pt x="1004703" y="534658"/>
                  </a:cubicBezTo>
                  <a:cubicBezTo>
                    <a:pt x="1008309" y="763056"/>
                    <a:pt x="795547" y="974302"/>
                    <a:pt x="647762" y="1058218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60F35E42-FCB3-4322-AAE6-34871A98D68D}"/>
                </a:ext>
              </a:extLst>
            </p:cNvPr>
            <p:cNvGrpSpPr/>
            <p:nvPr/>
          </p:nvGrpSpPr>
          <p:grpSpPr>
            <a:xfrm>
              <a:off x="3761640" y="2642778"/>
              <a:ext cx="1143181" cy="727249"/>
              <a:chOff x="2278335" y="2642778"/>
              <a:chExt cx="1143181" cy="727249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76BE65E4-6367-41A3-9244-1BF6B8D93D0F}"/>
                  </a:ext>
                </a:extLst>
              </p:cNvPr>
              <p:cNvGrpSpPr/>
              <p:nvPr/>
            </p:nvGrpSpPr>
            <p:grpSpPr>
              <a:xfrm>
                <a:off x="2278335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79AC7DD7-F44D-464A-8910-47D40D6D64CD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5D24D208-B976-4F7E-BD69-0A47B9808D8C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84" name="グループ化 83">
                    <a:extLst>
                      <a:ext uri="{FF2B5EF4-FFF2-40B4-BE49-F238E27FC236}">
                        <a16:creationId xmlns:a16="http://schemas.microsoft.com/office/drawing/2014/main" id="{C234ED87-4225-4C42-A58B-7054835EB789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777166FD-12E8-4CF1-8919-A71617118AA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フリーフォーム: 図形 95">
                      <a:extLst>
                        <a:ext uri="{FF2B5EF4-FFF2-40B4-BE49-F238E27FC236}">
                          <a16:creationId xmlns:a16="http://schemas.microsoft.com/office/drawing/2014/main" id="{C10B21F8-A0FD-43D6-B325-22A363EE6F6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フリーフォーム: 図形 96">
                      <a:extLst>
                        <a:ext uri="{FF2B5EF4-FFF2-40B4-BE49-F238E27FC236}">
                          <a16:creationId xmlns:a16="http://schemas.microsoft.com/office/drawing/2014/main" id="{930B8846-9727-4906-B481-973C369450E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月 97">
                      <a:extLst>
                        <a:ext uri="{FF2B5EF4-FFF2-40B4-BE49-F238E27FC236}">
                          <a16:creationId xmlns:a16="http://schemas.microsoft.com/office/drawing/2014/main" id="{449221D8-A4A3-453C-A808-96FF04F496DD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5" name="四角形: 角を丸くする 84">
                    <a:extLst>
                      <a:ext uri="{FF2B5EF4-FFF2-40B4-BE49-F238E27FC236}">
                        <a16:creationId xmlns:a16="http://schemas.microsoft.com/office/drawing/2014/main" id="{283BB658-5192-4C6F-8900-88FCD8EA7AD8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86" name="四角形: 上の 2 つの角を丸める 109">
                    <a:extLst>
                      <a:ext uri="{FF2B5EF4-FFF2-40B4-BE49-F238E27FC236}">
                        <a16:creationId xmlns:a16="http://schemas.microsoft.com/office/drawing/2014/main" id="{E1070DF6-61F2-48FF-837F-E3408364A13A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61B4BE7A-2AA5-4529-B92E-383D9BEC4BD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E022B85F-2E8D-46B0-BC36-E86051028FE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四角形: 上の 2 つの角を丸める 109">
                    <a:extLst>
                      <a:ext uri="{FF2B5EF4-FFF2-40B4-BE49-F238E27FC236}">
                        <a16:creationId xmlns:a16="http://schemas.microsoft.com/office/drawing/2014/main" id="{F043D602-EB36-4281-9D1E-17462AB02E3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D55E926E-A7F8-4918-A4A8-A83C51C2289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412C868B-7CEE-4ABB-BAC7-76ADA8465C5D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四角形: 上の 2 つの角を丸める 109">
                    <a:extLst>
                      <a:ext uri="{FF2B5EF4-FFF2-40B4-BE49-F238E27FC236}">
                        <a16:creationId xmlns:a16="http://schemas.microsoft.com/office/drawing/2014/main" id="{3A8E85B7-4B0F-433D-9A2F-F6A61D1A79F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FF1D0AA0-4B0D-4DCF-839C-DF323D0949A3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945EE6B4-4BF6-40AC-85A0-954FCF4573B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664CCD43-3A4E-4778-A458-CB7C421BFF93}"/>
                  </a:ext>
                </a:extLst>
              </p:cNvPr>
              <p:cNvSpPr/>
              <p:nvPr/>
            </p:nvSpPr>
            <p:spPr>
              <a:xfrm rot="7200000">
                <a:off x="2738614" y="2939615"/>
                <a:ext cx="195637" cy="204607"/>
              </a:xfrm>
              <a:prstGeom prst="round2SameRect">
                <a:avLst>
                  <a:gd name="adj1" fmla="val 50000"/>
                  <a:gd name="adj2" fmla="val 6759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2A00D651-AB8E-47AE-AC68-6A3B6158C6B7}"/>
                  </a:ext>
                </a:extLst>
              </p:cNvPr>
              <p:cNvSpPr/>
              <p:nvPr/>
            </p:nvSpPr>
            <p:spPr>
              <a:xfrm rot="7200000">
                <a:off x="2977012" y="2868742"/>
                <a:ext cx="237660" cy="651349"/>
              </a:xfrm>
              <a:prstGeom prst="round2SameRect">
                <a:avLst>
                  <a:gd name="adj1" fmla="val 50000"/>
                  <a:gd name="adj2" fmla="val 2444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09ADAE24-0964-4F06-B9C2-5E466852976E}"/>
                  </a:ext>
                </a:extLst>
              </p:cNvPr>
              <p:cNvSpPr/>
              <p:nvPr/>
            </p:nvSpPr>
            <p:spPr>
              <a:xfrm rot="18000000">
                <a:off x="2688124" y="3004062"/>
                <a:ext cx="182799" cy="146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4838D4E-C41C-4BFA-8145-1B4A745E480D}"/>
                </a:ext>
              </a:extLst>
            </p:cNvPr>
            <p:cNvGrpSpPr/>
            <p:nvPr/>
          </p:nvGrpSpPr>
          <p:grpSpPr>
            <a:xfrm>
              <a:off x="4550058" y="1028774"/>
              <a:ext cx="1025532" cy="2503498"/>
              <a:chOff x="3756428" y="1028774"/>
              <a:chExt cx="1025532" cy="2503498"/>
            </a:xfrm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607BC60-9583-4E3E-B6F2-7DAC5151CBB5}"/>
                  </a:ext>
                </a:extLst>
              </p:cNvPr>
              <p:cNvSpPr/>
              <p:nvPr/>
            </p:nvSpPr>
            <p:spPr>
              <a:xfrm rot="1800000">
                <a:off x="3756428" y="3022983"/>
                <a:ext cx="191239" cy="323675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27">
                <a:extLst>
                  <a:ext uri="{FF2B5EF4-FFF2-40B4-BE49-F238E27FC236}">
                    <a16:creationId xmlns:a16="http://schemas.microsoft.com/office/drawing/2014/main" id="{783DF91F-C03E-46AE-A8C2-52656FB6AD8E}"/>
                  </a:ext>
                </a:extLst>
              </p:cNvPr>
              <p:cNvSpPr/>
              <p:nvPr/>
            </p:nvSpPr>
            <p:spPr>
              <a:xfrm rot="10800000">
                <a:off x="3784379" y="1548082"/>
                <a:ext cx="245617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66E2CAE-97DB-44B3-8128-FD76CC78406D}"/>
                  </a:ext>
                </a:extLst>
              </p:cNvPr>
              <p:cNvSpPr/>
              <p:nvPr/>
            </p:nvSpPr>
            <p:spPr>
              <a:xfrm>
                <a:off x="38674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ADB88E97-6BA8-434D-A17D-9B460383A4D6}"/>
                  </a:ext>
                </a:extLst>
              </p:cNvPr>
              <p:cNvSpPr/>
              <p:nvPr/>
            </p:nvSpPr>
            <p:spPr>
              <a:xfrm>
                <a:off x="40889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EF29444E-9352-4782-8301-512CB00E367B}"/>
                  </a:ext>
                </a:extLst>
              </p:cNvPr>
              <p:cNvSpPr/>
              <p:nvPr/>
            </p:nvSpPr>
            <p:spPr>
              <a:xfrm flipH="1">
                <a:off x="41191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F73F08CB-935D-4904-8A7D-3D056360D23E}"/>
                  </a:ext>
                </a:extLst>
              </p:cNvPr>
              <p:cNvGrpSpPr/>
              <p:nvPr/>
            </p:nvGrpSpPr>
            <p:grpSpPr>
              <a:xfrm>
                <a:off x="4415883" y="2140351"/>
                <a:ext cx="268036" cy="1024753"/>
                <a:chOff x="5123221" y="2236561"/>
                <a:chExt cx="268036" cy="1024753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61F4A503-2CE0-4E28-A43A-AF3870E29BC5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DAD2C1CE-0209-4E11-A782-D868A01F113E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6383326E-67EE-40B9-BF59-C1521DBB55CC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B3001CD0-5EF0-4EBF-A8B8-263C90D99DBC}"/>
                  </a:ext>
                </a:extLst>
              </p:cNvPr>
              <p:cNvSpPr/>
              <p:nvPr/>
            </p:nvSpPr>
            <p:spPr>
              <a:xfrm rot="2700000">
                <a:off x="3831054" y="1200861"/>
                <a:ext cx="1122994" cy="778819"/>
              </a:xfrm>
              <a:custGeom>
                <a:avLst/>
                <a:gdLst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846371 w 1103320"/>
                  <a:gd name="connsiteY6" fmla="*/ 604278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50548 w 1103320"/>
                  <a:gd name="connsiteY8" fmla="*/ 608464 h 797333"/>
                  <a:gd name="connsiteX9" fmla="*/ 41965 w 1103320"/>
                  <a:gd name="connsiteY9" fmla="*/ 690131 h 797333"/>
                  <a:gd name="connsiteX10" fmla="*/ 11208 w 1103320"/>
                  <a:gd name="connsiteY10" fmla="*/ 600383 h 797333"/>
                  <a:gd name="connsiteX11" fmla="*/ 0 w 1103320"/>
                  <a:gd name="connsiteY11" fmla="*/ 499680 h 797333"/>
                  <a:gd name="connsiteX12" fmla="*/ 161578 w 1103320"/>
                  <a:gd name="connsiteY12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990955 w 1103320"/>
                  <a:gd name="connsiteY5" fmla="*/ 794115 h 797333"/>
                  <a:gd name="connsiteX6" fmla="*/ 795858 w 1103320"/>
                  <a:gd name="connsiteY6" fmla="*/ 654792 h 797333"/>
                  <a:gd name="connsiteX7" fmla="*/ 128865 w 1103320"/>
                  <a:gd name="connsiteY7" fmla="*/ 462631 h 797333"/>
                  <a:gd name="connsiteX8" fmla="*/ 41965 w 1103320"/>
                  <a:gd name="connsiteY8" fmla="*/ 690131 h 797333"/>
                  <a:gd name="connsiteX9" fmla="*/ 11208 w 1103320"/>
                  <a:gd name="connsiteY9" fmla="*/ 600383 h 797333"/>
                  <a:gd name="connsiteX10" fmla="*/ 0 w 1103320"/>
                  <a:gd name="connsiteY10" fmla="*/ 499680 h 797333"/>
                  <a:gd name="connsiteX11" fmla="*/ 161578 w 1103320"/>
                  <a:gd name="connsiteY11" fmla="*/ 146353 h 797333"/>
                  <a:gd name="connsiteX0" fmla="*/ 161578 w 1103320"/>
                  <a:gd name="connsiteY0" fmla="*/ 146353 h 797333"/>
                  <a:gd name="connsiteX1" fmla="*/ 551660 w 1103320"/>
                  <a:gd name="connsiteY1" fmla="*/ 0 h 797333"/>
                  <a:gd name="connsiteX2" fmla="*/ 1103320 w 1103320"/>
                  <a:gd name="connsiteY2" fmla="*/ 499680 h 797333"/>
                  <a:gd name="connsiteX3" fmla="*/ 1009105 w 1103320"/>
                  <a:gd name="connsiteY3" fmla="*/ 779056 h 797333"/>
                  <a:gd name="connsiteX4" fmla="*/ 992456 w 1103320"/>
                  <a:gd name="connsiteY4" fmla="*/ 797333 h 797333"/>
                  <a:gd name="connsiteX5" fmla="*/ 795858 w 1103320"/>
                  <a:gd name="connsiteY5" fmla="*/ 654792 h 797333"/>
                  <a:gd name="connsiteX6" fmla="*/ 128865 w 1103320"/>
                  <a:gd name="connsiteY6" fmla="*/ 462631 h 797333"/>
                  <a:gd name="connsiteX7" fmla="*/ 41965 w 1103320"/>
                  <a:gd name="connsiteY7" fmla="*/ 690131 h 797333"/>
                  <a:gd name="connsiteX8" fmla="*/ 11208 w 1103320"/>
                  <a:gd name="connsiteY8" fmla="*/ 600383 h 797333"/>
                  <a:gd name="connsiteX9" fmla="*/ 0 w 1103320"/>
                  <a:gd name="connsiteY9" fmla="*/ 499680 h 797333"/>
                  <a:gd name="connsiteX10" fmla="*/ 161578 w 1103320"/>
                  <a:gd name="connsiteY10" fmla="*/ 146353 h 797333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28865 w 1103320"/>
                  <a:gd name="connsiteY5" fmla="*/ 462631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03320"/>
                  <a:gd name="connsiteY0" fmla="*/ 146353 h 779056"/>
                  <a:gd name="connsiteX1" fmla="*/ 551660 w 1103320"/>
                  <a:gd name="connsiteY1" fmla="*/ 0 h 779056"/>
                  <a:gd name="connsiteX2" fmla="*/ 1103320 w 1103320"/>
                  <a:gd name="connsiteY2" fmla="*/ 499680 h 779056"/>
                  <a:gd name="connsiteX3" fmla="*/ 1009105 w 1103320"/>
                  <a:gd name="connsiteY3" fmla="*/ 779056 h 779056"/>
                  <a:gd name="connsiteX4" fmla="*/ 795858 w 1103320"/>
                  <a:gd name="connsiteY4" fmla="*/ 654792 h 779056"/>
                  <a:gd name="connsiteX5" fmla="*/ 155757 w 1103320"/>
                  <a:gd name="connsiteY5" fmla="*/ 459263 h 779056"/>
                  <a:gd name="connsiteX6" fmla="*/ 41965 w 1103320"/>
                  <a:gd name="connsiteY6" fmla="*/ 690131 h 779056"/>
                  <a:gd name="connsiteX7" fmla="*/ 11208 w 1103320"/>
                  <a:gd name="connsiteY7" fmla="*/ 600383 h 779056"/>
                  <a:gd name="connsiteX8" fmla="*/ 0 w 1103320"/>
                  <a:gd name="connsiteY8" fmla="*/ 499680 h 779056"/>
                  <a:gd name="connsiteX9" fmla="*/ 161578 w 1103320"/>
                  <a:gd name="connsiteY9" fmla="*/ 146353 h 779056"/>
                  <a:gd name="connsiteX0" fmla="*/ 161578 w 1144733"/>
                  <a:gd name="connsiteY0" fmla="*/ 146353 h 740890"/>
                  <a:gd name="connsiteX1" fmla="*/ 551660 w 1144733"/>
                  <a:gd name="connsiteY1" fmla="*/ 0 h 740890"/>
                  <a:gd name="connsiteX2" fmla="*/ 1103320 w 1144733"/>
                  <a:gd name="connsiteY2" fmla="*/ 499680 h 740890"/>
                  <a:gd name="connsiteX3" fmla="*/ 1065127 w 1144733"/>
                  <a:gd name="connsiteY3" fmla="*/ 740890 h 740890"/>
                  <a:gd name="connsiteX4" fmla="*/ 795858 w 1144733"/>
                  <a:gd name="connsiteY4" fmla="*/ 654792 h 740890"/>
                  <a:gd name="connsiteX5" fmla="*/ 155757 w 1144733"/>
                  <a:gd name="connsiteY5" fmla="*/ 459263 h 740890"/>
                  <a:gd name="connsiteX6" fmla="*/ 41965 w 1144733"/>
                  <a:gd name="connsiteY6" fmla="*/ 690131 h 740890"/>
                  <a:gd name="connsiteX7" fmla="*/ 11208 w 1144733"/>
                  <a:gd name="connsiteY7" fmla="*/ 600383 h 740890"/>
                  <a:gd name="connsiteX8" fmla="*/ 0 w 1144733"/>
                  <a:gd name="connsiteY8" fmla="*/ 499680 h 740890"/>
                  <a:gd name="connsiteX9" fmla="*/ 161578 w 1144733"/>
                  <a:gd name="connsiteY9" fmla="*/ 146353 h 740890"/>
                  <a:gd name="connsiteX0" fmla="*/ 161578 w 1144733"/>
                  <a:gd name="connsiteY0" fmla="*/ 146353 h 752443"/>
                  <a:gd name="connsiteX1" fmla="*/ 551660 w 1144733"/>
                  <a:gd name="connsiteY1" fmla="*/ 0 h 752443"/>
                  <a:gd name="connsiteX2" fmla="*/ 1103320 w 1144733"/>
                  <a:gd name="connsiteY2" fmla="*/ 499680 h 752443"/>
                  <a:gd name="connsiteX3" fmla="*/ 1065127 w 1144733"/>
                  <a:gd name="connsiteY3" fmla="*/ 740890 h 752443"/>
                  <a:gd name="connsiteX4" fmla="*/ 795858 w 1144733"/>
                  <a:gd name="connsiteY4" fmla="*/ 654792 h 752443"/>
                  <a:gd name="connsiteX5" fmla="*/ 155757 w 1144733"/>
                  <a:gd name="connsiteY5" fmla="*/ 459263 h 752443"/>
                  <a:gd name="connsiteX6" fmla="*/ 41965 w 1144733"/>
                  <a:gd name="connsiteY6" fmla="*/ 690131 h 752443"/>
                  <a:gd name="connsiteX7" fmla="*/ 11208 w 1144733"/>
                  <a:gd name="connsiteY7" fmla="*/ 600383 h 752443"/>
                  <a:gd name="connsiteX8" fmla="*/ 0 w 1144733"/>
                  <a:gd name="connsiteY8" fmla="*/ 499680 h 752443"/>
                  <a:gd name="connsiteX9" fmla="*/ 161578 w 1144733"/>
                  <a:gd name="connsiteY9" fmla="*/ 146353 h 752443"/>
                  <a:gd name="connsiteX0" fmla="*/ 161578 w 1144733"/>
                  <a:gd name="connsiteY0" fmla="*/ 146353 h 754041"/>
                  <a:gd name="connsiteX1" fmla="*/ 551660 w 1144733"/>
                  <a:gd name="connsiteY1" fmla="*/ 0 h 754041"/>
                  <a:gd name="connsiteX2" fmla="*/ 1103320 w 1144733"/>
                  <a:gd name="connsiteY2" fmla="*/ 499680 h 754041"/>
                  <a:gd name="connsiteX3" fmla="*/ 1065127 w 1144733"/>
                  <a:gd name="connsiteY3" fmla="*/ 740890 h 754041"/>
                  <a:gd name="connsiteX4" fmla="*/ 795858 w 1144733"/>
                  <a:gd name="connsiteY4" fmla="*/ 654792 h 754041"/>
                  <a:gd name="connsiteX5" fmla="*/ 155757 w 1144733"/>
                  <a:gd name="connsiteY5" fmla="*/ 459263 h 754041"/>
                  <a:gd name="connsiteX6" fmla="*/ 41965 w 1144733"/>
                  <a:gd name="connsiteY6" fmla="*/ 690131 h 754041"/>
                  <a:gd name="connsiteX7" fmla="*/ 11208 w 1144733"/>
                  <a:gd name="connsiteY7" fmla="*/ 600383 h 754041"/>
                  <a:gd name="connsiteX8" fmla="*/ 0 w 1144733"/>
                  <a:gd name="connsiteY8" fmla="*/ 499680 h 754041"/>
                  <a:gd name="connsiteX9" fmla="*/ 161578 w 1144733"/>
                  <a:gd name="connsiteY9" fmla="*/ 146353 h 754041"/>
                  <a:gd name="connsiteX0" fmla="*/ 161578 w 1144733"/>
                  <a:gd name="connsiteY0" fmla="*/ 146353 h 758480"/>
                  <a:gd name="connsiteX1" fmla="*/ 551660 w 1144733"/>
                  <a:gd name="connsiteY1" fmla="*/ 0 h 758480"/>
                  <a:gd name="connsiteX2" fmla="*/ 1103320 w 1144733"/>
                  <a:gd name="connsiteY2" fmla="*/ 499680 h 758480"/>
                  <a:gd name="connsiteX3" fmla="*/ 1065127 w 1144733"/>
                  <a:gd name="connsiteY3" fmla="*/ 740890 h 758480"/>
                  <a:gd name="connsiteX4" fmla="*/ 795858 w 1144733"/>
                  <a:gd name="connsiteY4" fmla="*/ 654792 h 758480"/>
                  <a:gd name="connsiteX5" fmla="*/ 155757 w 1144733"/>
                  <a:gd name="connsiteY5" fmla="*/ 459263 h 758480"/>
                  <a:gd name="connsiteX6" fmla="*/ 41965 w 1144733"/>
                  <a:gd name="connsiteY6" fmla="*/ 690131 h 758480"/>
                  <a:gd name="connsiteX7" fmla="*/ 11208 w 1144733"/>
                  <a:gd name="connsiteY7" fmla="*/ 600383 h 758480"/>
                  <a:gd name="connsiteX8" fmla="*/ 0 w 1144733"/>
                  <a:gd name="connsiteY8" fmla="*/ 499680 h 758480"/>
                  <a:gd name="connsiteX9" fmla="*/ 161578 w 1144733"/>
                  <a:gd name="connsiteY9" fmla="*/ 146353 h 758480"/>
                  <a:gd name="connsiteX0" fmla="*/ 161578 w 1144733"/>
                  <a:gd name="connsiteY0" fmla="*/ 147104 h 759231"/>
                  <a:gd name="connsiteX1" fmla="*/ 551660 w 1144733"/>
                  <a:gd name="connsiteY1" fmla="*/ 751 h 759231"/>
                  <a:gd name="connsiteX2" fmla="*/ 1103320 w 1144733"/>
                  <a:gd name="connsiteY2" fmla="*/ 500431 h 759231"/>
                  <a:gd name="connsiteX3" fmla="*/ 1065127 w 1144733"/>
                  <a:gd name="connsiteY3" fmla="*/ 741641 h 759231"/>
                  <a:gd name="connsiteX4" fmla="*/ 795858 w 1144733"/>
                  <a:gd name="connsiteY4" fmla="*/ 655543 h 759231"/>
                  <a:gd name="connsiteX5" fmla="*/ 155757 w 1144733"/>
                  <a:gd name="connsiteY5" fmla="*/ 460014 h 759231"/>
                  <a:gd name="connsiteX6" fmla="*/ 41965 w 1144733"/>
                  <a:gd name="connsiteY6" fmla="*/ 690882 h 759231"/>
                  <a:gd name="connsiteX7" fmla="*/ 11208 w 1144733"/>
                  <a:gd name="connsiteY7" fmla="*/ 601134 h 759231"/>
                  <a:gd name="connsiteX8" fmla="*/ 0 w 1144733"/>
                  <a:gd name="connsiteY8" fmla="*/ 500431 h 759231"/>
                  <a:gd name="connsiteX9" fmla="*/ 161578 w 1144733"/>
                  <a:gd name="connsiteY9" fmla="*/ 147104 h 759231"/>
                  <a:gd name="connsiteX0" fmla="*/ 161578 w 1144733"/>
                  <a:gd name="connsiteY0" fmla="*/ 146487 h 758614"/>
                  <a:gd name="connsiteX1" fmla="*/ 551660 w 1144733"/>
                  <a:gd name="connsiteY1" fmla="*/ 134 h 758614"/>
                  <a:gd name="connsiteX2" fmla="*/ 1103320 w 1144733"/>
                  <a:gd name="connsiteY2" fmla="*/ 499814 h 758614"/>
                  <a:gd name="connsiteX3" fmla="*/ 1065127 w 1144733"/>
                  <a:gd name="connsiteY3" fmla="*/ 741024 h 758614"/>
                  <a:gd name="connsiteX4" fmla="*/ 795858 w 1144733"/>
                  <a:gd name="connsiteY4" fmla="*/ 654926 h 758614"/>
                  <a:gd name="connsiteX5" fmla="*/ 155757 w 1144733"/>
                  <a:gd name="connsiteY5" fmla="*/ 459397 h 758614"/>
                  <a:gd name="connsiteX6" fmla="*/ 41965 w 1144733"/>
                  <a:gd name="connsiteY6" fmla="*/ 690265 h 758614"/>
                  <a:gd name="connsiteX7" fmla="*/ 11208 w 1144733"/>
                  <a:gd name="connsiteY7" fmla="*/ 600517 h 758614"/>
                  <a:gd name="connsiteX8" fmla="*/ 0 w 1144733"/>
                  <a:gd name="connsiteY8" fmla="*/ 499814 h 758614"/>
                  <a:gd name="connsiteX9" fmla="*/ 161578 w 1144733"/>
                  <a:gd name="connsiteY9" fmla="*/ 146487 h 758614"/>
                  <a:gd name="connsiteX0" fmla="*/ 161578 w 1123875"/>
                  <a:gd name="connsiteY0" fmla="*/ 146494 h 758621"/>
                  <a:gd name="connsiteX1" fmla="*/ 551660 w 1123875"/>
                  <a:gd name="connsiteY1" fmla="*/ 141 h 758621"/>
                  <a:gd name="connsiteX2" fmla="*/ 1103320 w 1123875"/>
                  <a:gd name="connsiteY2" fmla="*/ 499821 h 758621"/>
                  <a:gd name="connsiteX3" fmla="*/ 1065127 w 1123875"/>
                  <a:gd name="connsiteY3" fmla="*/ 741031 h 758621"/>
                  <a:gd name="connsiteX4" fmla="*/ 795858 w 1123875"/>
                  <a:gd name="connsiteY4" fmla="*/ 654933 h 758621"/>
                  <a:gd name="connsiteX5" fmla="*/ 155757 w 1123875"/>
                  <a:gd name="connsiteY5" fmla="*/ 459404 h 758621"/>
                  <a:gd name="connsiteX6" fmla="*/ 41965 w 1123875"/>
                  <a:gd name="connsiteY6" fmla="*/ 690272 h 758621"/>
                  <a:gd name="connsiteX7" fmla="*/ 11208 w 1123875"/>
                  <a:gd name="connsiteY7" fmla="*/ 600524 h 758621"/>
                  <a:gd name="connsiteX8" fmla="*/ 0 w 1123875"/>
                  <a:gd name="connsiteY8" fmla="*/ 499821 h 758621"/>
                  <a:gd name="connsiteX9" fmla="*/ 161578 w 1123875"/>
                  <a:gd name="connsiteY9" fmla="*/ 146494 h 758621"/>
                  <a:gd name="connsiteX0" fmla="*/ 161578 w 1143242"/>
                  <a:gd name="connsiteY0" fmla="*/ 166685 h 778812"/>
                  <a:gd name="connsiteX1" fmla="*/ 571827 w 1143242"/>
                  <a:gd name="connsiteY1" fmla="*/ 127 h 778812"/>
                  <a:gd name="connsiteX2" fmla="*/ 1103320 w 1143242"/>
                  <a:gd name="connsiteY2" fmla="*/ 520012 h 778812"/>
                  <a:gd name="connsiteX3" fmla="*/ 1065127 w 1143242"/>
                  <a:gd name="connsiteY3" fmla="*/ 761222 h 778812"/>
                  <a:gd name="connsiteX4" fmla="*/ 795858 w 1143242"/>
                  <a:gd name="connsiteY4" fmla="*/ 675124 h 778812"/>
                  <a:gd name="connsiteX5" fmla="*/ 155757 w 1143242"/>
                  <a:gd name="connsiteY5" fmla="*/ 479595 h 778812"/>
                  <a:gd name="connsiteX6" fmla="*/ 41965 w 1143242"/>
                  <a:gd name="connsiteY6" fmla="*/ 710463 h 778812"/>
                  <a:gd name="connsiteX7" fmla="*/ 11208 w 1143242"/>
                  <a:gd name="connsiteY7" fmla="*/ 620715 h 778812"/>
                  <a:gd name="connsiteX8" fmla="*/ 0 w 1143242"/>
                  <a:gd name="connsiteY8" fmla="*/ 520012 h 778812"/>
                  <a:gd name="connsiteX9" fmla="*/ 161578 w 1143242"/>
                  <a:gd name="connsiteY9" fmla="*/ 166685 h 778812"/>
                  <a:gd name="connsiteX0" fmla="*/ 161578 w 1120905"/>
                  <a:gd name="connsiteY0" fmla="*/ 166692 h 778819"/>
                  <a:gd name="connsiteX1" fmla="*/ 571827 w 1120905"/>
                  <a:gd name="connsiteY1" fmla="*/ 134 h 778819"/>
                  <a:gd name="connsiteX2" fmla="*/ 1103320 w 1120905"/>
                  <a:gd name="connsiteY2" fmla="*/ 520019 h 778819"/>
                  <a:gd name="connsiteX3" fmla="*/ 1065127 w 1120905"/>
                  <a:gd name="connsiteY3" fmla="*/ 761229 h 778819"/>
                  <a:gd name="connsiteX4" fmla="*/ 795858 w 1120905"/>
                  <a:gd name="connsiteY4" fmla="*/ 675131 h 778819"/>
                  <a:gd name="connsiteX5" fmla="*/ 155757 w 1120905"/>
                  <a:gd name="connsiteY5" fmla="*/ 479602 h 778819"/>
                  <a:gd name="connsiteX6" fmla="*/ 41965 w 1120905"/>
                  <a:gd name="connsiteY6" fmla="*/ 710470 h 778819"/>
                  <a:gd name="connsiteX7" fmla="*/ 11208 w 1120905"/>
                  <a:gd name="connsiteY7" fmla="*/ 620722 h 778819"/>
                  <a:gd name="connsiteX8" fmla="*/ 0 w 1120905"/>
                  <a:gd name="connsiteY8" fmla="*/ 520019 h 778819"/>
                  <a:gd name="connsiteX9" fmla="*/ 161578 w 1120905"/>
                  <a:gd name="connsiteY9" fmla="*/ 166692 h 778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0905" h="778819">
                    <a:moveTo>
                      <a:pt x="161578" y="166692"/>
                    </a:moveTo>
                    <a:cubicBezTo>
                      <a:pt x="256883" y="80045"/>
                      <a:pt x="318888" y="5115"/>
                      <a:pt x="571827" y="134"/>
                    </a:cubicBezTo>
                    <a:cubicBezTo>
                      <a:pt x="994721" y="-8194"/>
                      <a:pt x="1075627" y="371414"/>
                      <a:pt x="1103320" y="520019"/>
                    </a:cubicBezTo>
                    <a:cubicBezTo>
                      <a:pt x="1135117" y="690648"/>
                      <a:pt x="1124609" y="681480"/>
                      <a:pt x="1065127" y="761229"/>
                    </a:cubicBezTo>
                    <a:cubicBezTo>
                      <a:pt x="933541" y="802876"/>
                      <a:pt x="897335" y="769146"/>
                      <a:pt x="795858" y="675131"/>
                    </a:cubicBezTo>
                    <a:cubicBezTo>
                      <a:pt x="694381" y="581116"/>
                      <a:pt x="415941" y="275024"/>
                      <a:pt x="155757" y="479602"/>
                    </a:cubicBezTo>
                    <a:cubicBezTo>
                      <a:pt x="56875" y="557351"/>
                      <a:pt x="46447" y="665622"/>
                      <a:pt x="41965" y="710470"/>
                    </a:cubicBezTo>
                    <a:cubicBezTo>
                      <a:pt x="14905" y="663715"/>
                      <a:pt x="21460" y="650638"/>
                      <a:pt x="11208" y="620722"/>
                    </a:cubicBezTo>
                    <a:cubicBezTo>
                      <a:pt x="3859" y="588194"/>
                      <a:pt x="0" y="554515"/>
                      <a:pt x="0" y="520019"/>
                    </a:cubicBezTo>
                    <a:cubicBezTo>
                      <a:pt x="0" y="382036"/>
                      <a:pt x="66274" y="253340"/>
                      <a:pt x="161578" y="1666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5C8F532B-49B1-487A-A5F4-DEBD779E314B}"/>
                  </a:ext>
                </a:extLst>
              </p:cNvPr>
              <p:cNvGrpSpPr/>
              <p:nvPr/>
            </p:nvGrpSpPr>
            <p:grpSpPr>
              <a:xfrm>
                <a:off x="4278937" y="1716403"/>
                <a:ext cx="206460" cy="373927"/>
                <a:chOff x="4278937" y="1716403"/>
                <a:chExt cx="206460" cy="373927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7411B737-8A26-4EB4-A5BD-FBCBF5FCA414}"/>
                    </a:ext>
                  </a:extLst>
                </p:cNvPr>
                <p:cNvSpPr/>
                <p:nvPr/>
              </p:nvSpPr>
              <p:spPr>
                <a:xfrm rot="900000" flipH="1">
                  <a:off x="4278937" y="1716403"/>
                  <a:ext cx="206460" cy="373927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22781EC2-695D-4CA7-ABA0-574927F5DE3B}"/>
                    </a:ext>
                  </a:extLst>
                </p:cNvPr>
                <p:cNvSpPr/>
                <p:nvPr/>
              </p:nvSpPr>
              <p:spPr>
                <a:xfrm rot="900000" flipH="1">
                  <a:off x="4298822" y="1778487"/>
                  <a:ext cx="143551" cy="243555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D543BF5D-6803-456B-96BE-794B54D7D3E9}"/>
                  </a:ext>
                </a:extLst>
              </p:cNvPr>
              <p:cNvSpPr/>
              <p:nvPr/>
            </p:nvSpPr>
            <p:spPr>
              <a:xfrm rot="18000000">
                <a:off x="3795398" y="2764020"/>
                <a:ext cx="400017" cy="10109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C89D845D-8996-480B-B0D0-504C9E33EFD5}"/>
                  </a:ext>
                </a:extLst>
              </p:cNvPr>
              <p:cNvSpPr/>
              <p:nvPr/>
            </p:nvSpPr>
            <p:spPr>
              <a:xfrm>
                <a:off x="3801314" y="3052359"/>
                <a:ext cx="136407" cy="284114"/>
              </a:xfrm>
              <a:custGeom>
                <a:avLst/>
                <a:gdLst>
                  <a:gd name="connsiteX0" fmla="*/ 120455 w 240910"/>
                  <a:gd name="connsiteY0" fmla="*/ 0 h 290804"/>
                  <a:gd name="connsiteX1" fmla="*/ 205630 w 240910"/>
                  <a:gd name="connsiteY1" fmla="*/ 35280 h 290804"/>
                  <a:gd name="connsiteX2" fmla="*/ 205630 w 240910"/>
                  <a:gd name="connsiteY2" fmla="*/ 205630 h 290804"/>
                  <a:gd name="connsiteX3" fmla="*/ 120455 w 240910"/>
                  <a:gd name="connsiteY3" fmla="*/ 290804 h 290804"/>
                  <a:gd name="connsiteX4" fmla="*/ 35280 w 240910"/>
                  <a:gd name="connsiteY4" fmla="*/ 205630 h 290804"/>
                  <a:gd name="connsiteX5" fmla="*/ 35280 w 240910"/>
                  <a:gd name="connsiteY5" fmla="*/ 35280 h 290804"/>
                  <a:gd name="connsiteX6" fmla="*/ 120455 w 240910"/>
                  <a:gd name="connsiteY6" fmla="*/ 0 h 290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910" h="290804">
                    <a:moveTo>
                      <a:pt x="120455" y="0"/>
                    </a:moveTo>
                    <a:cubicBezTo>
                      <a:pt x="151282" y="0"/>
                      <a:pt x="182109" y="11760"/>
                      <a:pt x="205630" y="35280"/>
                    </a:cubicBezTo>
                    <a:cubicBezTo>
                      <a:pt x="252670" y="82320"/>
                      <a:pt x="252670" y="158590"/>
                      <a:pt x="205630" y="205630"/>
                    </a:cubicBezTo>
                    <a:lnTo>
                      <a:pt x="120455" y="290804"/>
                    </a:lnTo>
                    <a:lnTo>
                      <a:pt x="35280" y="205630"/>
                    </a:lnTo>
                    <a:cubicBezTo>
                      <a:pt x="-11760" y="158590"/>
                      <a:pt x="-11760" y="82320"/>
                      <a:pt x="35280" y="35280"/>
                    </a:cubicBezTo>
                    <a:cubicBezTo>
                      <a:pt x="58801" y="11760"/>
                      <a:pt x="89628" y="0"/>
                      <a:pt x="12045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420C0C73-1EE5-49DC-A21E-C52B064A052E}"/>
                  </a:ext>
                </a:extLst>
              </p:cNvPr>
              <p:cNvSpPr/>
              <p:nvPr/>
            </p:nvSpPr>
            <p:spPr>
              <a:xfrm rot="18000000">
                <a:off x="38223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6B1628E-31E6-46DA-8F96-E9E3C34B3106}"/>
                  </a:ext>
                </a:extLst>
              </p:cNvPr>
              <p:cNvSpPr/>
              <p:nvPr/>
            </p:nvSpPr>
            <p:spPr>
              <a:xfrm>
                <a:off x="38671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EA1B2BF2-1684-4B4C-A311-82D94D109E7B}"/>
                  </a:ext>
                </a:extLst>
              </p:cNvPr>
              <p:cNvSpPr/>
              <p:nvPr/>
            </p:nvSpPr>
            <p:spPr>
              <a:xfrm>
                <a:off x="3825339" y="2959753"/>
                <a:ext cx="85364" cy="119626"/>
              </a:xfrm>
              <a:prstGeom prst="roundRect">
                <a:avLst>
                  <a:gd name="adj" fmla="val 31190"/>
                </a:avLst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877C496-421B-4032-BBC3-F986A688E14C}"/>
                  </a:ext>
                </a:extLst>
              </p:cNvPr>
              <p:cNvSpPr/>
              <p:nvPr/>
            </p:nvSpPr>
            <p:spPr>
              <a:xfrm>
                <a:off x="38933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2FA92E0A-FF61-4441-89BF-C5D47926CD3E}"/>
                </a:ext>
              </a:extLst>
            </p:cNvPr>
            <p:cNvSpPr/>
            <p:nvPr/>
          </p:nvSpPr>
          <p:spPr>
            <a:xfrm>
              <a:off x="4566738" y="1665091"/>
              <a:ext cx="212199" cy="109936"/>
            </a:xfrm>
            <a:custGeom>
              <a:avLst/>
              <a:gdLst>
                <a:gd name="connsiteX0" fmla="*/ 131422 w 212199"/>
                <a:gd name="connsiteY0" fmla="*/ 0 h 109936"/>
                <a:gd name="connsiteX1" fmla="*/ 212199 w 212199"/>
                <a:gd name="connsiteY1" fmla="*/ 102125 h 109936"/>
                <a:gd name="connsiteX2" fmla="*/ 210952 w 212199"/>
                <a:gd name="connsiteY2" fmla="*/ 109936 h 109936"/>
                <a:gd name="connsiteX3" fmla="*/ 198803 w 212199"/>
                <a:gd name="connsiteY3" fmla="*/ 90625 h 109936"/>
                <a:gd name="connsiteX4" fmla="*/ 131422 w 212199"/>
                <a:gd name="connsiteY4" fmla="*/ 60713 h 109936"/>
                <a:gd name="connsiteX5" fmla="*/ 64041 w 212199"/>
                <a:gd name="connsiteY5" fmla="*/ 90625 h 109936"/>
                <a:gd name="connsiteX6" fmla="*/ 51893 w 212199"/>
                <a:gd name="connsiteY6" fmla="*/ 109936 h 109936"/>
                <a:gd name="connsiteX7" fmla="*/ 50645 w 212199"/>
                <a:gd name="connsiteY7" fmla="*/ 102125 h 109936"/>
                <a:gd name="connsiteX8" fmla="*/ 56993 w 212199"/>
                <a:gd name="connsiteY8" fmla="*/ 62373 h 109936"/>
                <a:gd name="connsiteX9" fmla="*/ 59310 w 212199"/>
                <a:gd name="connsiteY9" fmla="*/ 58029 h 109936"/>
                <a:gd name="connsiteX10" fmla="*/ 0 w 212199"/>
                <a:gd name="connsiteY10" fmla="*/ 22899 h 109936"/>
                <a:gd name="connsiteX11" fmla="*/ 68391 w 212199"/>
                <a:gd name="connsiteY11" fmla="*/ 41000 h 109936"/>
                <a:gd name="connsiteX12" fmla="*/ 74304 w 212199"/>
                <a:gd name="connsiteY12" fmla="*/ 29912 h 109936"/>
                <a:gd name="connsiteX13" fmla="*/ 131422 w 212199"/>
                <a:gd name="connsiteY13" fmla="*/ 0 h 10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2199" h="109936">
                  <a:moveTo>
                    <a:pt x="131422" y="0"/>
                  </a:moveTo>
                  <a:cubicBezTo>
                    <a:pt x="176034" y="0"/>
                    <a:pt x="212199" y="45723"/>
                    <a:pt x="212199" y="102125"/>
                  </a:cubicBezTo>
                  <a:lnTo>
                    <a:pt x="210952" y="109936"/>
                  </a:lnTo>
                  <a:lnTo>
                    <a:pt x="198803" y="90625"/>
                  </a:lnTo>
                  <a:cubicBezTo>
                    <a:pt x="181559" y="72144"/>
                    <a:pt x="157736" y="60713"/>
                    <a:pt x="131422" y="60713"/>
                  </a:cubicBezTo>
                  <a:cubicBezTo>
                    <a:pt x="105108" y="60713"/>
                    <a:pt x="81286" y="72144"/>
                    <a:pt x="64041" y="90625"/>
                  </a:cubicBezTo>
                  <a:lnTo>
                    <a:pt x="51893" y="109936"/>
                  </a:lnTo>
                  <a:lnTo>
                    <a:pt x="50645" y="102125"/>
                  </a:lnTo>
                  <a:cubicBezTo>
                    <a:pt x="50645" y="88025"/>
                    <a:pt x="52906" y="74592"/>
                    <a:pt x="56993" y="62373"/>
                  </a:cubicBezTo>
                  <a:lnTo>
                    <a:pt x="59310" y="58029"/>
                  </a:lnTo>
                  <a:lnTo>
                    <a:pt x="0" y="22899"/>
                  </a:lnTo>
                  <a:lnTo>
                    <a:pt x="68391" y="41000"/>
                  </a:lnTo>
                  <a:lnTo>
                    <a:pt x="74304" y="29912"/>
                  </a:lnTo>
                  <a:cubicBezTo>
                    <a:pt x="88922" y="11431"/>
                    <a:pt x="109116" y="0"/>
                    <a:pt x="1314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2D87787A-0116-4AA0-90B6-DC35C39306EA}"/>
              </a:ext>
            </a:extLst>
          </p:cNvPr>
          <p:cNvGrpSpPr/>
          <p:nvPr/>
        </p:nvGrpSpPr>
        <p:grpSpPr>
          <a:xfrm>
            <a:off x="6763920" y="1164593"/>
            <a:ext cx="1780677" cy="2367679"/>
            <a:chOff x="6763920" y="1164593"/>
            <a:chExt cx="1780677" cy="2367679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74BA153E-CFCD-4926-95A3-316FFD15E933}"/>
                </a:ext>
              </a:extLst>
            </p:cNvPr>
            <p:cNvSpPr/>
            <p:nvPr/>
          </p:nvSpPr>
          <p:spPr>
            <a:xfrm>
              <a:off x="7935790" y="2108772"/>
              <a:ext cx="232503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E6EB0B74-2E42-4076-A375-480F1A29755F}"/>
                </a:ext>
              </a:extLst>
            </p:cNvPr>
            <p:cNvSpPr/>
            <p:nvPr/>
          </p:nvSpPr>
          <p:spPr>
            <a:xfrm>
              <a:off x="7951488" y="2103849"/>
              <a:ext cx="121100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AFE66EB2-1B0F-480B-87E1-B75023554AC3}"/>
                </a:ext>
              </a:extLst>
            </p:cNvPr>
            <p:cNvSpPr/>
            <p:nvPr/>
          </p:nvSpPr>
          <p:spPr>
            <a:xfrm>
              <a:off x="7500965" y="1215439"/>
              <a:ext cx="1004748" cy="1083159"/>
            </a:xfrm>
            <a:custGeom>
              <a:avLst/>
              <a:gdLst>
                <a:gd name="connsiteX0" fmla="*/ 532477 w 1004748"/>
                <a:gd name="connsiteY0" fmla="*/ 0 h 1119446"/>
                <a:gd name="connsiteX1" fmla="*/ 1004703 w 1004748"/>
                <a:gd name="connsiteY1" fmla="*/ 534658 h 1119446"/>
                <a:gd name="connsiteX2" fmla="*/ 647762 w 1004748"/>
                <a:gd name="connsiteY2" fmla="*/ 1058218 h 1119446"/>
                <a:gd name="connsiteX3" fmla="*/ 574924 w 1004748"/>
                <a:gd name="connsiteY3" fmla="*/ 907339 h 1119446"/>
                <a:gd name="connsiteX4" fmla="*/ 244591 w 1004748"/>
                <a:gd name="connsiteY4" fmla="*/ 1118805 h 1119446"/>
                <a:gd name="connsiteX5" fmla="*/ 96821 w 1004748"/>
                <a:gd name="connsiteY5" fmla="*/ 1018865 h 1119446"/>
                <a:gd name="connsiteX6" fmla="*/ 93222 w 1004748"/>
                <a:gd name="connsiteY6" fmla="*/ 1007737 h 1119446"/>
                <a:gd name="connsiteX7" fmla="*/ 98077 w 1004748"/>
                <a:gd name="connsiteY7" fmla="*/ 1006278 h 1119446"/>
                <a:gd name="connsiteX8" fmla="*/ 135404 w 1004748"/>
                <a:gd name="connsiteY8" fmla="*/ 980413 h 1119446"/>
                <a:gd name="connsiteX9" fmla="*/ 98077 w 1004748"/>
                <a:gd name="connsiteY9" fmla="*/ 985835 h 1119446"/>
                <a:gd name="connsiteX10" fmla="*/ 86965 w 1004748"/>
                <a:gd name="connsiteY10" fmla="*/ 988394 h 1119446"/>
                <a:gd name="connsiteX11" fmla="*/ 81904 w 1004748"/>
                <a:gd name="connsiteY11" fmla="*/ 972746 h 1119446"/>
                <a:gd name="connsiteX12" fmla="*/ 69487 w 1004748"/>
                <a:gd name="connsiteY12" fmla="*/ 912796 h 1119446"/>
                <a:gd name="connsiteX13" fmla="*/ 0 w 1004748"/>
                <a:gd name="connsiteY13" fmla="*/ 863460 h 1119446"/>
                <a:gd name="connsiteX14" fmla="*/ 62281 w 1004748"/>
                <a:gd name="connsiteY14" fmla="*/ 694242 h 1119446"/>
                <a:gd name="connsiteX15" fmla="*/ 28390 w 1004748"/>
                <a:gd name="connsiteY15" fmla="*/ 487045 h 1119446"/>
                <a:gd name="connsiteX16" fmla="*/ 26520 w 1004748"/>
                <a:gd name="connsiteY16" fmla="*/ 412367 h 1119446"/>
                <a:gd name="connsiteX17" fmla="*/ 532477 w 1004748"/>
                <a:gd name="connsiteY17" fmla="*/ 0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17" fmla="*/ 666364 w 1004748"/>
                <a:gd name="connsiteY17" fmla="*/ 998779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6965 w 1004748"/>
                <a:gd name="connsiteY7" fmla="*/ 988394 h 1119446"/>
                <a:gd name="connsiteX8" fmla="*/ 81904 w 1004748"/>
                <a:gd name="connsiteY8" fmla="*/ 972746 h 1119446"/>
                <a:gd name="connsiteX9" fmla="*/ 69487 w 1004748"/>
                <a:gd name="connsiteY9" fmla="*/ 912796 h 1119446"/>
                <a:gd name="connsiteX10" fmla="*/ 0 w 1004748"/>
                <a:gd name="connsiteY10" fmla="*/ 863460 h 1119446"/>
                <a:gd name="connsiteX11" fmla="*/ 62281 w 1004748"/>
                <a:gd name="connsiteY11" fmla="*/ 694242 h 1119446"/>
                <a:gd name="connsiteX12" fmla="*/ 28390 w 1004748"/>
                <a:gd name="connsiteY12" fmla="*/ 487045 h 1119446"/>
                <a:gd name="connsiteX13" fmla="*/ 26520 w 1004748"/>
                <a:gd name="connsiteY13" fmla="*/ 412367 h 1119446"/>
                <a:gd name="connsiteX14" fmla="*/ 532477 w 1004748"/>
                <a:gd name="connsiteY14" fmla="*/ 0 h 1119446"/>
                <a:gd name="connsiteX15" fmla="*/ 1004703 w 1004748"/>
                <a:gd name="connsiteY15" fmla="*/ 534658 h 1119446"/>
                <a:gd name="connsiteX16" fmla="*/ 647762 w 1004748"/>
                <a:gd name="connsiteY16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98077 w 1004748"/>
                <a:gd name="connsiteY6" fmla="*/ 985835 h 1119446"/>
                <a:gd name="connsiteX7" fmla="*/ 81904 w 1004748"/>
                <a:gd name="connsiteY7" fmla="*/ 972746 h 1119446"/>
                <a:gd name="connsiteX8" fmla="*/ 69487 w 1004748"/>
                <a:gd name="connsiteY8" fmla="*/ 912796 h 1119446"/>
                <a:gd name="connsiteX9" fmla="*/ 0 w 1004748"/>
                <a:gd name="connsiteY9" fmla="*/ 863460 h 1119446"/>
                <a:gd name="connsiteX10" fmla="*/ 62281 w 1004748"/>
                <a:gd name="connsiteY10" fmla="*/ 694242 h 1119446"/>
                <a:gd name="connsiteX11" fmla="*/ 28390 w 1004748"/>
                <a:gd name="connsiteY11" fmla="*/ 487045 h 1119446"/>
                <a:gd name="connsiteX12" fmla="*/ 26520 w 1004748"/>
                <a:gd name="connsiteY12" fmla="*/ 412367 h 1119446"/>
                <a:gd name="connsiteX13" fmla="*/ 532477 w 1004748"/>
                <a:gd name="connsiteY13" fmla="*/ 0 h 1119446"/>
                <a:gd name="connsiteX14" fmla="*/ 1004703 w 1004748"/>
                <a:gd name="connsiteY14" fmla="*/ 534658 h 1119446"/>
                <a:gd name="connsiteX15" fmla="*/ 647762 w 1004748"/>
                <a:gd name="connsiteY15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81904 w 1004748"/>
                <a:gd name="connsiteY6" fmla="*/ 972746 h 1119446"/>
                <a:gd name="connsiteX7" fmla="*/ 69487 w 1004748"/>
                <a:gd name="connsiteY7" fmla="*/ 912796 h 1119446"/>
                <a:gd name="connsiteX8" fmla="*/ 0 w 1004748"/>
                <a:gd name="connsiteY8" fmla="*/ 863460 h 1119446"/>
                <a:gd name="connsiteX9" fmla="*/ 62281 w 1004748"/>
                <a:gd name="connsiteY9" fmla="*/ 694242 h 1119446"/>
                <a:gd name="connsiteX10" fmla="*/ 28390 w 1004748"/>
                <a:gd name="connsiteY10" fmla="*/ 487045 h 1119446"/>
                <a:gd name="connsiteX11" fmla="*/ 26520 w 1004748"/>
                <a:gd name="connsiteY11" fmla="*/ 412367 h 1119446"/>
                <a:gd name="connsiteX12" fmla="*/ 532477 w 1004748"/>
                <a:gd name="connsiteY12" fmla="*/ 0 h 1119446"/>
                <a:gd name="connsiteX13" fmla="*/ 1004703 w 1004748"/>
                <a:gd name="connsiteY13" fmla="*/ 534658 h 1119446"/>
                <a:gd name="connsiteX14" fmla="*/ 647762 w 1004748"/>
                <a:gd name="connsiteY14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98077 w 1004748"/>
                <a:gd name="connsiteY4" fmla="*/ 1006278 h 1119446"/>
                <a:gd name="connsiteX5" fmla="*/ 135404 w 1004748"/>
                <a:gd name="connsiteY5" fmla="*/ 980413 h 1119446"/>
                <a:gd name="connsiteX6" fmla="*/ 77142 w 1004748"/>
                <a:gd name="connsiteY6" fmla="*/ 963221 h 1119446"/>
                <a:gd name="connsiteX7" fmla="*/ 69487 w 1004748"/>
                <a:gd name="connsiteY7" fmla="*/ 912796 h 1119446"/>
                <a:gd name="connsiteX8" fmla="*/ 0 w 1004748"/>
                <a:gd name="connsiteY8" fmla="*/ 863460 h 1119446"/>
                <a:gd name="connsiteX9" fmla="*/ 62281 w 1004748"/>
                <a:gd name="connsiteY9" fmla="*/ 694242 h 1119446"/>
                <a:gd name="connsiteX10" fmla="*/ 28390 w 1004748"/>
                <a:gd name="connsiteY10" fmla="*/ 487045 h 1119446"/>
                <a:gd name="connsiteX11" fmla="*/ 26520 w 1004748"/>
                <a:gd name="connsiteY11" fmla="*/ 412367 h 1119446"/>
                <a:gd name="connsiteX12" fmla="*/ 532477 w 1004748"/>
                <a:gd name="connsiteY12" fmla="*/ 0 h 1119446"/>
                <a:gd name="connsiteX13" fmla="*/ 1004703 w 1004748"/>
                <a:gd name="connsiteY13" fmla="*/ 534658 h 1119446"/>
                <a:gd name="connsiteX14" fmla="*/ 647762 w 1004748"/>
                <a:gd name="connsiteY14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135404 w 1004748"/>
                <a:gd name="connsiteY4" fmla="*/ 980413 h 1119446"/>
                <a:gd name="connsiteX5" fmla="*/ 77142 w 1004748"/>
                <a:gd name="connsiteY5" fmla="*/ 963221 h 1119446"/>
                <a:gd name="connsiteX6" fmla="*/ 69487 w 1004748"/>
                <a:gd name="connsiteY6" fmla="*/ 912796 h 1119446"/>
                <a:gd name="connsiteX7" fmla="*/ 0 w 1004748"/>
                <a:gd name="connsiteY7" fmla="*/ 863460 h 1119446"/>
                <a:gd name="connsiteX8" fmla="*/ 62281 w 1004748"/>
                <a:gd name="connsiteY8" fmla="*/ 694242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93222 w 1004748"/>
                <a:gd name="connsiteY3" fmla="*/ 1007737 h 1119446"/>
                <a:gd name="connsiteX4" fmla="*/ 135404 w 1004748"/>
                <a:gd name="connsiteY4" fmla="*/ 980413 h 1119446"/>
                <a:gd name="connsiteX5" fmla="*/ 77142 w 1004748"/>
                <a:gd name="connsiteY5" fmla="*/ 963221 h 1119446"/>
                <a:gd name="connsiteX6" fmla="*/ 69487 w 1004748"/>
                <a:gd name="connsiteY6" fmla="*/ 912796 h 1119446"/>
                <a:gd name="connsiteX7" fmla="*/ 0 w 1004748"/>
                <a:gd name="connsiteY7" fmla="*/ 863460 h 1119446"/>
                <a:gd name="connsiteX8" fmla="*/ 62281 w 1004748"/>
                <a:gd name="connsiteY8" fmla="*/ 694242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74760 w 1002366"/>
                <a:gd name="connsiteY5" fmla="*/ 963221 h 1119446"/>
                <a:gd name="connsiteX6" fmla="*/ 67105 w 1002366"/>
                <a:gd name="connsiteY6" fmla="*/ 91279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74760 w 1002366"/>
                <a:gd name="connsiteY5" fmla="*/ 963221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33022 w 1002366"/>
                <a:gd name="connsiteY4" fmla="*/ 980413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40166 w 1002366"/>
                <a:gd name="connsiteY4" fmla="*/ 970888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90840 w 1002366"/>
                <a:gd name="connsiteY3" fmla="*/ 1007737 h 1119446"/>
                <a:gd name="connsiteX4" fmla="*/ 140166 w 1002366"/>
                <a:gd name="connsiteY4" fmla="*/ 970888 h 1119446"/>
                <a:gd name="connsiteX5" fmla="*/ 58092 w 1002366"/>
                <a:gd name="connsiteY5" fmla="*/ 958459 h 1119446"/>
                <a:gd name="connsiteX6" fmla="*/ 64724 w 1002366"/>
                <a:gd name="connsiteY6" fmla="*/ 893746 h 1119446"/>
                <a:gd name="connsiteX7" fmla="*/ 0 w 1002366"/>
                <a:gd name="connsiteY7" fmla="*/ 849172 h 1119446"/>
                <a:gd name="connsiteX8" fmla="*/ 59899 w 1002366"/>
                <a:gd name="connsiteY8" fmla="*/ 694242 h 1119446"/>
                <a:gd name="connsiteX9" fmla="*/ 26008 w 1002366"/>
                <a:gd name="connsiteY9" fmla="*/ 487045 h 1119446"/>
                <a:gd name="connsiteX10" fmla="*/ 24138 w 1002366"/>
                <a:gd name="connsiteY10" fmla="*/ 412367 h 1119446"/>
                <a:gd name="connsiteX11" fmla="*/ 530095 w 1002366"/>
                <a:gd name="connsiteY11" fmla="*/ 0 h 1119446"/>
                <a:gd name="connsiteX12" fmla="*/ 1002321 w 1002366"/>
                <a:gd name="connsiteY12" fmla="*/ 534658 h 1119446"/>
                <a:gd name="connsiteX13" fmla="*/ 645380 w 1002366"/>
                <a:gd name="connsiteY13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140166 w 1002366"/>
                <a:gd name="connsiteY3" fmla="*/ 970888 h 1119446"/>
                <a:gd name="connsiteX4" fmla="*/ 58092 w 1002366"/>
                <a:gd name="connsiteY4" fmla="*/ 958459 h 1119446"/>
                <a:gd name="connsiteX5" fmla="*/ 64724 w 1002366"/>
                <a:gd name="connsiteY5" fmla="*/ 893746 h 1119446"/>
                <a:gd name="connsiteX6" fmla="*/ 0 w 1002366"/>
                <a:gd name="connsiteY6" fmla="*/ 849172 h 1119446"/>
                <a:gd name="connsiteX7" fmla="*/ 59899 w 1002366"/>
                <a:gd name="connsiteY7" fmla="*/ 694242 h 1119446"/>
                <a:gd name="connsiteX8" fmla="*/ 26008 w 1002366"/>
                <a:gd name="connsiteY8" fmla="*/ 487045 h 1119446"/>
                <a:gd name="connsiteX9" fmla="*/ 24138 w 1002366"/>
                <a:gd name="connsiteY9" fmla="*/ 412367 h 1119446"/>
                <a:gd name="connsiteX10" fmla="*/ 530095 w 1002366"/>
                <a:gd name="connsiteY10" fmla="*/ 0 h 1119446"/>
                <a:gd name="connsiteX11" fmla="*/ 1002321 w 1002366"/>
                <a:gd name="connsiteY11" fmla="*/ 534658 h 1119446"/>
                <a:gd name="connsiteX12" fmla="*/ 645380 w 1002366"/>
                <a:gd name="connsiteY12" fmla="*/ 1058218 h 1119446"/>
                <a:gd name="connsiteX0" fmla="*/ 572542 w 1002366"/>
                <a:gd name="connsiteY0" fmla="*/ 907339 h 1119446"/>
                <a:gd name="connsiteX1" fmla="*/ 242209 w 1002366"/>
                <a:gd name="connsiteY1" fmla="*/ 1118805 h 1119446"/>
                <a:gd name="connsiteX2" fmla="*/ 94439 w 1002366"/>
                <a:gd name="connsiteY2" fmla="*/ 1018865 h 1119446"/>
                <a:gd name="connsiteX3" fmla="*/ 140166 w 1002366"/>
                <a:gd name="connsiteY3" fmla="*/ 970888 h 1119446"/>
                <a:gd name="connsiteX4" fmla="*/ 58092 w 1002366"/>
                <a:gd name="connsiteY4" fmla="*/ 958459 h 1119446"/>
                <a:gd name="connsiteX5" fmla="*/ 64724 w 1002366"/>
                <a:gd name="connsiteY5" fmla="*/ 893746 h 1119446"/>
                <a:gd name="connsiteX6" fmla="*/ 0 w 1002366"/>
                <a:gd name="connsiteY6" fmla="*/ 849172 h 1119446"/>
                <a:gd name="connsiteX7" fmla="*/ 64661 w 1002366"/>
                <a:gd name="connsiteY7" fmla="*/ 651379 h 1119446"/>
                <a:gd name="connsiteX8" fmla="*/ 26008 w 1002366"/>
                <a:gd name="connsiteY8" fmla="*/ 487045 h 1119446"/>
                <a:gd name="connsiteX9" fmla="*/ 24138 w 1002366"/>
                <a:gd name="connsiteY9" fmla="*/ 412367 h 1119446"/>
                <a:gd name="connsiteX10" fmla="*/ 530095 w 1002366"/>
                <a:gd name="connsiteY10" fmla="*/ 0 h 1119446"/>
                <a:gd name="connsiteX11" fmla="*/ 1002321 w 1002366"/>
                <a:gd name="connsiteY11" fmla="*/ 534658 h 1119446"/>
                <a:gd name="connsiteX12" fmla="*/ 645380 w 1002366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60474 w 1004748"/>
                <a:gd name="connsiteY4" fmla="*/ 958459 h 1119446"/>
                <a:gd name="connsiteX5" fmla="*/ 67106 w 1004748"/>
                <a:gd name="connsiteY5" fmla="*/ 893746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60474 w 1004748"/>
                <a:gd name="connsiteY4" fmla="*/ 958459 h 1119446"/>
                <a:gd name="connsiteX5" fmla="*/ 67106 w 1004748"/>
                <a:gd name="connsiteY5" fmla="*/ 800878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58093 w 1004748"/>
                <a:gd name="connsiteY4" fmla="*/ 872734 h 1119446"/>
                <a:gd name="connsiteX5" fmla="*/ 67106 w 1004748"/>
                <a:gd name="connsiteY5" fmla="*/ 800878 h 1119446"/>
                <a:gd name="connsiteX6" fmla="*/ 0 w 1004748"/>
                <a:gd name="connsiteY6" fmla="*/ 763447 h 1119446"/>
                <a:gd name="connsiteX7" fmla="*/ 67043 w 1004748"/>
                <a:gd name="connsiteY7" fmla="*/ 651379 h 1119446"/>
                <a:gd name="connsiteX8" fmla="*/ 28390 w 1004748"/>
                <a:gd name="connsiteY8" fmla="*/ 487045 h 1119446"/>
                <a:gd name="connsiteX9" fmla="*/ 26520 w 1004748"/>
                <a:gd name="connsiteY9" fmla="*/ 412367 h 1119446"/>
                <a:gd name="connsiteX10" fmla="*/ 532477 w 1004748"/>
                <a:gd name="connsiteY10" fmla="*/ 0 h 1119446"/>
                <a:gd name="connsiteX11" fmla="*/ 1004703 w 1004748"/>
                <a:gd name="connsiteY11" fmla="*/ 534658 h 1119446"/>
                <a:gd name="connsiteX12" fmla="*/ 647762 w 1004748"/>
                <a:gd name="connsiteY12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287623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96821 w 1004748"/>
                <a:gd name="connsiteY2" fmla="*/ 1018865 h 1119446"/>
                <a:gd name="connsiteX3" fmla="*/ 142548 w 1004748"/>
                <a:gd name="connsiteY3" fmla="*/ 970888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03965 w 1004748"/>
                <a:gd name="connsiteY2" fmla="*/ 1033152 h 1119446"/>
                <a:gd name="connsiteX3" fmla="*/ 142548 w 1004748"/>
                <a:gd name="connsiteY3" fmla="*/ 970888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03965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18252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9446"/>
                <a:gd name="connsiteX1" fmla="*/ 244591 w 1004748"/>
                <a:gd name="connsiteY1" fmla="*/ 1118805 h 1119446"/>
                <a:gd name="connsiteX2" fmla="*/ 118252 w 1004748"/>
                <a:gd name="connsiteY2" fmla="*/ 1033152 h 1119446"/>
                <a:gd name="connsiteX3" fmla="*/ 87779 w 1004748"/>
                <a:gd name="connsiteY3" fmla="*/ 1004225 h 1119446"/>
                <a:gd name="connsiteX4" fmla="*/ 237617 w 1004748"/>
                <a:gd name="connsiteY4" fmla="*/ 872915 h 1119446"/>
                <a:gd name="connsiteX5" fmla="*/ 58093 w 1004748"/>
                <a:gd name="connsiteY5" fmla="*/ 872734 h 1119446"/>
                <a:gd name="connsiteX6" fmla="*/ 67106 w 1004748"/>
                <a:gd name="connsiteY6" fmla="*/ 800878 h 1119446"/>
                <a:gd name="connsiteX7" fmla="*/ 0 w 1004748"/>
                <a:gd name="connsiteY7" fmla="*/ 763447 h 1119446"/>
                <a:gd name="connsiteX8" fmla="*/ 67043 w 1004748"/>
                <a:gd name="connsiteY8" fmla="*/ 651379 h 1119446"/>
                <a:gd name="connsiteX9" fmla="*/ 28390 w 1004748"/>
                <a:gd name="connsiteY9" fmla="*/ 487045 h 1119446"/>
                <a:gd name="connsiteX10" fmla="*/ 26520 w 1004748"/>
                <a:gd name="connsiteY10" fmla="*/ 412367 h 1119446"/>
                <a:gd name="connsiteX11" fmla="*/ 532477 w 1004748"/>
                <a:gd name="connsiteY11" fmla="*/ 0 h 1119446"/>
                <a:gd name="connsiteX12" fmla="*/ 1004703 w 1004748"/>
                <a:gd name="connsiteY12" fmla="*/ 534658 h 1119446"/>
                <a:gd name="connsiteX13" fmla="*/ 647762 w 1004748"/>
                <a:gd name="connsiteY13" fmla="*/ 1058218 h 1119446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18252 w 1004748"/>
                <a:gd name="connsiteY2" fmla="*/ 1033152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7106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18252 w 1004748"/>
                <a:gd name="connsiteY2" fmla="*/ 1033152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87779 w 1004748"/>
                <a:gd name="connsiteY3" fmla="*/ 1004225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37617 w 1004748"/>
                <a:gd name="connsiteY4" fmla="*/ 872915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63811 w 1004748"/>
                <a:gd name="connsiteY4" fmla="*/ 86339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37302 w 1004748"/>
                <a:gd name="connsiteY2" fmla="*/ 1030771 h 1118805"/>
                <a:gd name="connsiteX3" fmla="*/ 113973 w 1004748"/>
                <a:gd name="connsiteY3" fmla="*/ 999462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13973 w 1004748"/>
                <a:gd name="connsiteY3" fmla="*/ 999462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23475"/>
                <a:gd name="connsiteX1" fmla="*/ 244591 w 1004748"/>
                <a:gd name="connsiteY1" fmla="*/ 1118805 h 1123475"/>
                <a:gd name="connsiteX2" fmla="*/ 153970 w 1004748"/>
                <a:gd name="connsiteY2" fmla="*/ 1064109 h 1123475"/>
                <a:gd name="connsiteX3" fmla="*/ 133023 w 1004748"/>
                <a:gd name="connsiteY3" fmla="*/ 1044706 h 1123475"/>
                <a:gd name="connsiteX4" fmla="*/ 220948 w 1004748"/>
                <a:gd name="connsiteY4" fmla="*/ 882440 h 1123475"/>
                <a:gd name="connsiteX5" fmla="*/ 58093 w 1004748"/>
                <a:gd name="connsiteY5" fmla="*/ 872734 h 1123475"/>
                <a:gd name="connsiteX6" fmla="*/ 62344 w 1004748"/>
                <a:gd name="connsiteY6" fmla="*/ 800878 h 1123475"/>
                <a:gd name="connsiteX7" fmla="*/ 0 w 1004748"/>
                <a:gd name="connsiteY7" fmla="*/ 763447 h 1123475"/>
                <a:gd name="connsiteX8" fmla="*/ 67043 w 1004748"/>
                <a:gd name="connsiteY8" fmla="*/ 651379 h 1123475"/>
                <a:gd name="connsiteX9" fmla="*/ 28390 w 1004748"/>
                <a:gd name="connsiteY9" fmla="*/ 487045 h 1123475"/>
                <a:gd name="connsiteX10" fmla="*/ 26520 w 1004748"/>
                <a:gd name="connsiteY10" fmla="*/ 412367 h 1123475"/>
                <a:gd name="connsiteX11" fmla="*/ 532477 w 1004748"/>
                <a:gd name="connsiteY11" fmla="*/ 0 h 1123475"/>
                <a:gd name="connsiteX12" fmla="*/ 1004703 w 1004748"/>
                <a:gd name="connsiteY12" fmla="*/ 534658 h 1123475"/>
                <a:gd name="connsiteX13" fmla="*/ 647762 w 1004748"/>
                <a:gd name="connsiteY13" fmla="*/ 1058218 h 1123475"/>
                <a:gd name="connsiteX0" fmla="*/ 574924 w 1004748"/>
                <a:gd name="connsiteY0" fmla="*/ 907339 h 1123475"/>
                <a:gd name="connsiteX1" fmla="*/ 244591 w 1004748"/>
                <a:gd name="connsiteY1" fmla="*/ 1118805 h 1123475"/>
                <a:gd name="connsiteX2" fmla="*/ 153970 w 1004748"/>
                <a:gd name="connsiteY2" fmla="*/ 1064109 h 1123475"/>
                <a:gd name="connsiteX3" fmla="*/ 133023 w 1004748"/>
                <a:gd name="connsiteY3" fmla="*/ 1044706 h 1123475"/>
                <a:gd name="connsiteX4" fmla="*/ 220948 w 1004748"/>
                <a:gd name="connsiteY4" fmla="*/ 882440 h 1123475"/>
                <a:gd name="connsiteX5" fmla="*/ 58093 w 1004748"/>
                <a:gd name="connsiteY5" fmla="*/ 872734 h 1123475"/>
                <a:gd name="connsiteX6" fmla="*/ 62344 w 1004748"/>
                <a:gd name="connsiteY6" fmla="*/ 800878 h 1123475"/>
                <a:gd name="connsiteX7" fmla="*/ 0 w 1004748"/>
                <a:gd name="connsiteY7" fmla="*/ 763447 h 1123475"/>
                <a:gd name="connsiteX8" fmla="*/ 67043 w 1004748"/>
                <a:gd name="connsiteY8" fmla="*/ 651379 h 1123475"/>
                <a:gd name="connsiteX9" fmla="*/ 28390 w 1004748"/>
                <a:gd name="connsiteY9" fmla="*/ 487045 h 1123475"/>
                <a:gd name="connsiteX10" fmla="*/ 26520 w 1004748"/>
                <a:gd name="connsiteY10" fmla="*/ 412367 h 1123475"/>
                <a:gd name="connsiteX11" fmla="*/ 532477 w 1004748"/>
                <a:gd name="connsiteY11" fmla="*/ 0 h 1123475"/>
                <a:gd name="connsiteX12" fmla="*/ 1004703 w 1004748"/>
                <a:gd name="connsiteY12" fmla="*/ 534658 h 1123475"/>
                <a:gd name="connsiteX13" fmla="*/ 647762 w 1004748"/>
                <a:gd name="connsiteY13" fmla="*/ 1058218 h 112347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18805"/>
                <a:gd name="connsiteX1" fmla="*/ 244591 w 1004748"/>
                <a:gd name="connsiteY1" fmla="*/ 1118805 h 1118805"/>
                <a:gd name="connsiteX2" fmla="*/ 153970 w 1004748"/>
                <a:gd name="connsiteY2" fmla="*/ 1064109 h 1118805"/>
                <a:gd name="connsiteX3" fmla="*/ 133023 w 1004748"/>
                <a:gd name="connsiteY3" fmla="*/ 1044706 h 1118805"/>
                <a:gd name="connsiteX4" fmla="*/ 220948 w 1004748"/>
                <a:gd name="connsiteY4" fmla="*/ 882440 h 1118805"/>
                <a:gd name="connsiteX5" fmla="*/ 58093 w 1004748"/>
                <a:gd name="connsiteY5" fmla="*/ 872734 h 1118805"/>
                <a:gd name="connsiteX6" fmla="*/ 62344 w 1004748"/>
                <a:gd name="connsiteY6" fmla="*/ 800878 h 1118805"/>
                <a:gd name="connsiteX7" fmla="*/ 0 w 1004748"/>
                <a:gd name="connsiteY7" fmla="*/ 763447 h 1118805"/>
                <a:gd name="connsiteX8" fmla="*/ 67043 w 1004748"/>
                <a:gd name="connsiteY8" fmla="*/ 651379 h 1118805"/>
                <a:gd name="connsiteX9" fmla="*/ 28390 w 1004748"/>
                <a:gd name="connsiteY9" fmla="*/ 487045 h 1118805"/>
                <a:gd name="connsiteX10" fmla="*/ 26520 w 1004748"/>
                <a:gd name="connsiteY10" fmla="*/ 412367 h 1118805"/>
                <a:gd name="connsiteX11" fmla="*/ 532477 w 1004748"/>
                <a:gd name="connsiteY11" fmla="*/ 0 h 1118805"/>
                <a:gd name="connsiteX12" fmla="*/ 1004703 w 1004748"/>
                <a:gd name="connsiteY12" fmla="*/ 534658 h 1118805"/>
                <a:gd name="connsiteX13" fmla="*/ 647762 w 1004748"/>
                <a:gd name="connsiteY13" fmla="*/ 1058218 h 1118805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568"/>
                <a:gd name="connsiteX1" fmla="*/ 268404 w 1004748"/>
                <a:gd name="connsiteY1" fmla="*/ 1123568 h 1123568"/>
                <a:gd name="connsiteX2" fmla="*/ 153970 w 1004748"/>
                <a:gd name="connsiteY2" fmla="*/ 1064109 h 1123568"/>
                <a:gd name="connsiteX3" fmla="*/ 133023 w 1004748"/>
                <a:gd name="connsiteY3" fmla="*/ 1044706 h 1123568"/>
                <a:gd name="connsiteX4" fmla="*/ 220948 w 1004748"/>
                <a:gd name="connsiteY4" fmla="*/ 882440 h 1123568"/>
                <a:gd name="connsiteX5" fmla="*/ 58093 w 1004748"/>
                <a:gd name="connsiteY5" fmla="*/ 872734 h 1123568"/>
                <a:gd name="connsiteX6" fmla="*/ 62344 w 1004748"/>
                <a:gd name="connsiteY6" fmla="*/ 800878 h 1123568"/>
                <a:gd name="connsiteX7" fmla="*/ 0 w 1004748"/>
                <a:gd name="connsiteY7" fmla="*/ 763447 h 1123568"/>
                <a:gd name="connsiteX8" fmla="*/ 67043 w 1004748"/>
                <a:gd name="connsiteY8" fmla="*/ 651379 h 1123568"/>
                <a:gd name="connsiteX9" fmla="*/ 28390 w 1004748"/>
                <a:gd name="connsiteY9" fmla="*/ 487045 h 1123568"/>
                <a:gd name="connsiteX10" fmla="*/ 26520 w 1004748"/>
                <a:gd name="connsiteY10" fmla="*/ 412367 h 1123568"/>
                <a:gd name="connsiteX11" fmla="*/ 532477 w 1004748"/>
                <a:gd name="connsiteY11" fmla="*/ 0 h 1123568"/>
                <a:gd name="connsiteX12" fmla="*/ 1004703 w 1004748"/>
                <a:gd name="connsiteY12" fmla="*/ 534658 h 1123568"/>
                <a:gd name="connsiteX13" fmla="*/ 647762 w 1004748"/>
                <a:gd name="connsiteY13" fmla="*/ 1058218 h 1123568"/>
                <a:gd name="connsiteX0" fmla="*/ 574924 w 1004748"/>
                <a:gd name="connsiteY0" fmla="*/ 907339 h 1123610"/>
                <a:gd name="connsiteX1" fmla="*/ 268404 w 1004748"/>
                <a:gd name="connsiteY1" fmla="*/ 1123568 h 1123610"/>
                <a:gd name="connsiteX2" fmla="*/ 153970 w 1004748"/>
                <a:gd name="connsiteY2" fmla="*/ 1064109 h 1123610"/>
                <a:gd name="connsiteX3" fmla="*/ 133023 w 1004748"/>
                <a:gd name="connsiteY3" fmla="*/ 1044706 h 1123610"/>
                <a:gd name="connsiteX4" fmla="*/ 220948 w 1004748"/>
                <a:gd name="connsiteY4" fmla="*/ 882440 h 1123610"/>
                <a:gd name="connsiteX5" fmla="*/ 58093 w 1004748"/>
                <a:gd name="connsiteY5" fmla="*/ 872734 h 1123610"/>
                <a:gd name="connsiteX6" fmla="*/ 62344 w 1004748"/>
                <a:gd name="connsiteY6" fmla="*/ 800878 h 1123610"/>
                <a:gd name="connsiteX7" fmla="*/ 0 w 1004748"/>
                <a:gd name="connsiteY7" fmla="*/ 763447 h 1123610"/>
                <a:gd name="connsiteX8" fmla="*/ 67043 w 1004748"/>
                <a:gd name="connsiteY8" fmla="*/ 651379 h 1123610"/>
                <a:gd name="connsiteX9" fmla="*/ 28390 w 1004748"/>
                <a:gd name="connsiteY9" fmla="*/ 487045 h 1123610"/>
                <a:gd name="connsiteX10" fmla="*/ 26520 w 1004748"/>
                <a:gd name="connsiteY10" fmla="*/ 412367 h 1123610"/>
                <a:gd name="connsiteX11" fmla="*/ 532477 w 1004748"/>
                <a:gd name="connsiteY11" fmla="*/ 0 h 1123610"/>
                <a:gd name="connsiteX12" fmla="*/ 1004703 w 1004748"/>
                <a:gd name="connsiteY12" fmla="*/ 534658 h 1123610"/>
                <a:gd name="connsiteX13" fmla="*/ 647762 w 1004748"/>
                <a:gd name="connsiteY13" fmla="*/ 1058218 h 1123610"/>
                <a:gd name="connsiteX0" fmla="*/ 574924 w 1004748"/>
                <a:gd name="connsiteY0" fmla="*/ 907339 h 1123610"/>
                <a:gd name="connsiteX1" fmla="*/ 287454 w 1004748"/>
                <a:gd name="connsiteY1" fmla="*/ 1123568 h 1123610"/>
                <a:gd name="connsiteX2" fmla="*/ 153970 w 1004748"/>
                <a:gd name="connsiteY2" fmla="*/ 1064109 h 1123610"/>
                <a:gd name="connsiteX3" fmla="*/ 133023 w 1004748"/>
                <a:gd name="connsiteY3" fmla="*/ 1044706 h 1123610"/>
                <a:gd name="connsiteX4" fmla="*/ 220948 w 1004748"/>
                <a:gd name="connsiteY4" fmla="*/ 882440 h 1123610"/>
                <a:gd name="connsiteX5" fmla="*/ 58093 w 1004748"/>
                <a:gd name="connsiteY5" fmla="*/ 872734 h 1123610"/>
                <a:gd name="connsiteX6" fmla="*/ 62344 w 1004748"/>
                <a:gd name="connsiteY6" fmla="*/ 800878 h 1123610"/>
                <a:gd name="connsiteX7" fmla="*/ 0 w 1004748"/>
                <a:gd name="connsiteY7" fmla="*/ 763447 h 1123610"/>
                <a:gd name="connsiteX8" fmla="*/ 67043 w 1004748"/>
                <a:gd name="connsiteY8" fmla="*/ 651379 h 1123610"/>
                <a:gd name="connsiteX9" fmla="*/ 28390 w 1004748"/>
                <a:gd name="connsiteY9" fmla="*/ 487045 h 1123610"/>
                <a:gd name="connsiteX10" fmla="*/ 26520 w 1004748"/>
                <a:gd name="connsiteY10" fmla="*/ 412367 h 1123610"/>
                <a:gd name="connsiteX11" fmla="*/ 532477 w 1004748"/>
                <a:gd name="connsiteY11" fmla="*/ 0 h 1123610"/>
                <a:gd name="connsiteX12" fmla="*/ 1004703 w 1004748"/>
                <a:gd name="connsiteY12" fmla="*/ 534658 h 1123610"/>
                <a:gd name="connsiteX13" fmla="*/ 647762 w 1004748"/>
                <a:gd name="connsiteY13" fmla="*/ 1058218 h 1123610"/>
                <a:gd name="connsiteX0" fmla="*/ 574924 w 1004748"/>
                <a:gd name="connsiteY0" fmla="*/ 907339 h 1137389"/>
                <a:gd name="connsiteX1" fmla="*/ 287454 w 1004748"/>
                <a:gd name="connsiteY1" fmla="*/ 1123568 h 1137389"/>
                <a:gd name="connsiteX2" fmla="*/ 153970 w 1004748"/>
                <a:gd name="connsiteY2" fmla="*/ 1064109 h 1137389"/>
                <a:gd name="connsiteX3" fmla="*/ 133023 w 1004748"/>
                <a:gd name="connsiteY3" fmla="*/ 1044706 h 1137389"/>
                <a:gd name="connsiteX4" fmla="*/ 220948 w 1004748"/>
                <a:gd name="connsiteY4" fmla="*/ 882440 h 1137389"/>
                <a:gd name="connsiteX5" fmla="*/ 58093 w 1004748"/>
                <a:gd name="connsiteY5" fmla="*/ 872734 h 1137389"/>
                <a:gd name="connsiteX6" fmla="*/ 62344 w 1004748"/>
                <a:gd name="connsiteY6" fmla="*/ 800878 h 1137389"/>
                <a:gd name="connsiteX7" fmla="*/ 0 w 1004748"/>
                <a:gd name="connsiteY7" fmla="*/ 763447 h 1137389"/>
                <a:gd name="connsiteX8" fmla="*/ 67043 w 1004748"/>
                <a:gd name="connsiteY8" fmla="*/ 651379 h 1137389"/>
                <a:gd name="connsiteX9" fmla="*/ 28390 w 1004748"/>
                <a:gd name="connsiteY9" fmla="*/ 487045 h 1137389"/>
                <a:gd name="connsiteX10" fmla="*/ 26520 w 1004748"/>
                <a:gd name="connsiteY10" fmla="*/ 412367 h 1137389"/>
                <a:gd name="connsiteX11" fmla="*/ 532477 w 1004748"/>
                <a:gd name="connsiteY11" fmla="*/ 0 h 1137389"/>
                <a:gd name="connsiteX12" fmla="*/ 1004703 w 1004748"/>
                <a:gd name="connsiteY12" fmla="*/ 534658 h 1137389"/>
                <a:gd name="connsiteX13" fmla="*/ 647762 w 1004748"/>
                <a:gd name="connsiteY13" fmla="*/ 1058218 h 1137389"/>
                <a:gd name="connsiteX0" fmla="*/ 574924 w 1004748"/>
                <a:gd name="connsiteY0" fmla="*/ 907339 h 1129947"/>
                <a:gd name="connsiteX1" fmla="*/ 308885 w 1004748"/>
                <a:gd name="connsiteY1" fmla="*/ 1114043 h 1129947"/>
                <a:gd name="connsiteX2" fmla="*/ 153970 w 1004748"/>
                <a:gd name="connsiteY2" fmla="*/ 1064109 h 1129947"/>
                <a:gd name="connsiteX3" fmla="*/ 133023 w 1004748"/>
                <a:gd name="connsiteY3" fmla="*/ 1044706 h 1129947"/>
                <a:gd name="connsiteX4" fmla="*/ 220948 w 1004748"/>
                <a:gd name="connsiteY4" fmla="*/ 882440 h 1129947"/>
                <a:gd name="connsiteX5" fmla="*/ 58093 w 1004748"/>
                <a:gd name="connsiteY5" fmla="*/ 872734 h 1129947"/>
                <a:gd name="connsiteX6" fmla="*/ 62344 w 1004748"/>
                <a:gd name="connsiteY6" fmla="*/ 800878 h 1129947"/>
                <a:gd name="connsiteX7" fmla="*/ 0 w 1004748"/>
                <a:gd name="connsiteY7" fmla="*/ 763447 h 1129947"/>
                <a:gd name="connsiteX8" fmla="*/ 67043 w 1004748"/>
                <a:gd name="connsiteY8" fmla="*/ 651379 h 1129947"/>
                <a:gd name="connsiteX9" fmla="*/ 28390 w 1004748"/>
                <a:gd name="connsiteY9" fmla="*/ 487045 h 1129947"/>
                <a:gd name="connsiteX10" fmla="*/ 26520 w 1004748"/>
                <a:gd name="connsiteY10" fmla="*/ 412367 h 1129947"/>
                <a:gd name="connsiteX11" fmla="*/ 532477 w 1004748"/>
                <a:gd name="connsiteY11" fmla="*/ 0 h 1129947"/>
                <a:gd name="connsiteX12" fmla="*/ 1004703 w 1004748"/>
                <a:gd name="connsiteY12" fmla="*/ 534658 h 1129947"/>
                <a:gd name="connsiteX13" fmla="*/ 647762 w 1004748"/>
                <a:gd name="connsiteY13" fmla="*/ 1058218 h 1129947"/>
                <a:gd name="connsiteX0" fmla="*/ 577306 w 1004748"/>
                <a:gd name="connsiteY0" fmla="*/ 895433 h 1127634"/>
                <a:gd name="connsiteX1" fmla="*/ 308885 w 1004748"/>
                <a:gd name="connsiteY1" fmla="*/ 1114043 h 1127634"/>
                <a:gd name="connsiteX2" fmla="*/ 153970 w 1004748"/>
                <a:gd name="connsiteY2" fmla="*/ 1064109 h 1127634"/>
                <a:gd name="connsiteX3" fmla="*/ 133023 w 1004748"/>
                <a:gd name="connsiteY3" fmla="*/ 1044706 h 1127634"/>
                <a:gd name="connsiteX4" fmla="*/ 220948 w 1004748"/>
                <a:gd name="connsiteY4" fmla="*/ 882440 h 1127634"/>
                <a:gd name="connsiteX5" fmla="*/ 58093 w 1004748"/>
                <a:gd name="connsiteY5" fmla="*/ 872734 h 1127634"/>
                <a:gd name="connsiteX6" fmla="*/ 62344 w 1004748"/>
                <a:gd name="connsiteY6" fmla="*/ 800878 h 1127634"/>
                <a:gd name="connsiteX7" fmla="*/ 0 w 1004748"/>
                <a:gd name="connsiteY7" fmla="*/ 763447 h 1127634"/>
                <a:gd name="connsiteX8" fmla="*/ 67043 w 1004748"/>
                <a:gd name="connsiteY8" fmla="*/ 651379 h 1127634"/>
                <a:gd name="connsiteX9" fmla="*/ 28390 w 1004748"/>
                <a:gd name="connsiteY9" fmla="*/ 487045 h 1127634"/>
                <a:gd name="connsiteX10" fmla="*/ 26520 w 1004748"/>
                <a:gd name="connsiteY10" fmla="*/ 412367 h 1127634"/>
                <a:gd name="connsiteX11" fmla="*/ 532477 w 1004748"/>
                <a:gd name="connsiteY11" fmla="*/ 0 h 1127634"/>
                <a:gd name="connsiteX12" fmla="*/ 1004703 w 1004748"/>
                <a:gd name="connsiteY12" fmla="*/ 534658 h 1127634"/>
                <a:gd name="connsiteX13" fmla="*/ 647762 w 1004748"/>
                <a:gd name="connsiteY13" fmla="*/ 1058218 h 1127634"/>
                <a:gd name="connsiteX0" fmla="*/ 577306 w 1004748"/>
                <a:gd name="connsiteY0" fmla="*/ 895433 h 1127634"/>
                <a:gd name="connsiteX1" fmla="*/ 308885 w 1004748"/>
                <a:gd name="connsiteY1" fmla="*/ 1114043 h 1127634"/>
                <a:gd name="connsiteX2" fmla="*/ 153970 w 1004748"/>
                <a:gd name="connsiteY2" fmla="*/ 1064109 h 1127634"/>
                <a:gd name="connsiteX3" fmla="*/ 133023 w 1004748"/>
                <a:gd name="connsiteY3" fmla="*/ 1044706 h 1127634"/>
                <a:gd name="connsiteX4" fmla="*/ 220948 w 1004748"/>
                <a:gd name="connsiteY4" fmla="*/ 882440 h 1127634"/>
                <a:gd name="connsiteX5" fmla="*/ 58093 w 1004748"/>
                <a:gd name="connsiteY5" fmla="*/ 872734 h 1127634"/>
                <a:gd name="connsiteX6" fmla="*/ 62344 w 1004748"/>
                <a:gd name="connsiteY6" fmla="*/ 800878 h 1127634"/>
                <a:gd name="connsiteX7" fmla="*/ 0 w 1004748"/>
                <a:gd name="connsiteY7" fmla="*/ 763447 h 1127634"/>
                <a:gd name="connsiteX8" fmla="*/ 67043 w 1004748"/>
                <a:gd name="connsiteY8" fmla="*/ 651379 h 1127634"/>
                <a:gd name="connsiteX9" fmla="*/ 28390 w 1004748"/>
                <a:gd name="connsiteY9" fmla="*/ 487045 h 1127634"/>
                <a:gd name="connsiteX10" fmla="*/ 26520 w 1004748"/>
                <a:gd name="connsiteY10" fmla="*/ 412367 h 1127634"/>
                <a:gd name="connsiteX11" fmla="*/ 532477 w 1004748"/>
                <a:gd name="connsiteY11" fmla="*/ 0 h 1127634"/>
                <a:gd name="connsiteX12" fmla="*/ 1004703 w 1004748"/>
                <a:gd name="connsiteY12" fmla="*/ 534658 h 1127634"/>
                <a:gd name="connsiteX13" fmla="*/ 647762 w 1004748"/>
                <a:gd name="connsiteY13" fmla="*/ 1058218 h 1127634"/>
                <a:gd name="connsiteX0" fmla="*/ 577306 w 1004748"/>
                <a:gd name="connsiteY0" fmla="*/ 895433 h 1103295"/>
                <a:gd name="connsiteX1" fmla="*/ 342222 w 1004748"/>
                <a:gd name="connsiteY1" fmla="*/ 1073562 h 1103295"/>
                <a:gd name="connsiteX2" fmla="*/ 153970 w 1004748"/>
                <a:gd name="connsiteY2" fmla="*/ 1064109 h 1103295"/>
                <a:gd name="connsiteX3" fmla="*/ 133023 w 1004748"/>
                <a:gd name="connsiteY3" fmla="*/ 1044706 h 1103295"/>
                <a:gd name="connsiteX4" fmla="*/ 220948 w 1004748"/>
                <a:gd name="connsiteY4" fmla="*/ 882440 h 1103295"/>
                <a:gd name="connsiteX5" fmla="*/ 58093 w 1004748"/>
                <a:gd name="connsiteY5" fmla="*/ 872734 h 1103295"/>
                <a:gd name="connsiteX6" fmla="*/ 62344 w 1004748"/>
                <a:gd name="connsiteY6" fmla="*/ 800878 h 1103295"/>
                <a:gd name="connsiteX7" fmla="*/ 0 w 1004748"/>
                <a:gd name="connsiteY7" fmla="*/ 763447 h 1103295"/>
                <a:gd name="connsiteX8" fmla="*/ 67043 w 1004748"/>
                <a:gd name="connsiteY8" fmla="*/ 651379 h 1103295"/>
                <a:gd name="connsiteX9" fmla="*/ 28390 w 1004748"/>
                <a:gd name="connsiteY9" fmla="*/ 487045 h 1103295"/>
                <a:gd name="connsiteX10" fmla="*/ 26520 w 1004748"/>
                <a:gd name="connsiteY10" fmla="*/ 412367 h 1103295"/>
                <a:gd name="connsiteX11" fmla="*/ 532477 w 1004748"/>
                <a:gd name="connsiteY11" fmla="*/ 0 h 1103295"/>
                <a:gd name="connsiteX12" fmla="*/ 1004703 w 1004748"/>
                <a:gd name="connsiteY12" fmla="*/ 534658 h 1103295"/>
                <a:gd name="connsiteX13" fmla="*/ 647762 w 1004748"/>
                <a:gd name="connsiteY13" fmla="*/ 1058218 h 1103295"/>
                <a:gd name="connsiteX0" fmla="*/ 577306 w 1004748"/>
                <a:gd name="connsiteY0" fmla="*/ 895433 h 1105791"/>
                <a:gd name="connsiteX1" fmla="*/ 342222 w 1004748"/>
                <a:gd name="connsiteY1" fmla="*/ 1073562 h 1105791"/>
                <a:gd name="connsiteX2" fmla="*/ 153970 w 1004748"/>
                <a:gd name="connsiteY2" fmla="*/ 1064109 h 1105791"/>
                <a:gd name="connsiteX3" fmla="*/ 133023 w 1004748"/>
                <a:gd name="connsiteY3" fmla="*/ 1044706 h 1105791"/>
                <a:gd name="connsiteX4" fmla="*/ 220948 w 1004748"/>
                <a:gd name="connsiteY4" fmla="*/ 882440 h 1105791"/>
                <a:gd name="connsiteX5" fmla="*/ 58093 w 1004748"/>
                <a:gd name="connsiteY5" fmla="*/ 872734 h 1105791"/>
                <a:gd name="connsiteX6" fmla="*/ 62344 w 1004748"/>
                <a:gd name="connsiteY6" fmla="*/ 800878 h 1105791"/>
                <a:gd name="connsiteX7" fmla="*/ 0 w 1004748"/>
                <a:gd name="connsiteY7" fmla="*/ 763447 h 1105791"/>
                <a:gd name="connsiteX8" fmla="*/ 67043 w 1004748"/>
                <a:gd name="connsiteY8" fmla="*/ 651379 h 1105791"/>
                <a:gd name="connsiteX9" fmla="*/ 28390 w 1004748"/>
                <a:gd name="connsiteY9" fmla="*/ 487045 h 1105791"/>
                <a:gd name="connsiteX10" fmla="*/ 26520 w 1004748"/>
                <a:gd name="connsiteY10" fmla="*/ 412367 h 1105791"/>
                <a:gd name="connsiteX11" fmla="*/ 532477 w 1004748"/>
                <a:gd name="connsiteY11" fmla="*/ 0 h 1105791"/>
                <a:gd name="connsiteX12" fmla="*/ 1004703 w 1004748"/>
                <a:gd name="connsiteY12" fmla="*/ 534658 h 1105791"/>
                <a:gd name="connsiteX13" fmla="*/ 647762 w 1004748"/>
                <a:gd name="connsiteY13" fmla="*/ 1058218 h 1105791"/>
                <a:gd name="connsiteX0" fmla="*/ 577306 w 1004748"/>
                <a:gd name="connsiteY0" fmla="*/ 895433 h 1104701"/>
                <a:gd name="connsiteX1" fmla="*/ 354128 w 1004748"/>
                <a:gd name="connsiteY1" fmla="*/ 1071181 h 1104701"/>
                <a:gd name="connsiteX2" fmla="*/ 153970 w 1004748"/>
                <a:gd name="connsiteY2" fmla="*/ 1064109 h 1104701"/>
                <a:gd name="connsiteX3" fmla="*/ 133023 w 1004748"/>
                <a:gd name="connsiteY3" fmla="*/ 1044706 h 1104701"/>
                <a:gd name="connsiteX4" fmla="*/ 220948 w 1004748"/>
                <a:gd name="connsiteY4" fmla="*/ 882440 h 1104701"/>
                <a:gd name="connsiteX5" fmla="*/ 58093 w 1004748"/>
                <a:gd name="connsiteY5" fmla="*/ 872734 h 1104701"/>
                <a:gd name="connsiteX6" fmla="*/ 62344 w 1004748"/>
                <a:gd name="connsiteY6" fmla="*/ 800878 h 1104701"/>
                <a:gd name="connsiteX7" fmla="*/ 0 w 1004748"/>
                <a:gd name="connsiteY7" fmla="*/ 763447 h 1104701"/>
                <a:gd name="connsiteX8" fmla="*/ 67043 w 1004748"/>
                <a:gd name="connsiteY8" fmla="*/ 651379 h 1104701"/>
                <a:gd name="connsiteX9" fmla="*/ 28390 w 1004748"/>
                <a:gd name="connsiteY9" fmla="*/ 487045 h 1104701"/>
                <a:gd name="connsiteX10" fmla="*/ 26520 w 1004748"/>
                <a:gd name="connsiteY10" fmla="*/ 412367 h 1104701"/>
                <a:gd name="connsiteX11" fmla="*/ 532477 w 1004748"/>
                <a:gd name="connsiteY11" fmla="*/ 0 h 1104701"/>
                <a:gd name="connsiteX12" fmla="*/ 1004703 w 1004748"/>
                <a:gd name="connsiteY12" fmla="*/ 534658 h 1104701"/>
                <a:gd name="connsiteX13" fmla="*/ 647762 w 1004748"/>
                <a:gd name="connsiteY13" fmla="*/ 1058218 h 1104701"/>
                <a:gd name="connsiteX0" fmla="*/ 577306 w 1004748"/>
                <a:gd name="connsiteY0" fmla="*/ 895433 h 1095724"/>
                <a:gd name="connsiteX1" fmla="*/ 354128 w 1004748"/>
                <a:gd name="connsiteY1" fmla="*/ 1071181 h 1095724"/>
                <a:gd name="connsiteX2" fmla="*/ 153970 w 1004748"/>
                <a:gd name="connsiteY2" fmla="*/ 1064109 h 1095724"/>
                <a:gd name="connsiteX3" fmla="*/ 133023 w 1004748"/>
                <a:gd name="connsiteY3" fmla="*/ 1044706 h 1095724"/>
                <a:gd name="connsiteX4" fmla="*/ 220948 w 1004748"/>
                <a:gd name="connsiteY4" fmla="*/ 882440 h 1095724"/>
                <a:gd name="connsiteX5" fmla="*/ 58093 w 1004748"/>
                <a:gd name="connsiteY5" fmla="*/ 872734 h 1095724"/>
                <a:gd name="connsiteX6" fmla="*/ 62344 w 1004748"/>
                <a:gd name="connsiteY6" fmla="*/ 800878 h 1095724"/>
                <a:gd name="connsiteX7" fmla="*/ 0 w 1004748"/>
                <a:gd name="connsiteY7" fmla="*/ 763447 h 1095724"/>
                <a:gd name="connsiteX8" fmla="*/ 67043 w 1004748"/>
                <a:gd name="connsiteY8" fmla="*/ 651379 h 1095724"/>
                <a:gd name="connsiteX9" fmla="*/ 28390 w 1004748"/>
                <a:gd name="connsiteY9" fmla="*/ 487045 h 1095724"/>
                <a:gd name="connsiteX10" fmla="*/ 26520 w 1004748"/>
                <a:gd name="connsiteY10" fmla="*/ 412367 h 1095724"/>
                <a:gd name="connsiteX11" fmla="*/ 532477 w 1004748"/>
                <a:gd name="connsiteY11" fmla="*/ 0 h 1095724"/>
                <a:gd name="connsiteX12" fmla="*/ 1004703 w 1004748"/>
                <a:gd name="connsiteY12" fmla="*/ 534658 h 1095724"/>
                <a:gd name="connsiteX13" fmla="*/ 647762 w 1004748"/>
                <a:gd name="connsiteY13" fmla="*/ 1058218 h 1095724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20948 w 1004748"/>
                <a:gd name="connsiteY3" fmla="*/ 882440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2401"/>
                <a:gd name="connsiteX1" fmla="*/ 354128 w 1004748"/>
                <a:gd name="connsiteY1" fmla="*/ 1071181 h 1082401"/>
                <a:gd name="connsiteX2" fmla="*/ 133023 w 1004748"/>
                <a:gd name="connsiteY2" fmla="*/ 1044706 h 1082401"/>
                <a:gd name="connsiteX3" fmla="*/ 232854 w 1004748"/>
                <a:gd name="connsiteY3" fmla="*/ 891965 h 1082401"/>
                <a:gd name="connsiteX4" fmla="*/ 58093 w 1004748"/>
                <a:gd name="connsiteY4" fmla="*/ 872734 h 1082401"/>
                <a:gd name="connsiteX5" fmla="*/ 62344 w 1004748"/>
                <a:gd name="connsiteY5" fmla="*/ 800878 h 1082401"/>
                <a:gd name="connsiteX6" fmla="*/ 0 w 1004748"/>
                <a:gd name="connsiteY6" fmla="*/ 763447 h 1082401"/>
                <a:gd name="connsiteX7" fmla="*/ 67043 w 1004748"/>
                <a:gd name="connsiteY7" fmla="*/ 651379 h 1082401"/>
                <a:gd name="connsiteX8" fmla="*/ 28390 w 1004748"/>
                <a:gd name="connsiteY8" fmla="*/ 487045 h 1082401"/>
                <a:gd name="connsiteX9" fmla="*/ 26520 w 1004748"/>
                <a:gd name="connsiteY9" fmla="*/ 412367 h 1082401"/>
                <a:gd name="connsiteX10" fmla="*/ 532477 w 1004748"/>
                <a:gd name="connsiteY10" fmla="*/ 0 h 1082401"/>
                <a:gd name="connsiteX11" fmla="*/ 1004703 w 1004748"/>
                <a:gd name="connsiteY11" fmla="*/ 534658 h 1082401"/>
                <a:gd name="connsiteX12" fmla="*/ 647762 w 1004748"/>
                <a:gd name="connsiteY12" fmla="*/ 1058218 h 1082401"/>
                <a:gd name="connsiteX0" fmla="*/ 577306 w 1004748"/>
                <a:gd name="connsiteY0" fmla="*/ 895433 h 1083159"/>
                <a:gd name="connsiteX1" fmla="*/ 354128 w 1004748"/>
                <a:gd name="connsiteY1" fmla="*/ 1071181 h 1083159"/>
                <a:gd name="connsiteX2" fmla="*/ 147310 w 1004748"/>
                <a:gd name="connsiteY2" fmla="*/ 1047087 h 1083159"/>
                <a:gd name="connsiteX3" fmla="*/ 232854 w 1004748"/>
                <a:gd name="connsiteY3" fmla="*/ 891965 h 1083159"/>
                <a:gd name="connsiteX4" fmla="*/ 58093 w 1004748"/>
                <a:gd name="connsiteY4" fmla="*/ 872734 h 1083159"/>
                <a:gd name="connsiteX5" fmla="*/ 62344 w 1004748"/>
                <a:gd name="connsiteY5" fmla="*/ 800878 h 1083159"/>
                <a:gd name="connsiteX6" fmla="*/ 0 w 1004748"/>
                <a:gd name="connsiteY6" fmla="*/ 763447 h 1083159"/>
                <a:gd name="connsiteX7" fmla="*/ 67043 w 1004748"/>
                <a:gd name="connsiteY7" fmla="*/ 651379 h 1083159"/>
                <a:gd name="connsiteX8" fmla="*/ 28390 w 1004748"/>
                <a:gd name="connsiteY8" fmla="*/ 487045 h 1083159"/>
                <a:gd name="connsiteX9" fmla="*/ 26520 w 1004748"/>
                <a:gd name="connsiteY9" fmla="*/ 412367 h 1083159"/>
                <a:gd name="connsiteX10" fmla="*/ 532477 w 1004748"/>
                <a:gd name="connsiteY10" fmla="*/ 0 h 1083159"/>
                <a:gd name="connsiteX11" fmla="*/ 1004703 w 1004748"/>
                <a:gd name="connsiteY11" fmla="*/ 534658 h 1083159"/>
                <a:gd name="connsiteX12" fmla="*/ 647762 w 1004748"/>
                <a:gd name="connsiteY12" fmla="*/ 1058218 h 1083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4748" h="1083159">
                  <a:moveTo>
                    <a:pt x="577306" y="895433"/>
                  </a:moveTo>
                  <a:cubicBezTo>
                    <a:pt x="487420" y="1019490"/>
                    <a:pt x="425794" y="1045905"/>
                    <a:pt x="354128" y="1071181"/>
                  </a:cubicBezTo>
                  <a:cubicBezTo>
                    <a:pt x="282462" y="1096457"/>
                    <a:pt x="169507" y="1078544"/>
                    <a:pt x="147310" y="1047087"/>
                  </a:cubicBezTo>
                  <a:cubicBezTo>
                    <a:pt x="172738" y="1008486"/>
                    <a:pt x="246930" y="908324"/>
                    <a:pt x="232854" y="891965"/>
                  </a:cubicBezTo>
                  <a:cubicBezTo>
                    <a:pt x="192584" y="877987"/>
                    <a:pt x="70240" y="898234"/>
                    <a:pt x="58093" y="872734"/>
                  </a:cubicBezTo>
                  <a:cubicBezTo>
                    <a:pt x="53543" y="855168"/>
                    <a:pt x="66078" y="823392"/>
                    <a:pt x="62344" y="800878"/>
                  </a:cubicBezTo>
                  <a:cubicBezTo>
                    <a:pt x="35199" y="794325"/>
                    <a:pt x="12805" y="790555"/>
                    <a:pt x="0" y="763447"/>
                  </a:cubicBezTo>
                  <a:cubicBezTo>
                    <a:pt x="2804" y="723333"/>
                    <a:pt x="62311" y="697446"/>
                    <a:pt x="67043" y="651379"/>
                  </a:cubicBezTo>
                  <a:cubicBezTo>
                    <a:pt x="71775" y="605312"/>
                    <a:pt x="32366" y="520531"/>
                    <a:pt x="28390" y="487045"/>
                  </a:cubicBezTo>
                  <a:cubicBezTo>
                    <a:pt x="22563" y="456950"/>
                    <a:pt x="27144" y="437260"/>
                    <a:pt x="26520" y="412367"/>
                  </a:cubicBezTo>
                  <a:cubicBezTo>
                    <a:pt x="33055" y="166624"/>
                    <a:pt x="282904" y="0"/>
                    <a:pt x="532477" y="0"/>
                  </a:cubicBezTo>
                  <a:cubicBezTo>
                    <a:pt x="817704" y="0"/>
                    <a:pt x="1001097" y="306261"/>
                    <a:pt x="1004703" y="534658"/>
                  </a:cubicBezTo>
                  <a:cubicBezTo>
                    <a:pt x="1008309" y="763056"/>
                    <a:pt x="795547" y="974302"/>
                    <a:pt x="647762" y="1058218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83281D0B-EFF8-4063-86BA-ED35615DD402}"/>
                </a:ext>
              </a:extLst>
            </p:cNvPr>
            <p:cNvGrpSpPr/>
            <p:nvPr/>
          </p:nvGrpSpPr>
          <p:grpSpPr>
            <a:xfrm>
              <a:off x="6763920" y="2642778"/>
              <a:ext cx="1143181" cy="727249"/>
              <a:chOff x="2278335" y="2642778"/>
              <a:chExt cx="1143181" cy="727249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66EDD19F-2813-464B-B75E-BFB8308B6028}"/>
                  </a:ext>
                </a:extLst>
              </p:cNvPr>
              <p:cNvGrpSpPr/>
              <p:nvPr/>
            </p:nvGrpSpPr>
            <p:grpSpPr>
              <a:xfrm>
                <a:off x="2278335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DAEE1A52-5396-49F7-B68B-081945EE3051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9947BF3E-59C1-4B00-8DBF-8961B5E0B678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ED894779-8D79-4010-BE32-12CF10A85260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571E8945-FC82-4A00-9B8D-9F35557B28E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8BEC0BB7-60A7-4E3F-A9F2-D9C5530D8E3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9043BE0B-86AA-49D4-8188-A88513B3EED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" name="月 138">
                      <a:extLst>
                        <a:ext uri="{FF2B5EF4-FFF2-40B4-BE49-F238E27FC236}">
                          <a16:creationId xmlns:a16="http://schemas.microsoft.com/office/drawing/2014/main" id="{799D4160-C6BF-49DC-935E-9041EDE81872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6" name="四角形: 角を丸くする 125">
                    <a:extLst>
                      <a:ext uri="{FF2B5EF4-FFF2-40B4-BE49-F238E27FC236}">
                        <a16:creationId xmlns:a16="http://schemas.microsoft.com/office/drawing/2014/main" id="{D97EF9A1-5A6B-4ADD-A30E-C4D98428A65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27" name="四角形: 上の 2 つの角を丸める 109">
                    <a:extLst>
                      <a:ext uri="{FF2B5EF4-FFF2-40B4-BE49-F238E27FC236}">
                        <a16:creationId xmlns:a16="http://schemas.microsoft.com/office/drawing/2014/main" id="{7F3741E7-3696-43A6-87DF-CA4ABC2509CA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33EFAF35-8AE4-4327-A425-58817BD1928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4EB54FA2-17DF-4761-9642-B0ECE6BA50D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四角形: 上の 2 つの角を丸める 109">
                    <a:extLst>
                      <a:ext uri="{FF2B5EF4-FFF2-40B4-BE49-F238E27FC236}">
                        <a16:creationId xmlns:a16="http://schemas.microsoft.com/office/drawing/2014/main" id="{FE28703E-59D1-4C85-B7EB-2ABAD3B2E9E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75CDE222-E8E6-4101-98E7-0BF205A27D5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90C6C705-14B4-496A-99D5-C3CE85B31854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四角形: 上の 2 つの角を丸める 109">
                    <a:extLst>
                      <a:ext uri="{FF2B5EF4-FFF2-40B4-BE49-F238E27FC236}">
                        <a16:creationId xmlns:a16="http://schemas.microsoft.com/office/drawing/2014/main" id="{9E92C307-771E-4F1B-911C-B4208443D58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541A7174-6A79-4871-8800-CB73FC41FE80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FCB7EC8C-24B4-4DB8-BBB7-C45FE2CD9840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BF79F6FA-5446-40FF-BD5C-3CF71B5E82DB}"/>
                  </a:ext>
                </a:extLst>
              </p:cNvPr>
              <p:cNvSpPr/>
              <p:nvPr/>
            </p:nvSpPr>
            <p:spPr>
              <a:xfrm rot="7200000">
                <a:off x="2738614" y="2939615"/>
                <a:ext cx="195637" cy="204607"/>
              </a:xfrm>
              <a:prstGeom prst="round2SameRect">
                <a:avLst>
                  <a:gd name="adj1" fmla="val 50000"/>
                  <a:gd name="adj2" fmla="val 6759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8A6AA956-B0DA-44E0-A867-1EE8C72CDD72}"/>
                  </a:ext>
                </a:extLst>
              </p:cNvPr>
              <p:cNvSpPr/>
              <p:nvPr/>
            </p:nvSpPr>
            <p:spPr>
              <a:xfrm rot="7200000">
                <a:off x="2977012" y="2868742"/>
                <a:ext cx="237660" cy="651349"/>
              </a:xfrm>
              <a:prstGeom prst="round2SameRect">
                <a:avLst>
                  <a:gd name="adj1" fmla="val 50000"/>
                  <a:gd name="adj2" fmla="val 2444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9D63D8E0-89CF-4832-826C-10F07DED5B00}"/>
                  </a:ext>
                </a:extLst>
              </p:cNvPr>
              <p:cNvSpPr/>
              <p:nvPr/>
            </p:nvSpPr>
            <p:spPr>
              <a:xfrm rot="18000000">
                <a:off x="2688124" y="3004062"/>
                <a:ext cx="182799" cy="146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C8FB3B0A-BB27-4E46-9EE1-4A8350004481}"/>
                </a:ext>
              </a:extLst>
            </p:cNvPr>
            <p:cNvGrpSpPr/>
            <p:nvPr/>
          </p:nvGrpSpPr>
          <p:grpSpPr>
            <a:xfrm>
              <a:off x="7490166" y="1164593"/>
              <a:ext cx="1054431" cy="2367679"/>
              <a:chOff x="6696536" y="1164593"/>
              <a:chExt cx="1054431" cy="2367679"/>
            </a:xfrm>
          </p:grpSpPr>
          <p:sp>
            <p:nvSpPr>
              <p:cNvPr id="106" name="円/楕円 27">
                <a:extLst>
                  <a:ext uri="{FF2B5EF4-FFF2-40B4-BE49-F238E27FC236}">
                    <a16:creationId xmlns:a16="http://schemas.microsoft.com/office/drawing/2014/main" id="{5BE87409-B9AE-47F1-8C16-A532215547B4}"/>
                  </a:ext>
                </a:extLst>
              </p:cNvPr>
              <p:cNvSpPr/>
              <p:nvPr/>
            </p:nvSpPr>
            <p:spPr>
              <a:xfrm rot="10800000">
                <a:off x="6753651" y="1588943"/>
                <a:ext cx="245616" cy="4554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3BE87226-CC0C-4C5E-A017-57B29A826FE1}"/>
                  </a:ext>
                </a:extLst>
              </p:cNvPr>
              <p:cNvSpPr/>
              <p:nvPr/>
            </p:nvSpPr>
            <p:spPr>
              <a:xfrm>
                <a:off x="6851989" y="2489365"/>
                <a:ext cx="69014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58555 w 687665"/>
                  <a:gd name="connsiteY0" fmla="*/ 0 h 1042907"/>
                  <a:gd name="connsiteX1" fmla="*/ 450243 w 687665"/>
                  <a:gd name="connsiteY1" fmla="*/ 0 h 1042907"/>
                  <a:gd name="connsiteX2" fmla="*/ 687665 w 687665"/>
                  <a:gd name="connsiteY2" fmla="*/ 237422 h 1042907"/>
                  <a:gd name="connsiteX3" fmla="*/ 687665 w 687665"/>
                  <a:gd name="connsiteY3" fmla="*/ 1042907 h 1042907"/>
                  <a:gd name="connsiteX4" fmla="*/ 587651 w 687665"/>
                  <a:gd name="connsiteY4" fmla="*/ 1042907 h 1042907"/>
                  <a:gd name="connsiteX5" fmla="*/ 30645 w 687665"/>
                  <a:gd name="connsiteY5" fmla="*/ 1040558 h 1042907"/>
                  <a:gd name="connsiteX6" fmla="*/ 2070 w 687665"/>
                  <a:gd name="connsiteY6" fmla="*/ 530486 h 1042907"/>
                  <a:gd name="connsiteX7" fmla="*/ 141002 w 687665"/>
                  <a:gd name="connsiteY7" fmla="*/ 150781 h 1042907"/>
                  <a:gd name="connsiteX8" fmla="*/ 266140 w 687665"/>
                  <a:gd name="connsiteY8" fmla="*/ 18658 h 1042907"/>
                  <a:gd name="connsiteX9" fmla="*/ 358555 w 687665"/>
                  <a:gd name="connsiteY9" fmla="*/ 0 h 1042907"/>
                  <a:gd name="connsiteX0" fmla="*/ 363736 w 692846"/>
                  <a:gd name="connsiteY0" fmla="*/ 0 h 1042907"/>
                  <a:gd name="connsiteX1" fmla="*/ 455424 w 692846"/>
                  <a:gd name="connsiteY1" fmla="*/ 0 h 1042907"/>
                  <a:gd name="connsiteX2" fmla="*/ 692846 w 692846"/>
                  <a:gd name="connsiteY2" fmla="*/ 237422 h 1042907"/>
                  <a:gd name="connsiteX3" fmla="*/ 692846 w 692846"/>
                  <a:gd name="connsiteY3" fmla="*/ 1042907 h 1042907"/>
                  <a:gd name="connsiteX4" fmla="*/ 592832 w 692846"/>
                  <a:gd name="connsiteY4" fmla="*/ 1042907 h 1042907"/>
                  <a:gd name="connsiteX5" fmla="*/ 35826 w 692846"/>
                  <a:gd name="connsiteY5" fmla="*/ 1040558 h 1042907"/>
                  <a:gd name="connsiteX6" fmla="*/ 7251 w 692846"/>
                  <a:gd name="connsiteY6" fmla="*/ 530486 h 1042907"/>
                  <a:gd name="connsiteX7" fmla="*/ 146183 w 692846"/>
                  <a:gd name="connsiteY7" fmla="*/ 150781 h 1042907"/>
                  <a:gd name="connsiteX8" fmla="*/ 271321 w 692846"/>
                  <a:gd name="connsiteY8" fmla="*/ 18658 h 1042907"/>
                  <a:gd name="connsiteX9" fmla="*/ 363736 w 692846"/>
                  <a:gd name="connsiteY9" fmla="*/ 0 h 1042907"/>
                  <a:gd name="connsiteX0" fmla="*/ 361039 w 690149"/>
                  <a:gd name="connsiteY0" fmla="*/ 0 h 1042907"/>
                  <a:gd name="connsiteX1" fmla="*/ 452727 w 690149"/>
                  <a:gd name="connsiteY1" fmla="*/ 0 h 1042907"/>
                  <a:gd name="connsiteX2" fmla="*/ 690149 w 690149"/>
                  <a:gd name="connsiteY2" fmla="*/ 237422 h 1042907"/>
                  <a:gd name="connsiteX3" fmla="*/ 690149 w 690149"/>
                  <a:gd name="connsiteY3" fmla="*/ 1042907 h 1042907"/>
                  <a:gd name="connsiteX4" fmla="*/ 590135 w 690149"/>
                  <a:gd name="connsiteY4" fmla="*/ 1042907 h 1042907"/>
                  <a:gd name="connsiteX5" fmla="*/ 33129 w 690149"/>
                  <a:gd name="connsiteY5" fmla="*/ 1040558 h 1042907"/>
                  <a:gd name="connsiteX6" fmla="*/ 4554 w 690149"/>
                  <a:gd name="connsiteY6" fmla="*/ 530486 h 1042907"/>
                  <a:gd name="connsiteX7" fmla="*/ 143486 w 690149"/>
                  <a:gd name="connsiteY7" fmla="*/ 150781 h 1042907"/>
                  <a:gd name="connsiteX8" fmla="*/ 268624 w 690149"/>
                  <a:gd name="connsiteY8" fmla="*/ 18658 h 1042907"/>
                  <a:gd name="connsiteX9" fmla="*/ 361039 w 69014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0149" h="1042907">
                    <a:moveTo>
                      <a:pt x="361039" y="0"/>
                    </a:moveTo>
                    <a:lnTo>
                      <a:pt x="452727" y="0"/>
                    </a:lnTo>
                    <a:cubicBezTo>
                      <a:pt x="583852" y="0"/>
                      <a:pt x="690149" y="106297"/>
                      <a:pt x="690149" y="237422"/>
                    </a:cubicBezTo>
                    <a:lnTo>
                      <a:pt x="690149" y="1042907"/>
                    </a:lnTo>
                    <a:lnTo>
                      <a:pt x="590135" y="1042907"/>
                    </a:lnTo>
                    <a:lnTo>
                      <a:pt x="33129" y="1040558"/>
                    </a:lnTo>
                    <a:cubicBezTo>
                      <a:pt x="29162" y="835608"/>
                      <a:pt x="-13839" y="678782"/>
                      <a:pt x="4554" y="530486"/>
                    </a:cubicBezTo>
                    <a:cubicBezTo>
                      <a:pt x="22947" y="382190"/>
                      <a:pt x="51849" y="314667"/>
                      <a:pt x="143486" y="150781"/>
                    </a:cubicBezTo>
                    <a:cubicBezTo>
                      <a:pt x="189168" y="51972"/>
                      <a:pt x="241992" y="36505"/>
                      <a:pt x="268624" y="18658"/>
                    </a:cubicBezTo>
                    <a:cubicBezTo>
                      <a:pt x="297029" y="6643"/>
                      <a:pt x="328258" y="0"/>
                      <a:pt x="36103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8422C1EE-BEB8-48C7-9283-BFF211F6B35A}"/>
                  </a:ext>
                </a:extLst>
              </p:cNvPr>
              <p:cNvSpPr/>
              <p:nvPr/>
            </p:nvSpPr>
            <p:spPr>
              <a:xfrm>
                <a:off x="7073427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A3F1464B-107E-46BA-882E-A369A7146A44}"/>
                  </a:ext>
                </a:extLst>
              </p:cNvPr>
              <p:cNvSpPr/>
              <p:nvPr/>
            </p:nvSpPr>
            <p:spPr>
              <a:xfrm flipH="1">
                <a:off x="7103623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375736C2-A05F-408C-A794-C98061B2DE8F}"/>
                  </a:ext>
                </a:extLst>
              </p:cNvPr>
              <p:cNvSpPr/>
              <p:nvPr/>
            </p:nvSpPr>
            <p:spPr>
              <a:xfrm rot="18000000">
                <a:off x="6806802" y="2752951"/>
                <a:ext cx="304236" cy="89080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0DAF1C76-9FE7-4A14-9D0B-0258FF2F4F06}"/>
                  </a:ext>
                </a:extLst>
              </p:cNvPr>
              <p:cNvSpPr/>
              <p:nvPr/>
            </p:nvSpPr>
            <p:spPr>
              <a:xfrm>
                <a:off x="6851632" y="2482216"/>
                <a:ext cx="600279" cy="510585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71169 w 312517"/>
                  <a:gd name="connsiteY2" fmla="*/ 173533 h 697282"/>
                  <a:gd name="connsiteX3" fmla="*/ 200135 w 312517"/>
                  <a:gd name="connsiteY3" fmla="*/ 258156 h 697282"/>
                  <a:gd name="connsiteX4" fmla="*/ 14951 w 312517"/>
                  <a:gd name="connsiteY4" fmla="*/ 697282 h 697282"/>
                  <a:gd name="connsiteX5" fmla="*/ 12277 w 312517"/>
                  <a:gd name="connsiteY5" fmla="*/ 470096 h 697282"/>
                  <a:gd name="connsiteX6" fmla="*/ 144065 w 312517"/>
                  <a:gd name="connsiteY6" fmla="*/ 128491 h 697282"/>
                  <a:gd name="connsiteX7" fmla="*/ 244839 w 312517"/>
                  <a:gd name="connsiteY7" fmla="*/ 10647 h 697282"/>
                  <a:gd name="connsiteX8" fmla="*/ 274912 w 312517"/>
                  <a:gd name="connsiteY8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200135 w 312517"/>
                  <a:gd name="connsiteY2" fmla="*/ 258156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274912 w 312517"/>
                  <a:gd name="connsiteY0" fmla="*/ 0 h 697282"/>
                  <a:gd name="connsiteX1" fmla="*/ 312517 w 312517"/>
                  <a:gd name="connsiteY1" fmla="*/ 52026 h 697282"/>
                  <a:gd name="connsiteX2" fmla="*/ 188229 w 312517"/>
                  <a:gd name="connsiteY2" fmla="*/ 241487 h 697282"/>
                  <a:gd name="connsiteX3" fmla="*/ 14951 w 312517"/>
                  <a:gd name="connsiteY3" fmla="*/ 697282 h 697282"/>
                  <a:gd name="connsiteX4" fmla="*/ 12277 w 312517"/>
                  <a:gd name="connsiteY4" fmla="*/ 470096 h 697282"/>
                  <a:gd name="connsiteX5" fmla="*/ 144065 w 312517"/>
                  <a:gd name="connsiteY5" fmla="*/ 128491 h 697282"/>
                  <a:gd name="connsiteX6" fmla="*/ 244839 w 312517"/>
                  <a:gd name="connsiteY6" fmla="*/ 10647 h 697282"/>
                  <a:gd name="connsiteX7" fmla="*/ 274912 w 312517"/>
                  <a:gd name="connsiteY7" fmla="*/ 0 h 697282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301106 w 312517"/>
                  <a:gd name="connsiteY0" fmla="*/ 0 h 711570"/>
                  <a:gd name="connsiteX1" fmla="*/ 312517 w 312517"/>
                  <a:gd name="connsiteY1" fmla="*/ 66314 h 711570"/>
                  <a:gd name="connsiteX2" fmla="*/ 188229 w 312517"/>
                  <a:gd name="connsiteY2" fmla="*/ 255775 h 711570"/>
                  <a:gd name="connsiteX3" fmla="*/ 14951 w 312517"/>
                  <a:gd name="connsiteY3" fmla="*/ 711570 h 711570"/>
                  <a:gd name="connsiteX4" fmla="*/ 12277 w 312517"/>
                  <a:gd name="connsiteY4" fmla="*/ 484384 h 711570"/>
                  <a:gd name="connsiteX5" fmla="*/ 144065 w 312517"/>
                  <a:gd name="connsiteY5" fmla="*/ 142779 h 711570"/>
                  <a:gd name="connsiteX6" fmla="*/ 244839 w 312517"/>
                  <a:gd name="connsiteY6" fmla="*/ 24935 h 711570"/>
                  <a:gd name="connsiteX7" fmla="*/ 301106 w 312517"/>
                  <a:gd name="connsiteY7" fmla="*/ 0 h 711570"/>
                  <a:gd name="connsiteX0" fmla="*/ 288829 w 300240"/>
                  <a:gd name="connsiteY0" fmla="*/ 0 h 485772"/>
                  <a:gd name="connsiteX1" fmla="*/ 300240 w 300240"/>
                  <a:gd name="connsiteY1" fmla="*/ 66314 h 485772"/>
                  <a:gd name="connsiteX2" fmla="*/ 175952 w 300240"/>
                  <a:gd name="connsiteY2" fmla="*/ 255775 h 485772"/>
                  <a:gd name="connsiteX3" fmla="*/ 0 w 300240"/>
                  <a:gd name="connsiteY3" fmla="*/ 484384 h 485772"/>
                  <a:gd name="connsiteX4" fmla="*/ 131788 w 300240"/>
                  <a:gd name="connsiteY4" fmla="*/ 142779 h 485772"/>
                  <a:gd name="connsiteX5" fmla="*/ 232562 w 300240"/>
                  <a:gd name="connsiteY5" fmla="*/ 24935 h 485772"/>
                  <a:gd name="connsiteX6" fmla="*/ 288829 w 300240"/>
                  <a:gd name="connsiteY6" fmla="*/ 0 h 485772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610"/>
                  <a:gd name="connsiteX1" fmla="*/ 297859 w 297859"/>
                  <a:gd name="connsiteY1" fmla="*/ 66314 h 497610"/>
                  <a:gd name="connsiteX2" fmla="*/ 173571 w 297859"/>
                  <a:gd name="connsiteY2" fmla="*/ 255775 h 497610"/>
                  <a:gd name="connsiteX3" fmla="*/ 0 w 297859"/>
                  <a:gd name="connsiteY3" fmla="*/ 496290 h 497610"/>
                  <a:gd name="connsiteX4" fmla="*/ 129407 w 297859"/>
                  <a:gd name="connsiteY4" fmla="*/ 142779 h 497610"/>
                  <a:gd name="connsiteX5" fmla="*/ 230181 w 297859"/>
                  <a:gd name="connsiteY5" fmla="*/ 24935 h 497610"/>
                  <a:gd name="connsiteX6" fmla="*/ 286448 w 297859"/>
                  <a:gd name="connsiteY6" fmla="*/ 0 h 49761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580"/>
                  <a:gd name="connsiteX1" fmla="*/ 297859 w 297859"/>
                  <a:gd name="connsiteY1" fmla="*/ 66314 h 497580"/>
                  <a:gd name="connsiteX2" fmla="*/ 161665 w 297859"/>
                  <a:gd name="connsiteY2" fmla="*/ 251012 h 497580"/>
                  <a:gd name="connsiteX3" fmla="*/ 0 w 297859"/>
                  <a:gd name="connsiteY3" fmla="*/ 496290 h 497580"/>
                  <a:gd name="connsiteX4" fmla="*/ 129407 w 297859"/>
                  <a:gd name="connsiteY4" fmla="*/ 142779 h 497580"/>
                  <a:gd name="connsiteX5" fmla="*/ 230181 w 297859"/>
                  <a:gd name="connsiteY5" fmla="*/ 24935 h 497580"/>
                  <a:gd name="connsiteX6" fmla="*/ 286448 w 297859"/>
                  <a:gd name="connsiteY6" fmla="*/ 0 h 497580"/>
                  <a:gd name="connsiteX0" fmla="*/ 286448 w 297859"/>
                  <a:gd name="connsiteY0" fmla="*/ 0 h 497884"/>
                  <a:gd name="connsiteX1" fmla="*/ 297859 w 297859"/>
                  <a:gd name="connsiteY1" fmla="*/ 66314 h 497884"/>
                  <a:gd name="connsiteX2" fmla="*/ 161665 w 297859"/>
                  <a:gd name="connsiteY2" fmla="*/ 251012 h 497884"/>
                  <a:gd name="connsiteX3" fmla="*/ 0 w 297859"/>
                  <a:gd name="connsiteY3" fmla="*/ 496290 h 497884"/>
                  <a:gd name="connsiteX4" fmla="*/ 129407 w 297859"/>
                  <a:gd name="connsiteY4" fmla="*/ 142779 h 497884"/>
                  <a:gd name="connsiteX5" fmla="*/ 230181 w 297859"/>
                  <a:gd name="connsiteY5" fmla="*/ 24935 h 497884"/>
                  <a:gd name="connsiteX6" fmla="*/ 286448 w 297859"/>
                  <a:gd name="connsiteY6" fmla="*/ 0 h 497884"/>
                  <a:gd name="connsiteX0" fmla="*/ 286448 w 297859"/>
                  <a:gd name="connsiteY0" fmla="*/ 0 h 497741"/>
                  <a:gd name="connsiteX1" fmla="*/ 297859 w 297859"/>
                  <a:gd name="connsiteY1" fmla="*/ 66314 h 497741"/>
                  <a:gd name="connsiteX2" fmla="*/ 147377 w 297859"/>
                  <a:gd name="connsiteY2" fmla="*/ 234344 h 497741"/>
                  <a:gd name="connsiteX3" fmla="*/ 0 w 297859"/>
                  <a:gd name="connsiteY3" fmla="*/ 496290 h 497741"/>
                  <a:gd name="connsiteX4" fmla="*/ 129407 w 297859"/>
                  <a:gd name="connsiteY4" fmla="*/ 142779 h 497741"/>
                  <a:gd name="connsiteX5" fmla="*/ 230181 w 297859"/>
                  <a:gd name="connsiteY5" fmla="*/ 24935 h 497741"/>
                  <a:gd name="connsiteX6" fmla="*/ 286448 w 297859"/>
                  <a:gd name="connsiteY6" fmla="*/ 0 h 497741"/>
                  <a:gd name="connsiteX0" fmla="*/ 286448 w 495503"/>
                  <a:gd name="connsiteY0" fmla="*/ 14648 h 512389"/>
                  <a:gd name="connsiteX1" fmla="*/ 495503 w 495503"/>
                  <a:gd name="connsiteY1" fmla="*/ 0 h 512389"/>
                  <a:gd name="connsiteX2" fmla="*/ 147377 w 495503"/>
                  <a:gd name="connsiteY2" fmla="*/ 248992 h 512389"/>
                  <a:gd name="connsiteX3" fmla="*/ 0 w 495503"/>
                  <a:gd name="connsiteY3" fmla="*/ 510938 h 512389"/>
                  <a:gd name="connsiteX4" fmla="*/ 129407 w 495503"/>
                  <a:gd name="connsiteY4" fmla="*/ 157427 h 512389"/>
                  <a:gd name="connsiteX5" fmla="*/ 230181 w 495503"/>
                  <a:gd name="connsiteY5" fmla="*/ 39583 h 512389"/>
                  <a:gd name="connsiteX6" fmla="*/ 286448 w 495503"/>
                  <a:gd name="connsiteY6" fmla="*/ 14648 h 5123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495503"/>
                  <a:gd name="connsiteY0" fmla="*/ 20048 h 517789"/>
                  <a:gd name="connsiteX1" fmla="*/ 495503 w 495503"/>
                  <a:gd name="connsiteY1" fmla="*/ 5400 h 517789"/>
                  <a:gd name="connsiteX2" fmla="*/ 147377 w 495503"/>
                  <a:gd name="connsiteY2" fmla="*/ 254392 h 517789"/>
                  <a:gd name="connsiteX3" fmla="*/ 0 w 495503"/>
                  <a:gd name="connsiteY3" fmla="*/ 516338 h 517789"/>
                  <a:gd name="connsiteX4" fmla="*/ 129407 w 495503"/>
                  <a:gd name="connsiteY4" fmla="*/ 162827 h 517789"/>
                  <a:gd name="connsiteX5" fmla="*/ 230181 w 495503"/>
                  <a:gd name="connsiteY5" fmla="*/ 44983 h 517789"/>
                  <a:gd name="connsiteX6" fmla="*/ 286448 w 495503"/>
                  <a:gd name="connsiteY6" fmla="*/ 20048 h 51778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59"/>
                  <a:gd name="connsiteX1" fmla="*/ 524078 w 524078"/>
                  <a:gd name="connsiteY1" fmla="*/ 5752 h 515759"/>
                  <a:gd name="connsiteX2" fmla="*/ 147377 w 524078"/>
                  <a:gd name="connsiteY2" fmla="*/ 252362 h 515759"/>
                  <a:gd name="connsiteX3" fmla="*/ 0 w 524078"/>
                  <a:gd name="connsiteY3" fmla="*/ 514308 h 515759"/>
                  <a:gd name="connsiteX4" fmla="*/ 129407 w 524078"/>
                  <a:gd name="connsiteY4" fmla="*/ 160797 h 515759"/>
                  <a:gd name="connsiteX5" fmla="*/ 230181 w 524078"/>
                  <a:gd name="connsiteY5" fmla="*/ 42953 h 515759"/>
                  <a:gd name="connsiteX6" fmla="*/ 286448 w 524078"/>
                  <a:gd name="connsiteY6" fmla="*/ 18018 h 515759"/>
                  <a:gd name="connsiteX0" fmla="*/ 286448 w 524078"/>
                  <a:gd name="connsiteY0" fmla="*/ 18018 h 515723"/>
                  <a:gd name="connsiteX1" fmla="*/ 524078 w 524078"/>
                  <a:gd name="connsiteY1" fmla="*/ 5752 h 515723"/>
                  <a:gd name="connsiteX2" fmla="*/ 147377 w 524078"/>
                  <a:gd name="connsiteY2" fmla="*/ 252362 h 515723"/>
                  <a:gd name="connsiteX3" fmla="*/ 0 w 524078"/>
                  <a:gd name="connsiteY3" fmla="*/ 514308 h 515723"/>
                  <a:gd name="connsiteX4" fmla="*/ 129407 w 524078"/>
                  <a:gd name="connsiteY4" fmla="*/ 160797 h 515723"/>
                  <a:gd name="connsiteX5" fmla="*/ 230181 w 524078"/>
                  <a:gd name="connsiteY5" fmla="*/ 42953 h 515723"/>
                  <a:gd name="connsiteX6" fmla="*/ 286448 w 524078"/>
                  <a:gd name="connsiteY6" fmla="*/ 18018 h 515723"/>
                  <a:gd name="connsiteX0" fmla="*/ 286448 w 566941"/>
                  <a:gd name="connsiteY0" fmla="*/ 4662 h 502200"/>
                  <a:gd name="connsiteX1" fmla="*/ 566941 w 566941"/>
                  <a:gd name="connsiteY1" fmla="*/ 11446 h 502200"/>
                  <a:gd name="connsiteX2" fmla="*/ 147377 w 566941"/>
                  <a:gd name="connsiteY2" fmla="*/ 239006 h 502200"/>
                  <a:gd name="connsiteX3" fmla="*/ 0 w 566941"/>
                  <a:gd name="connsiteY3" fmla="*/ 500952 h 502200"/>
                  <a:gd name="connsiteX4" fmla="*/ 129407 w 566941"/>
                  <a:gd name="connsiteY4" fmla="*/ 147441 h 502200"/>
                  <a:gd name="connsiteX5" fmla="*/ 230181 w 566941"/>
                  <a:gd name="connsiteY5" fmla="*/ 29597 h 502200"/>
                  <a:gd name="connsiteX6" fmla="*/ 286448 w 566941"/>
                  <a:gd name="connsiteY6" fmla="*/ 4662 h 502200"/>
                  <a:gd name="connsiteX0" fmla="*/ 286448 w 566941"/>
                  <a:gd name="connsiteY0" fmla="*/ 14446 h 511984"/>
                  <a:gd name="connsiteX1" fmla="*/ 566941 w 566941"/>
                  <a:gd name="connsiteY1" fmla="*/ 21230 h 511984"/>
                  <a:gd name="connsiteX2" fmla="*/ 147377 w 566941"/>
                  <a:gd name="connsiteY2" fmla="*/ 248790 h 511984"/>
                  <a:gd name="connsiteX3" fmla="*/ 0 w 566941"/>
                  <a:gd name="connsiteY3" fmla="*/ 510736 h 511984"/>
                  <a:gd name="connsiteX4" fmla="*/ 129407 w 566941"/>
                  <a:gd name="connsiteY4" fmla="*/ 157225 h 511984"/>
                  <a:gd name="connsiteX5" fmla="*/ 230181 w 566941"/>
                  <a:gd name="connsiteY5" fmla="*/ 39381 h 511984"/>
                  <a:gd name="connsiteX6" fmla="*/ 286448 w 566941"/>
                  <a:gd name="connsiteY6" fmla="*/ 14446 h 511984"/>
                  <a:gd name="connsiteX0" fmla="*/ 286448 w 600279"/>
                  <a:gd name="connsiteY0" fmla="*/ 0 h 497522"/>
                  <a:gd name="connsiteX1" fmla="*/ 600279 w 600279"/>
                  <a:gd name="connsiteY1" fmla="*/ 23453 h 497522"/>
                  <a:gd name="connsiteX2" fmla="*/ 147377 w 600279"/>
                  <a:gd name="connsiteY2" fmla="*/ 234344 h 497522"/>
                  <a:gd name="connsiteX3" fmla="*/ 0 w 600279"/>
                  <a:gd name="connsiteY3" fmla="*/ 496290 h 497522"/>
                  <a:gd name="connsiteX4" fmla="*/ 129407 w 600279"/>
                  <a:gd name="connsiteY4" fmla="*/ 142779 h 497522"/>
                  <a:gd name="connsiteX5" fmla="*/ 230181 w 600279"/>
                  <a:gd name="connsiteY5" fmla="*/ 24935 h 497522"/>
                  <a:gd name="connsiteX6" fmla="*/ 286448 w 600279"/>
                  <a:gd name="connsiteY6" fmla="*/ 0 h 497522"/>
                  <a:gd name="connsiteX0" fmla="*/ 286448 w 600279"/>
                  <a:gd name="connsiteY0" fmla="*/ 5597 h 503119"/>
                  <a:gd name="connsiteX1" fmla="*/ 600279 w 600279"/>
                  <a:gd name="connsiteY1" fmla="*/ 29050 h 503119"/>
                  <a:gd name="connsiteX2" fmla="*/ 147377 w 600279"/>
                  <a:gd name="connsiteY2" fmla="*/ 239941 h 503119"/>
                  <a:gd name="connsiteX3" fmla="*/ 0 w 600279"/>
                  <a:gd name="connsiteY3" fmla="*/ 501887 h 503119"/>
                  <a:gd name="connsiteX4" fmla="*/ 129407 w 600279"/>
                  <a:gd name="connsiteY4" fmla="*/ 148376 h 503119"/>
                  <a:gd name="connsiteX5" fmla="*/ 230181 w 600279"/>
                  <a:gd name="connsiteY5" fmla="*/ 30532 h 503119"/>
                  <a:gd name="connsiteX6" fmla="*/ 286448 w 600279"/>
                  <a:gd name="connsiteY6" fmla="*/ 5597 h 503119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30181 w 600279"/>
                  <a:gd name="connsiteY5" fmla="*/ 42146 h 514733"/>
                  <a:gd name="connsiteX6" fmla="*/ 286448 w 600279"/>
                  <a:gd name="connsiteY6" fmla="*/ 17211 h 514733"/>
                  <a:gd name="connsiteX0" fmla="*/ 286448 w 600279"/>
                  <a:gd name="connsiteY0" fmla="*/ 17211 h 514733"/>
                  <a:gd name="connsiteX1" fmla="*/ 600279 w 600279"/>
                  <a:gd name="connsiteY1" fmla="*/ 40664 h 514733"/>
                  <a:gd name="connsiteX2" fmla="*/ 147377 w 600279"/>
                  <a:gd name="connsiteY2" fmla="*/ 251555 h 514733"/>
                  <a:gd name="connsiteX3" fmla="*/ 0 w 600279"/>
                  <a:gd name="connsiteY3" fmla="*/ 513501 h 514733"/>
                  <a:gd name="connsiteX4" fmla="*/ 129407 w 600279"/>
                  <a:gd name="connsiteY4" fmla="*/ 159990 h 514733"/>
                  <a:gd name="connsiteX5" fmla="*/ 220656 w 600279"/>
                  <a:gd name="connsiteY5" fmla="*/ 49290 h 514733"/>
                  <a:gd name="connsiteX6" fmla="*/ 286448 w 600279"/>
                  <a:gd name="connsiteY6" fmla="*/ 17211 h 514733"/>
                  <a:gd name="connsiteX0" fmla="*/ 281686 w 600279"/>
                  <a:gd name="connsiteY0" fmla="*/ 16254 h 516157"/>
                  <a:gd name="connsiteX1" fmla="*/ 600279 w 600279"/>
                  <a:gd name="connsiteY1" fmla="*/ 42088 h 516157"/>
                  <a:gd name="connsiteX2" fmla="*/ 147377 w 600279"/>
                  <a:gd name="connsiteY2" fmla="*/ 252979 h 516157"/>
                  <a:gd name="connsiteX3" fmla="*/ 0 w 600279"/>
                  <a:gd name="connsiteY3" fmla="*/ 514925 h 516157"/>
                  <a:gd name="connsiteX4" fmla="*/ 129407 w 600279"/>
                  <a:gd name="connsiteY4" fmla="*/ 161414 h 516157"/>
                  <a:gd name="connsiteX5" fmla="*/ 220656 w 600279"/>
                  <a:gd name="connsiteY5" fmla="*/ 50714 h 516157"/>
                  <a:gd name="connsiteX6" fmla="*/ 281686 w 600279"/>
                  <a:gd name="connsiteY6" fmla="*/ 16254 h 516157"/>
                  <a:gd name="connsiteX0" fmla="*/ 281686 w 600279"/>
                  <a:gd name="connsiteY0" fmla="*/ 10387 h 510290"/>
                  <a:gd name="connsiteX1" fmla="*/ 600279 w 600279"/>
                  <a:gd name="connsiteY1" fmla="*/ 36221 h 510290"/>
                  <a:gd name="connsiteX2" fmla="*/ 147377 w 600279"/>
                  <a:gd name="connsiteY2" fmla="*/ 247112 h 510290"/>
                  <a:gd name="connsiteX3" fmla="*/ 0 w 600279"/>
                  <a:gd name="connsiteY3" fmla="*/ 509058 h 510290"/>
                  <a:gd name="connsiteX4" fmla="*/ 129407 w 600279"/>
                  <a:gd name="connsiteY4" fmla="*/ 155547 h 510290"/>
                  <a:gd name="connsiteX5" fmla="*/ 220656 w 600279"/>
                  <a:gd name="connsiteY5" fmla="*/ 44847 h 510290"/>
                  <a:gd name="connsiteX6" fmla="*/ 281686 w 600279"/>
                  <a:gd name="connsiteY6" fmla="*/ 10387 h 510290"/>
                  <a:gd name="connsiteX0" fmla="*/ 281686 w 600279"/>
                  <a:gd name="connsiteY0" fmla="*/ 10387 h 510627"/>
                  <a:gd name="connsiteX1" fmla="*/ 600279 w 600279"/>
                  <a:gd name="connsiteY1" fmla="*/ 36221 h 510627"/>
                  <a:gd name="connsiteX2" fmla="*/ 147377 w 600279"/>
                  <a:gd name="connsiteY2" fmla="*/ 247112 h 510627"/>
                  <a:gd name="connsiteX3" fmla="*/ 0 w 600279"/>
                  <a:gd name="connsiteY3" fmla="*/ 509058 h 510627"/>
                  <a:gd name="connsiteX4" fmla="*/ 129407 w 600279"/>
                  <a:gd name="connsiteY4" fmla="*/ 155547 h 510627"/>
                  <a:gd name="connsiteX5" fmla="*/ 220656 w 600279"/>
                  <a:gd name="connsiteY5" fmla="*/ 44847 h 510627"/>
                  <a:gd name="connsiteX6" fmla="*/ 281686 w 600279"/>
                  <a:gd name="connsiteY6" fmla="*/ 10387 h 510627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20656 w 600279"/>
                  <a:gd name="connsiteY5" fmla="*/ 44847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29407 w 600279"/>
                  <a:gd name="connsiteY4" fmla="*/ 155547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  <a:gd name="connsiteX0" fmla="*/ 281686 w 600279"/>
                  <a:gd name="connsiteY0" fmla="*/ 10387 h 510585"/>
                  <a:gd name="connsiteX1" fmla="*/ 600279 w 600279"/>
                  <a:gd name="connsiteY1" fmla="*/ 36221 h 510585"/>
                  <a:gd name="connsiteX2" fmla="*/ 154520 w 600279"/>
                  <a:gd name="connsiteY2" fmla="*/ 242349 h 510585"/>
                  <a:gd name="connsiteX3" fmla="*/ 0 w 600279"/>
                  <a:gd name="connsiteY3" fmla="*/ 509058 h 510585"/>
                  <a:gd name="connsiteX4" fmla="*/ 117501 w 600279"/>
                  <a:gd name="connsiteY4" fmla="*/ 153166 h 510585"/>
                  <a:gd name="connsiteX5" fmla="*/ 211131 w 600279"/>
                  <a:gd name="connsiteY5" fmla="*/ 47228 h 510585"/>
                  <a:gd name="connsiteX6" fmla="*/ 281686 w 600279"/>
                  <a:gd name="connsiteY6" fmla="*/ 10387 h 51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00279" h="510585">
                    <a:moveTo>
                      <a:pt x="281686" y="10387"/>
                    </a:moveTo>
                    <a:cubicBezTo>
                      <a:pt x="372009" y="1536"/>
                      <a:pt x="498050" y="-16841"/>
                      <a:pt x="600279" y="36221"/>
                    </a:cubicBezTo>
                    <a:cubicBezTo>
                      <a:pt x="473125" y="87469"/>
                      <a:pt x="237898" y="115918"/>
                      <a:pt x="154520" y="242349"/>
                    </a:cubicBezTo>
                    <a:cubicBezTo>
                      <a:pt x="71142" y="368780"/>
                      <a:pt x="7361" y="527891"/>
                      <a:pt x="0" y="509058"/>
                    </a:cubicBezTo>
                    <a:cubicBezTo>
                      <a:pt x="14375" y="361872"/>
                      <a:pt x="25864" y="317052"/>
                      <a:pt x="117501" y="153166"/>
                    </a:cubicBezTo>
                    <a:cubicBezTo>
                      <a:pt x="166050" y="79059"/>
                      <a:pt x="180517" y="78026"/>
                      <a:pt x="211131" y="47228"/>
                    </a:cubicBezTo>
                    <a:cubicBezTo>
                      <a:pt x="217187" y="43679"/>
                      <a:pt x="275630" y="13936"/>
                      <a:pt x="281686" y="10387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DB949D78-2AB6-43E1-B247-4819DA862780}"/>
                  </a:ext>
                </a:extLst>
              </p:cNvPr>
              <p:cNvSpPr/>
              <p:nvPr/>
            </p:nvSpPr>
            <p:spPr>
              <a:xfrm>
                <a:off x="6877844" y="2495550"/>
                <a:ext cx="521494" cy="411956"/>
              </a:xfrm>
              <a:custGeom>
                <a:avLst/>
                <a:gdLst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7162 w 521494"/>
                  <a:gd name="connsiteY4" fmla="*/ 111919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69068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78593 w 521494"/>
                  <a:gd name="connsiteY4" fmla="*/ 145257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73831 w 521494"/>
                  <a:gd name="connsiteY1" fmla="*/ 130969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59543 w 521494"/>
                  <a:gd name="connsiteY4" fmla="*/ 123826 h 411956"/>
                  <a:gd name="connsiteX5" fmla="*/ 0 w 521494"/>
                  <a:gd name="connsiteY5" fmla="*/ 411956 h 411956"/>
                  <a:gd name="connsiteX0" fmla="*/ 0 w 521494"/>
                  <a:gd name="connsiteY0" fmla="*/ 411956 h 411956"/>
                  <a:gd name="connsiteX1" fmla="*/ 180975 w 521494"/>
                  <a:gd name="connsiteY1" fmla="*/ 145256 h 411956"/>
                  <a:gd name="connsiteX2" fmla="*/ 521494 w 521494"/>
                  <a:gd name="connsiteY2" fmla="*/ 9525 h 411956"/>
                  <a:gd name="connsiteX3" fmla="*/ 485775 w 521494"/>
                  <a:gd name="connsiteY3" fmla="*/ 0 h 411956"/>
                  <a:gd name="connsiteX4" fmla="*/ 180974 w 521494"/>
                  <a:gd name="connsiteY4" fmla="*/ 126207 h 411956"/>
                  <a:gd name="connsiteX5" fmla="*/ 0 w 521494"/>
                  <a:gd name="connsiteY5" fmla="*/ 411956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494" h="411956">
                    <a:moveTo>
                      <a:pt x="0" y="411956"/>
                    </a:moveTo>
                    <a:cubicBezTo>
                      <a:pt x="57944" y="318294"/>
                      <a:pt x="98425" y="211931"/>
                      <a:pt x="180975" y="145256"/>
                    </a:cubicBezTo>
                    <a:cubicBezTo>
                      <a:pt x="263525" y="78581"/>
                      <a:pt x="405606" y="50006"/>
                      <a:pt x="521494" y="9525"/>
                    </a:cubicBezTo>
                    <a:lnTo>
                      <a:pt x="485775" y="0"/>
                    </a:lnTo>
                    <a:cubicBezTo>
                      <a:pt x="376237" y="37306"/>
                      <a:pt x="278605" y="57945"/>
                      <a:pt x="180974" y="126207"/>
                    </a:cubicBezTo>
                    <a:cubicBezTo>
                      <a:pt x="83343" y="194469"/>
                      <a:pt x="52387" y="311944"/>
                      <a:pt x="0" y="4119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0F6A9599-C0E4-4DC5-B543-61BC53101210}"/>
                  </a:ext>
                </a:extLst>
              </p:cNvPr>
              <p:cNvSpPr/>
              <p:nvPr/>
            </p:nvSpPr>
            <p:spPr>
              <a:xfrm rot="299169">
                <a:off x="6696536" y="1164593"/>
                <a:ext cx="1054431" cy="430367"/>
              </a:xfrm>
              <a:custGeom>
                <a:avLst/>
                <a:gdLst>
                  <a:gd name="connsiteX0" fmla="*/ 425823 w 851646"/>
                  <a:gd name="connsiteY0" fmla="*/ 0 h 312616"/>
                  <a:gd name="connsiteX1" fmla="*/ 827162 w 851646"/>
                  <a:gd name="connsiteY1" fmla="*/ 241124 h 312616"/>
                  <a:gd name="connsiteX2" fmla="*/ 851646 w 851646"/>
                  <a:gd name="connsiteY2" fmla="*/ 312616 h 312616"/>
                  <a:gd name="connsiteX3" fmla="*/ 846055 w 851646"/>
                  <a:gd name="connsiteY3" fmla="*/ 310192 h 312616"/>
                  <a:gd name="connsiteX4" fmla="*/ 425823 w 851646"/>
                  <a:gd name="connsiteY4" fmla="*/ 242767 h 312616"/>
                  <a:gd name="connsiteX5" fmla="*/ 5592 w 851646"/>
                  <a:gd name="connsiteY5" fmla="*/ 310192 h 312616"/>
                  <a:gd name="connsiteX6" fmla="*/ 0 w 851646"/>
                  <a:gd name="connsiteY6" fmla="*/ 312616 h 312616"/>
                  <a:gd name="connsiteX7" fmla="*/ 24484 w 851646"/>
                  <a:gd name="connsiteY7" fmla="*/ 241124 h 312616"/>
                  <a:gd name="connsiteX8" fmla="*/ 425823 w 851646"/>
                  <a:gd name="connsiteY8" fmla="*/ 0 h 312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1646" h="312616">
                    <a:moveTo>
                      <a:pt x="425823" y="0"/>
                    </a:moveTo>
                    <a:cubicBezTo>
                      <a:pt x="606242" y="0"/>
                      <a:pt x="761040" y="99426"/>
                      <a:pt x="827162" y="241124"/>
                    </a:cubicBezTo>
                    <a:lnTo>
                      <a:pt x="851646" y="312616"/>
                    </a:lnTo>
                    <a:lnTo>
                      <a:pt x="846055" y="310192"/>
                    </a:lnTo>
                    <a:cubicBezTo>
                      <a:pt x="726097" y="267624"/>
                      <a:pt x="581486" y="242767"/>
                      <a:pt x="425823" y="242767"/>
                    </a:cubicBezTo>
                    <a:cubicBezTo>
                      <a:pt x="270160" y="242767"/>
                      <a:pt x="125549" y="267624"/>
                      <a:pt x="5592" y="310192"/>
                    </a:cubicBezTo>
                    <a:lnTo>
                      <a:pt x="0" y="312616"/>
                    </a:lnTo>
                    <a:lnTo>
                      <a:pt x="24484" y="241124"/>
                    </a:lnTo>
                    <a:cubicBezTo>
                      <a:pt x="90607" y="99426"/>
                      <a:pt x="245405" y="0"/>
                      <a:pt x="425823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A946726B-9B4B-4EBF-B1D1-4708C80981E9}"/>
                  </a:ext>
                </a:extLst>
              </p:cNvPr>
              <p:cNvSpPr/>
              <p:nvPr/>
            </p:nvSpPr>
            <p:spPr>
              <a:xfrm>
                <a:off x="7210652" y="1231107"/>
                <a:ext cx="532784" cy="1080959"/>
              </a:xfrm>
              <a:custGeom>
                <a:avLst/>
                <a:gdLst>
                  <a:gd name="connsiteX0" fmla="*/ 134297 w 532784"/>
                  <a:gd name="connsiteY0" fmla="*/ 0 h 1030953"/>
                  <a:gd name="connsiteX1" fmla="*/ 532784 w 532784"/>
                  <a:gd name="connsiteY1" fmla="*/ 515779 h 1030953"/>
                  <a:gd name="connsiteX2" fmla="*/ 214606 w 532784"/>
                  <a:gd name="connsiteY2" fmla="*/ 1021079 h 1030953"/>
                  <a:gd name="connsiteX3" fmla="*/ 138937 w 532784"/>
                  <a:gd name="connsiteY3" fmla="*/ 1030953 h 1030953"/>
                  <a:gd name="connsiteX4" fmla="*/ 132108 w 532784"/>
                  <a:gd name="connsiteY4" fmla="*/ 943275 h 1030953"/>
                  <a:gd name="connsiteX5" fmla="*/ 108889 w 532784"/>
                  <a:gd name="connsiteY5" fmla="*/ 846458 h 1030953"/>
                  <a:gd name="connsiteX6" fmla="*/ 91759 w 532784"/>
                  <a:gd name="connsiteY6" fmla="*/ 805608 h 1030953"/>
                  <a:gd name="connsiteX7" fmla="*/ 94634 w 532784"/>
                  <a:gd name="connsiteY7" fmla="*/ 763429 h 1030953"/>
                  <a:gd name="connsiteX8" fmla="*/ 86538 w 532784"/>
                  <a:gd name="connsiteY8" fmla="*/ 659482 h 1030953"/>
                  <a:gd name="connsiteX9" fmla="*/ 76557 w 532784"/>
                  <a:gd name="connsiteY9" fmla="*/ 617863 h 1030953"/>
                  <a:gd name="connsiteX10" fmla="*/ 77704 w 532784"/>
                  <a:gd name="connsiteY10" fmla="*/ 611270 h 1030953"/>
                  <a:gd name="connsiteX11" fmla="*/ 85800 w 532784"/>
                  <a:gd name="connsiteY11" fmla="*/ 468001 h 1030953"/>
                  <a:gd name="connsiteX12" fmla="*/ 17745 w 532784"/>
                  <a:gd name="connsiteY12" fmla="*/ 70537 h 1030953"/>
                  <a:gd name="connsiteX13" fmla="*/ 0 w 532784"/>
                  <a:gd name="connsiteY13" fmla="*/ 32171 h 1030953"/>
                  <a:gd name="connsiteX14" fmla="*/ 53988 w 532784"/>
                  <a:gd name="connsiteY14" fmla="*/ 10479 h 1030953"/>
                  <a:gd name="connsiteX15" fmla="*/ 134297 w 532784"/>
                  <a:gd name="connsiteY15" fmla="*/ 0 h 1030953"/>
                  <a:gd name="connsiteX0" fmla="*/ 134297 w 532784"/>
                  <a:gd name="connsiteY0" fmla="*/ 0 h 1059528"/>
                  <a:gd name="connsiteX1" fmla="*/ 532784 w 532784"/>
                  <a:gd name="connsiteY1" fmla="*/ 515779 h 1059528"/>
                  <a:gd name="connsiteX2" fmla="*/ 214606 w 532784"/>
                  <a:gd name="connsiteY2" fmla="*/ 1021079 h 1059528"/>
                  <a:gd name="connsiteX3" fmla="*/ 148462 w 532784"/>
                  <a:gd name="connsiteY3" fmla="*/ 1059528 h 1059528"/>
                  <a:gd name="connsiteX4" fmla="*/ 132108 w 532784"/>
                  <a:gd name="connsiteY4" fmla="*/ 943275 h 1059528"/>
                  <a:gd name="connsiteX5" fmla="*/ 108889 w 532784"/>
                  <a:gd name="connsiteY5" fmla="*/ 846458 h 1059528"/>
                  <a:gd name="connsiteX6" fmla="*/ 91759 w 532784"/>
                  <a:gd name="connsiteY6" fmla="*/ 805608 h 1059528"/>
                  <a:gd name="connsiteX7" fmla="*/ 94634 w 532784"/>
                  <a:gd name="connsiteY7" fmla="*/ 763429 h 1059528"/>
                  <a:gd name="connsiteX8" fmla="*/ 86538 w 532784"/>
                  <a:gd name="connsiteY8" fmla="*/ 659482 h 1059528"/>
                  <a:gd name="connsiteX9" fmla="*/ 76557 w 532784"/>
                  <a:gd name="connsiteY9" fmla="*/ 617863 h 1059528"/>
                  <a:gd name="connsiteX10" fmla="*/ 77704 w 532784"/>
                  <a:gd name="connsiteY10" fmla="*/ 611270 h 1059528"/>
                  <a:gd name="connsiteX11" fmla="*/ 85800 w 532784"/>
                  <a:gd name="connsiteY11" fmla="*/ 468001 h 1059528"/>
                  <a:gd name="connsiteX12" fmla="*/ 17745 w 532784"/>
                  <a:gd name="connsiteY12" fmla="*/ 70537 h 1059528"/>
                  <a:gd name="connsiteX13" fmla="*/ 0 w 532784"/>
                  <a:gd name="connsiteY13" fmla="*/ 32171 h 1059528"/>
                  <a:gd name="connsiteX14" fmla="*/ 53988 w 532784"/>
                  <a:gd name="connsiteY14" fmla="*/ 10479 h 1059528"/>
                  <a:gd name="connsiteX15" fmla="*/ 134297 w 532784"/>
                  <a:gd name="connsiteY15" fmla="*/ 0 h 1059528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32108 w 532784"/>
                  <a:gd name="connsiteY4" fmla="*/ 943275 h 1080959"/>
                  <a:gd name="connsiteX5" fmla="*/ 108889 w 532784"/>
                  <a:gd name="connsiteY5" fmla="*/ 846458 h 1080959"/>
                  <a:gd name="connsiteX6" fmla="*/ 91759 w 532784"/>
                  <a:gd name="connsiteY6" fmla="*/ 805608 h 1080959"/>
                  <a:gd name="connsiteX7" fmla="*/ 94634 w 532784"/>
                  <a:gd name="connsiteY7" fmla="*/ 763429 h 1080959"/>
                  <a:gd name="connsiteX8" fmla="*/ 86538 w 532784"/>
                  <a:gd name="connsiteY8" fmla="*/ 659482 h 1080959"/>
                  <a:gd name="connsiteX9" fmla="*/ 76557 w 532784"/>
                  <a:gd name="connsiteY9" fmla="*/ 617863 h 1080959"/>
                  <a:gd name="connsiteX10" fmla="*/ 77704 w 532784"/>
                  <a:gd name="connsiteY10" fmla="*/ 611270 h 1080959"/>
                  <a:gd name="connsiteX11" fmla="*/ 85800 w 532784"/>
                  <a:gd name="connsiteY11" fmla="*/ 468001 h 1080959"/>
                  <a:gd name="connsiteX12" fmla="*/ 17745 w 532784"/>
                  <a:gd name="connsiteY12" fmla="*/ 70537 h 1080959"/>
                  <a:gd name="connsiteX13" fmla="*/ 0 w 532784"/>
                  <a:gd name="connsiteY13" fmla="*/ 32171 h 1080959"/>
                  <a:gd name="connsiteX14" fmla="*/ 53988 w 532784"/>
                  <a:gd name="connsiteY14" fmla="*/ 10479 h 1080959"/>
                  <a:gd name="connsiteX15" fmla="*/ 134297 w 532784"/>
                  <a:gd name="connsiteY15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1759 w 532784"/>
                  <a:gd name="connsiteY5" fmla="*/ 805608 h 1080959"/>
                  <a:gd name="connsiteX6" fmla="*/ 94634 w 532784"/>
                  <a:gd name="connsiteY6" fmla="*/ 763429 h 1080959"/>
                  <a:gd name="connsiteX7" fmla="*/ 86538 w 532784"/>
                  <a:gd name="connsiteY7" fmla="*/ 659482 h 1080959"/>
                  <a:gd name="connsiteX8" fmla="*/ 76557 w 532784"/>
                  <a:gd name="connsiteY8" fmla="*/ 617863 h 1080959"/>
                  <a:gd name="connsiteX9" fmla="*/ 77704 w 532784"/>
                  <a:gd name="connsiteY9" fmla="*/ 611270 h 1080959"/>
                  <a:gd name="connsiteX10" fmla="*/ 85800 w 532784"/>
                  <a:gd name="connsiteY10" fmla="*/ 468001 h 1080959"/>
                  <a:gd name="connsiteX11" fmla="*/ 17745 w 532784"/>
                  <a:gd name="connsiteY11" fmla="*/ 70537 h 1080959"/>
                  <a:gd name="connsiteX12" fmla="*/ 0 w 532784"/>
                  <a:gd name="connsiteY12" fmla="*/ 32171 h 1080959"/>
                  <a:gd name="connsiteX13" fmla="*/ 53988 w 532784"/>
                  <a:gd name="connsiteY13" fmla="*/ 10479 h 1080959"/>
                  <a:gd name="connsiteX14" fmla="*/ 134297 w 532784"/>
                  <a:gd name="connsiteY14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94634 w 532784"/>
                  <a:gd name="connsiteY5" fmla="*/ 763429 h 1080959"/>
                  <a:gd name="connsiteX6" fmla="*/ 86538 w 532784"/>
                  <a:gd name="connsiteY6" fmla="*/ 659482 h 1080959"/>
                  <a:gd name="connsiteX7" fmla="*/ 76557 w 532784"/>
                  <a:gd name="connsiteY7" fmla="*/ 617863 h 1080959"/>
                  <a:gd name="connsiteX8" fmla="*/ 77704 w 532784"/>
                  <a:gd name="connsiteY8" fmla="*/ 611270 h 1080959"/>
                  <a:gd name="connsiteX9" fmla="*/ 85800 w 532784"/>
                  <a:gd name="connsiteY9" fmla="*/ 468001 h 1080959"/>
                  <a:gd name="connsiteX10" fmla="*/ 17745 w 532784"/>
                  <a:gd name="connsiteY10" fmla="*/ 70537 h 1080959"/>
                  <a:gd name="connsiteX11" fmla="*/ 0 w 532784"/>
                  <a:gd name="connsiteY11" fmla="*/ 32171 h 1080959"/>
                  <a:gd name="connsiteX12" fmla="*/ 53988 w 532784"/>
                  <a:gd name="connsiteY12" fmla="*/ 10479 h 1080959"/>
                  <a:gd name="connsiteX13" fmla="*/ 134297 w 532784"/>
                  <a:gd name="connsiteY13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77704 w 532784"/>
                  <a:gd name="connsiteY7" fmla="*/ 611270 h 1080959"/>
                  <a:gd name="connsiteX8" fmla="*/ 85800 w 532784"/>
                  <a:gd name="connsiteY8" fmla="*/ 468001 h 1080959"/>
                  <a:gd name="connsiteX9" fmla="*/ 17745 w 532784"/>
                  <a:gd name="connsiteY9" fmla="*/ 70537 h 1080959"/>
                  <a:gd name="connsiteX10" fmla="*/ 0 w 532784"/>
                  <a:gd name="connsiteY10" fmla="*/ 32171 h 1080959"/>
                  <a:gd name="connsiteX11" fmla="*/ 53988 w 532784"/>
                  <a:gd name="connsiteY11" fmla="*/ 10479 h 1080959"/>
                  <a:gd name="connsiteX12" fmla="*/ 134297 w 532784"/>
                  <a:gd name="connsiteY12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76557 w 532784"/>
                  <a:gd name="connsiteY6" fmla="*/ 617863 h 1080959"/>
                  <a:gd name="connsiteX7" fmla="*/ 85800 w 532784"/>
                  <a:gd name="connsiteY7" fmla="*/ 468001 h 1080959"/>
                  <a:gd name="connsiteX8" fmla="*/ 17745 w 532784"/>
                  <a:gd name="connsiteY8" fmla="*/ 70537 h 1080959"/>
                  <a:gd name="connsiteX9" fmla="*/ 0 w 532784"/>
                  <a:gd name="connsiteY9" fmla="*/ 32171 h 1080959"/>
                  <a:gd name="connsiteX10" fmla="*/ 53988 w 532784"/>
                  <a:gd name="connsiteY10" fmla="*/ 10479 h 1080959"/>
                  <a:gd name="connsiteX11" fmla="*/ 134297 w 532784"/>
                  <a:gd name="connsiteY11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6538 w 532784"/>
                  <a:gd name="connsiteY5" fmla="*/ 659482 h 1080959"/>
                  <a:gd name="connsiteX6" fmla="*/ 85800 w 532784"/>
                  <a:gd name="connsiteY6" fmla="*/ 468001 h 1080959"/>
                  <a:gd name="connsiteX7" fmla="*/ 17745 w 532784"/>
                  <a:gd name="connsiteY7" fmla="*/ 70537 h 1080959"/>
                  <a:gd name="connsiteX8" fmla="*/ 0 w 532784"/>
                  <a:gd name="connsiteY8" fmla="*/ 32171 h 1080959"/>
                  <a:gd name="connsiteX9" fmla="*/ 53988 w 532784"/>
                  <a:gd name="connsiteY9" fmla="*/ 10479 h 1080959"/>
                  <a:gd name="connsiteX10" fmla="*/ 134297 w 532784"/>
                  <a:gd name="connsiteY10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08889 w 532784"/>
                  <a:gd name="connsiteY4" fmla="*/ 846458 h 1080959"/>
                  <a:gd name="connsiteX5" fmla="*/ 85800 w 532784"/>
                  <a:gd name="connsiteY5" fmla="*/ 468001 h 1080959"/>
                  <a:gd name="connsiteX6" fmla="*/ 17745 w 532784"/>
                  <a:gd name="connsiteY6" fmla="*/ 70537 h 1080959"/>
                  <a:gd name="connsiteX7" fmla="*/ 0 w 532784"/>
                  <a:gd name="connsiteY7" fmla="*/ 32171 h 1080959"/>
                  <a:gd name="connsiteX8" fmla="*/ 53988 w 532784"/>
                  <a:gd name="connsiteY8" fmla="*/ 10479 h 1080959"/>
                  <a:gd name="connsiteX9" fmla="*/ 134297 w 532784"/>
                  <a:gd name="connsiteY9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85800 w 532784"/>
                  <a:gd name="connsiteY4" fmla="*/ 468001 h 1080959"/>
                  <a:gd name="connsiteX5" fmla="*/ 17745 w 532784"/>
                  <a:gd name="connsiteY5" fmla="*/ 70537 h 1080959"/>
                  <a:gd name="connsiteX6" fmla="*/ 0 w 532784"/>
                  <a:gd name="connsiteY6" fmla="*/ 32171 h 1080959"/>
                  <a:gd name="connsiteX7" fmla="*/ 53988 w 532784"/>
                  <a:gd name="connsiteY7" fmla="*/ 10479 h 1080959"/>
                  <a:gd name="connsiteX8" fmla="*/ 134297 w 532784"/>
                  <a:gd name="connsiteY8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17745 w 532784"/>
                  <a:gd name="connsiteY4" fmla="*/ 70537 h 1080959"/>
                  <a:gd name="connsiteX5" fmla="*/ 0 w 532784"/>
                  <a:gd name="connsiteY5" fmla="*/ 32171 h 1080959"/>
                  <a:gd name="connsiteX6" fmla="*/ 53988 w 532784"/>
                  <a:gd name="connsiteY6" fmla="*/ 10479 h 1080959"/>
                  <a:gd name="connsiteX7" fmla="*/ 134297 w 532784"/>
                  <a:gd name="connsiteY7" fmla="*/ 0 h 1080959"/>
                  <a:gd name="connsiteX0" fmla="*/ 134297 w 532784"/>
                  <a:gd name="connsiteY0" fmla="*/ 0 h 1080959"/>
                  <a:gd name="connsiteX1" fmla="*/ 532784 w 532784"/>
                  <a:gd name="connsiteY1" fmla="*/ 515779 h 1080959"/>
                  <a:gd name="connsiteX2" fmla="*/ 214606 w 532784"/>
                  <a:gd name="connsiteY2" fmla="*/ 1021079 h 1080959"/>
                  <a:gd name="connsiteX3" fmla="*/ 150843 w 532784"/>
                  <a:gd name="connsiteY3" fmla="*/ 1080959 h 1080959"/>
                  <a:gd name="connsiteX4" fmla="*/ 0 w 532784"/>
                  <a:gd name="connsiteY4" fmla="*/ 32171 h 1080959"/>
                  <a:gd name="connsiteX5" fmla="*/ 53988 w 532784"/>
                  <a:gd name="connsiteY5" fmla="*/ 10479 h 1080959"/>
                  <a:gd name="connsiteX6" fmla="*/ 134297 w 532784"/>
                  <a:gd name="connsiteY6" fmla="*/ 0 h 1080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32784" h="1080959">
                    <a:moveTo>
                      <a:pt x="134297" y="0"/>
                    </a:moveTo>
                    <a:cubicBezTo>
                      <a:pt x="354375" y="0"/>
                      <a:pt x="532784" y="230922"/>
                      <a:pt x="532784" y="515779"/>
                    </a:cubicBezTo>
                    <a:cubicBezTo>
                      <a:pt x="532784" y="765029"/>
                      <a:pt x="396190" y="972985"/>
                      <a:pt x="214606" y="1021079"/>
                    </a:cubicBezTo>
                    <a:lnTo>
                      <a:pt x="150843" y="1080959"/>
                    </a:lnTo>
                    <a:cubicBezTo>
                      <a:pt x="115075" y="916141"/>
                      <a:pt x="16143" y="210584"/>
                      <a:pt x="0" y="32171"/>
                    </a:cubicBezTo>
                    <a:lnTo>
                      <a:pt x="53988" y="10479"/>
                    </a:lnTo>
                    <a:cubicBezTo>
                      <a:pt x="79929" y="3608"/>
                      <a:pt x="106788" y="0"/>
                      <a:pt x="1342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BFCC3EE8-1F12-43C4-8823-7EB587C1D9A1}"/>
                  </a:ext>
                </a:extLst>
              </p:cNvPr>
              <p:cNvGrpSpPr/>
              <p:nvPr/>
            </p:nvGrpSpPr>
            <p:grpSpPr>
              <a:xfrm>
                <a:off x="7263437" y="1716403"/>
                <a:ext cx="206460" cy="373927"/>
                <a:chOff x="4278937" y="1716403"/>
                <a:chExt cx="206460" cy="373927"/>
              </a:xfrm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08489287-E47B-4740-86BD-E6374E104F02}"/>
                    </a:ext>
                  </a:extLst>
                </p:cNvPr>
                <p:cNvSpPr/>
                <p:nvPr/>
              </p:nvSpPr>
              <p:spPr>
                <a:xfrm rot="900000" flipH="1">
                  <a:off x="4278937" y="1716403"/>
                  <a:ext cx="206460" cy="373927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B9483D1B-2732-472E-89EE-4056E0EC776B}"/>
                    </a:ext>
                  </a:extLst>
                </p:cNvPr>
                <p:cNvSpPr/>
                <p:nvPr/>
              </p:nvSpPr>
              <p:spPr>
                <a:xfrm rot="900000" flipH="1">
                  <a:off x="4298822" y="1778487"/>
                  <a:ext cx="143551" cy="243555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78D54140-94C3-4AB0-BEF3-D55C36E81D19}"/>
                  </a:ext>
                </a:extLst>
              </p:cNvPr>
              <p:cNvSpPr/>
              <p:nvPr/>
            </p:nvSpPr>
            <p:spPr>
              <a:xfrm flipH="1">
                <a:off x="7238536" y="1459115"/>
                <a:ext cx="77331" cy="10566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8A431BFA-90EE-4F67-8698-95731A9A2912}"/>
                </a:ext>
              </a:extLst>
            </p:cNvPr>
            <p:cNvSpPr/>
            <p:nvPr/>
          </p:nvSpPr>
          <p:spPr>
            <a:xfrm>
              <a:off x="7539162" y="1699731"/>
              <a:ext cx="212199" cy="109936"/>
            </a:xfrm>
            <a:custGeom>
              <a:avLst/>
              <a:gdLst>
                <a:gd name="connsiteX0" fmla="*/ 131422 w 212199"/>
                <a:gd name="connsiteY0" fmla="*/ 0 h 109936"/>
                <a:gd name="connsiteX1" fmla="*/ 212199 w 212199"/>
                <a:gd name="connsiteY1" fmla="*/ 102125 h 109936"/>
                <a:gd name="connsiteX2" fmla="*/ 210952 w 212199"/>
                <a:gd name="connsiteY2" fmla="*/ 109936 h 109936"/>
                <a:gd name="connsiteX3" fmla="*/ 198803 w 212199"/>
                <a:gd name="connsiteY3" fmla="*/ 90625 h 109936"/>
                <a:gd name="connsiteX4" fmla="*/ 131422 w 212199"/>
                <a:gd name="connsiteY4" fmla="*/ 60713 h 109936"/>
                <a:gd name="connsiteX5" fmla="*/ 64041 w 212199"/>
                <a:gd name="connsiteY5" fmla="*/ 90625 h 109936"/>
                <a:gd name="connsiteX6" fmla="*/ 51893 w 212199"/>
                <a:gd name="connsiteY6" fmla="*/ 109936 h 109936"/>
                <a:gd name="connsiteX7" fmla="*/ 50645 w 212199"/>
                <a:gd name="connsiteY7" fmla="*/ 102125 h 109936"/>
                <a:gd name="connsiteX8" fmla="*/ 56993 w 212199"/>
                <a:gd name="connsiteY8" fmla="*/ 62373 h 109936"/>
                <a:gd name="connsiteX9" fmla="*/ 59310 w 212199"/>
                <a:gd name="connsiteY9" fmla="*/ 58029 h 109936"/>
                <a:gd name="connsiteX10" fmla="*/ 0 w 212199"/>
                <a:gd name="connsiteY10" fmla="*/ 22899 h 109936"/>
                <a:gd name="connsiteX11" fmla="*/ 68391 w 212199"/>
                <a:gd name="connsiteY11" fmla="*/ 41000 h 109936"/>
                <a:gd name="connsiteX12" fmla="*/ 74304 w 212199"/>
                <a:gd name="connsiteY12" fmla="*/ 29912 h 109936"/>
                <a:gd name="connsiteX13" fmla="*/ 131422 w 212199"/>
                <a:gd name="connsiteY13" fmla="*/ 0 h 109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12199" h="109936">
                  <a:moveTo>
                    <a:pt x="131422" y="0"/>
                  </a:moveTo>
                  <a:cubicBezTo>
                    <a:pt x="176034" y="0"/>
                    <a:pt x="212199" y="45723"/>
                    <a:pt x="212199" y="102125"/>
                  </a:cubicBezTo>
                  <a:lnTo>
                    <a:pt x="210952" y="109936"/>
                  </a:lnTo>
                  <a:lnTo>
                    <a:pt x="198803" y="90625"/>
                  </a:lnTo>
                  <a:cubicBezTo>
                    <a:pt x="181559" y="72144"/>
                    <a:pt x="157736" y="60713"/>
                    <a:pt x="131422" y="60713"/>
                  </a:cubicBezTo>
                  <a:cubicBezTo>
                    <a:pt x="105108" y="60713"/>
                    <a:pt x="81286" y="72144"/>
                    <a:pt x="64041" y="90625"/>
                  </a:cubicBezTo>
                  <a:lnTo>
                    <a:pt x="51893" y="109936"/>
                  </a:lnTo>
                  <a:lnTo>
                    <a:pt x="50645" y="102125"/>
                  </a:lnTo>
                  <a:cubicBezTo>
                    <a:pt x="50645" y="88025"/>
                    <a:pt x="52906" y="74592"/>
                    <a:pt x="56993" y="62373"/>
                  </a:cubicBezTo>
                  <a:lnTo>
                    <a:pt x="59310" y="58029"/>
                  </a:lnTo>
                  <a:lnTo>
                    <a:pt x="0" y="22899"/>
                  </a:lnTo>
                  <a:lnTo>
                    <a:pt x="68391" y="41000"/>
                  </a:lnTo>
                  <a:lnTo>
                    <a:pt x="74304" y="29912"/>
                  </a:lnTo>
                  <a:cubicBezTo>
                    <a:pt x="88922" y="11431"/>
                    <a:pt x="109116" y="0"/>
                    <a:pt x="13142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179F3469-0ABC-43D9-B68B-5CA7EA5CAE6C}"/>
              </a:ext>
            </a:extLst>
          </p:cNvPr>
          <p:cNvGrpSpPr/>
          <p:nvPr/>
        </p:nvGrpSpPr>
        <p:grpSpPr>
          <a:xfrm>
            <a:off x="4146804" y="4252693"/>
            <a:ext cx="1432100" cy="2206131"/>
            <a:chOff x="4146804" y="4252693"/>
            <a:chExt cx="1432100" cy="2206131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818259D7-F8AA-4464-889B-43DB8E46E300}"/>
                </a:ext>
              </a:extLst>
            </p:cNvPr>
            <p:cNvSpPr/>
            <p:nvPr/>
          </p:nvSpPr>
          <p:spPr>
            <a:xfrm>
              <a:off x="5042510" y="5098406"/>
              <a:ext cx="177070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4FB04EC0-5C99-49D0-9A5B-03F2B6337123}"/>
                </a:ext>
              </a:extLst>
            </p:cNvPr>
            <p:cNvSpPr/>
            <p:nvPr/>
          </p:nvSpPr>
          <p:spPr>
            <a:xfrm>
              <a:off x="5055274" y="5129117"/>
              <a:ext cx="81882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E5528B30-C606-4118-AE06-BBF6ADCACAD3}"/>
                </a:ext>
              </a:extLst>
            </p:cNvPr>
            <p:cNvSpPr/>
            <p:nvPr/>
          </p:nvSpPr>
          <p:spPr>
            <a:xfrm>
              <a:off x="4578534" y="4332509"/>
              <a:ext cx="610046" cy="80125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222056BE-B636-4317-A1E2-6334CF39153C}"/>
                </a:ext>
              </a:extLst>
            </p:cNvPr>
            <p:cNvSpPr/>
            <p:nvPr/>
          </p:nvSpPr>
          <p:spPr>
            <a:xfrm>
              <a:off x="4651260" y="4398024"/>
              <a:ext cx="831186" cy="930665"/>
            </a:xfrm>
            <a:custGeom>
              <a:avLst/>
              <a:gdLst>
                <a:gd name="connsiteX0" fmla="*/ 444504 w 821661"/>
                <a:gd name="connsiteY0" fmla="*/ 27 h 921045"/>
                <a:gd name="connsiteX1" fmla="*/ 821479 w 821661"/>
                <a:gd name="connsiteY1" fmla="*/ 445103 h 921045"/>
                <a:gd name="connsiteX2" fmla="*/ 552319 w 821661"/>
                <a:gd name="connsiteY2" fmla="*/ 898660 h 921045"/>
                <a:gd name="connsiteX3" fmla="*/ 480846 w 821661"/>
                <a:gd name="connsiteY3" fmla="*/ 747863 h 921045"/>
                <a:gd name="connsiteX4" fmla="*/ 232191 w 821661"/>
                <a:gd name="connsiteY4" fmla="*/ 919950 h 921045"/>
                <a:gd name="connsiteX5" fmla="*/ 75343 w 821661"/>
                <a:gd name="connsiteY5" fmla="*/ 842202 h 921045"/>
                <a:gd name="connsiteX6" fmla="*/ 67533 w 821661"/>
                <a:gd name="connsiteY6" fmla="*/ 822288 h 921045"/>
                <a:gd name="connsiteX7" fmla="*/ 70485 w 821661"/>
                <a:gd name="connsiteY7" fmla="*/ 821185 h 921045"/>
                <a:gd name="connsiteX8" fmla="*/ 100514 w 821661"/>
                <a:gd name="connsiteY8" fmla="*/ 795321 h 921045"/>
                <a:gd name="connsiteX9" fmla="*/ 70485 w 821661"/>
                <a:gd name="connsiteY9" fmla="*/ 800742 h 921045"/>
                <a:gd name="connsiteX10" fmla="*/ 60233 w 821661"/>
                <a:gd name="connsiteY10" fmla="*/ 803677 h 921045"/>
                <a:gd name="connsiteX11" fmla="*/ 59765 w 821661"/>
                <a:gd name="connsiteY11" fmla="*/ 802483 h 921045"/>
                <a:gd name="connsiteX12" fmla="*/ 48103 w 821661"/>
                <a:gd name="connsiteY12" fmla="*/ 752360 h 921045"/>
                <a:gd name="connsiteX13" fmla="*/ 0 w 821661"/>
                <a:gd name="connsiteY13" fmla="*/ 713901 h 921045"/>
                <a:gd name="connsiteX14" fmla="*/ 41934 w 821661"/>
                <a:gd name="connsiteY14" fmla="*/ 572226 h 921045"/>
                <a:gd name="connsiteX15" fmla="*/ 12918 w 821661"/>
                <a:gd name="connsiteY15" fmla="*/ 401454 h 921045"/>
                <a:gd name="connsiteX16" fmla="*/ 11316 w 821661"/>
                <a:gd name="connsiteY16" fmla="*/ 339903 h 921045"/>
                <a:gd name="connsiteX17" fmla="*/ 444504 w 821661"/>
                <a:gd name="connsiteY17" fmla="*/ 27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17" fmla="*/ 572286 w 821661"/>
                <a:gd name="connsiteY17" fmla="*/ 839303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60233 w 821661"/>
                <a:gd name="connsiteY6" fmla="*/ 803677 h 921045"/>
                <a:gd name="connsiteX7" fmla="*/ 59765 w 821661"/>
                <a:gd name="connsiteY7" fmla="*/ 802483 h 921045"/>
                <a:gd name="connsiteX8" fmla="*/ 48103 w 821661"/>
                <a:gd name="connsiteY8" fmla="*/ 752360 h 921045"/>
                <a:gd name="connsiteX9" fmla="*/ 0 w 821661"/>
                <a:gd name="connsiteY9" fmla="*/ 713901 h 921045"/>
                <a:gd name="connsiteX10" fmla="*/ 41934 w 821661"/>
                <a:gd name="connsiteY10" fmla="*/ 572226 h 921045"/>
                <a:gd name="connsiteX11" fmla="*/ 12918 w 821661"/>
                <a:gd name="connsiteY11" fmla="*/ 401454 h 921045"/>
                <a:gd name="connsiteX12" fmla="*/ 11316 w 821661"/>
                <a:gd name="connsiteY12" fmla="*/ 339903 h 921045"/>
                <a:gd name="connsiteX13" fmla="*/ 444504 w 821661"/>
                <a:gd name="connsiteY13" fmla="*/ 27 h 921045"/>
                <a:gd name="connsiteX14" fmla="*/ 821479 w 821661"/>
                <a:gd name="connsiteY14" fmla="*/ 445103 h 921045"/>
                <a:gd name="connsiteX15" fmla="*/ 552319 w 821661"/>
                <a:gd name="connsiteY15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60233 w 821661"/>
                <a:gd name="connsiteY6" fmla="*/ 803677 h 921045"/>
                <a:gd name="connsiteX7" fmla="*/ 48103 w 821661"/>
                <a:gd name="connsiteY7" fmla="*/ 752360 h 921045"/>
                <a:gd name="connsiteX8" fmla="*/ 0 w 821661"/>
                <a:gd name="connsiteY8" fmla="*/ 713901 h 921045"/>
                <a:gd name="connsiteX9" fmla="*/ 41934 w 821661"/>
                <a:gd name="connsiteY9" fmla="*/ 572226 h 921045"/>
                <a:gd name="connsiteX10" fmla="*/ 12918 w 821661"/>
                <a:gd name="connsiteY10" fmla="*/ 401454 h 921045"/>
                <a:gd name="connsiteX11" fmla="*/ 11316 w 821661"/>
                <a:gd name="connsiteY11" fmla="*/ 339903 h 921045"/>
                <a:gd name="connsiteX12" fmla="*/ 444504 w 821661"/>
                <a:gd name="connsiteY12" fmla="*/ 27 h 921045"/>
                <a:gd name="connsiteX13" fmla="*/ 821479 w 821661"/>
                <a:gd name="connsiteY13" fmla="*/ 445103 h 921045"/>
                <a:gd name="connsiteX14" fmla="*/ 552319 w 821661"/>
                <a:gd name="connsiteY14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48103 w 821661"/>
                <a:gd name="connsiteY6" fmla="*/ 752360 h 921045"/>
                <a:gd name="connsiteX7" fmla="*/ 0 w 821661"/>
                <a:gd name="connsiteY7" fmla="*/ 713901 h 921045"/>
                <a:gd name="connsiteX8" fmla="*/ 41934 w 821661"/>
                <a:gd name="connsiteY8" fmla="*/ 572226 h 921045"/>
                <a:gd name="connsiteX9" fmla="*/ 12918 w 821661"/>
                <a:gd name="connsiteY9" fmla="*/ 401454 h 921045"/>
                <a:gd name="connsiteX10" fmla="*/ 11316 w 821661"/>
                <a:gd name="connsiteY10" fmla="*/ 339903 h 921045"/>
                <a:gd name="connsiteX11" fmla="*/ 444504 w 821661"/>
                <a:gd name="connsiteY11" fmla="*/ 27 h 921045"/>
                <a:gd name="connsiteX12" fmla="*/ 821479 w 821661"/>
                <a:gd name="connsiteY12" fmla="*/ 445103 h 921045"/>
                <a:gd name="connsiteX13" fmla="*/ 552319 w 821661"/>
                <a:gd name="connsiteY13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56198 w 821661"/>
                <a:gd name="connsiteY5" fmla="*/ 807886 h 921045"/>
                <a:gd name="connsiteX6" fmla="*/ 48103 w 821661"/>
                <a:gd name="connsiteY6" fmla="*/ 752360 h 921045"/>
                <a:gd name="connsiteX7" fmla="*/ 0 w 821661"/>
                <a:gd name="connsiteY7" fmla="*/ 713901 h 921045"/>
                <a:gd name="connsiteX8" fmla="*/ 41934 w 821661"/>
                <a:gd name="connsiteY8" fmla="*/ 572226 h 921045"/>
                <a:gd name="connsiteX9" fmla="*/ 12918 w 821661"/>
                <a:gd name="connsiteY9" fmla="*/ 401454 h 921045"/>
                <a:gd name="connsiteX10" fmla="*/ 11316 w 821661"/>
                <a:gd name="connsiteY10" fmla="*/ 339903 h 921045"/>
                <a:gd name="connsiteX11" fmla="*/ 444504 w 821661"/>
                <a:gd name="connsiteY11" fmla="*/ 27 h 921045"/>
                <a:gd name="connsiteX12" fmla="*/ 821479 w 821661"/>
                <a:gd name="connsiteY12" fmla="*/ 445103 h 921045"/>
                <a:gd name="connsiteX13" fmla="*/ 552319 w 821661"/>
                <a:gd name="connsiteY13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00514 w 821661"/>
                <a:gd name="connsiteY3" fmla="*/ 795321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00514 w 821661"/>
                <a:gd name="connsiteY3" fmla="*/ 795321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12421 w 821661"/>
                <a:gd name="connsiteY3" fmla="*/ 809608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12421 w 821661"/>
                <a:gd name="connsiteY3" fmla="*/ 809608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30224"/>
                <a:gd name="connsiteX1" fmla="*/ 232191 w 821661"/>
                <a:gd name="connsiteY1" fmla="*/ 919950 h 930224"/>
                <a:gd name="connsiteX2" fmla="*/ 82487 w 821661"/>
                <a:gd name="connsiteY2" fmla="*/ 866015 h 930224"/>
                <a:gd name="connsiteX3" fmla="*/ 112421 w 821661"/>
                <a:gd name="connsiteY3" fmla="*/ 809608 h 930224"/>
                <a:gd name="connsiteX4" fmla="*/ 56198 w 821661"/>
                <a:gd name="connsiteY4" fmla="*/ 807886 h 930224"/>
                <a:gd name="connsiteX5" fmla="*/ 48103 w 821661"/>
                <a:gd name="connsiteY5" fmla="*/ 752360 h 930224"/>
                <a:gd name="connsiteX6" fmla="*/ 0 w 821661"/>
                <a:gd name="connsiteY6" fmla="*/ 713901 h 930224"/>
                <a:gd name="connsiteX7" fmla="*/ 41934 w 821661"/>
                <a:gd name="connsiteY7" fmla="*/ 572226 h 930224"/>
                <a:gd name="connsiteX8" fmla="*/ 12918 w 821661"/>
                <a:gd name="connsiteY8" fmla="*/ 401454 h 930224"/>
                <a:gd name="connsiteX9" fmla="*/ 11316 w 821661"/>
                <a:gd name="connsiteY9" fmla="*/ 339903 h 930224"/>
                <a:gd name="connsiteX10" fmla="*/ 444504 w 821661"/>
                <a:gd name="connsiteY10" fmla="*/ 27 h 930224"/>
                <a:gd name="connsiteX11" fmla="*/ 821479 w 821661"/>
                <a:gd name="connsiteY11" fmla="*/ 445103 h 930224"/>
                <a:gd name="connsiteX12" fmla="*/ 552319 w 821661"/>
                <a:gd name="connsiteY12" fmla="*/ 898660 h 930224"/>
                <a:gd name="connsiteX0" fmla="*/ 480846 w 821661"/>
                <a:gd name="connsiteY0" fmla="*/ 747863 h 930224"/>
                <a:gd name="connsiteX1" fmla="*/ 232191 w 821661"/>
                <a:gd name="connsiteY1" fmla="*/ 919950 h 930224"/>
                <a:gd name="connsiteX2" fmla="*/ 82487 w 821661"/>
                <a:gd name="connsiteY2" fmla="*/ 866015 h 930224"/>
                <a:gd name="connsiteX3" fmla="*/ 112421 w 821661"/>
                <a:gd name="connsiteY3" fmla="*/ 809608 h 930224"/>
                <a:gd name="connsiteX4" fmla="*/ 56198 w 821661"/>
                <a:gd name="connsiteY4" fmla="*/ 807886 h 930224"/>
                <a:gd name="connsiteX5" fmla="*/ 48103 w 821661"/>
                <a:gd name="connsiteY5" fmla="*/ 752360 h 930224"/>
                <a:gd name="connsiteX6" fmla="*/ 0 w 821661"/>
                <a:gd name="connsiteY6" fmla="*/ 713901 h 930224"/>
                <a:gd name="connsiteX7" fmla="*/ 41934 w 821661"/>
                <a:gd name="connsiteY7" fmla="*/ 572226 h 930224"/>
                <a:gd name="connsiteX8" fmla="*/ 12918 w 821661"/>
                <a:gd name="connsiteY8" fmla="*/ 401454 h 930224"/>
                <a:gd name="connsiteX9" fmla="*/ 11316 w 821661"/>
                <a:gd name="connsiteY9" fmla="*/ 339903 h 930224"/>
                <a:gd name="connsiteX10" fmla="*/ 444504 w 821661"/>
                <a:gd name="connsiteY10" fmla="*/ 27 h 930224"/>
                <a:gd name="connsiteX11" fmla="*/ 821479 w 821661"/>
                <a:gd name="connsiteY11" fmla="*/ 445103 h 930224"/>
                <a:gd name="connsiteX12" fmla="*/ 552319 w 821661"/>
                <a:gd name="connsiteY12" fmla="*/ 898660 h 930224"/>
                <a:gd name="connsiteX0" fmla="*/ 480846 w 821661"/>
                <a:gd name="connsiteY0" fmla="*/ 747863 h 927638"/>
                <a:gd name="connsiteX1" fmla="*/ 232191 w 821661"/>
                <a:gd name="connsiteY1" fmla="*/ 919950 h 927638"/>
                <a:gd name="connsiteX2" fmla="*/ 82487 w 821661"/>
                <a:gd name="connsiteY2" fmla="*/ 866015 h 927638"/>
                <a:gd name="connsiteX3" fmla="*/ 112421 w 821661"/>
                <a:gd name="connsiteY3" fmla="*/ 809608 h 927638"/>
                <a:gd name="connsiteX4" fmla="*/ 56198 w 821661"/>
                <a:gd name="connsiteY4" fmla="*/ 807886 h 927638"/>
                <a:gd name="connsiteX5" fmla="*/ 48103 w 821661"/>
                <a:gd name="connsiteY5" fmla="*/ 752360 h 927638"/>
                <a:gd name="connsiteX6" fmla="*/ 0 w 821661"/>
                <a:gd name="connsiteY6" fmla="*/ 713901 h 927638"/>
                <a:gd name="connsiteX7" fmla="*/ 41934 w 821661"/>
                <a:gd name="connsiteY7" fmla="*/ 572226 h 927638"/>
                <a:gd name="connsiteX8" fmla="*/ 12918 w 821661"/>
                <a:gd name="connsiteY8" fmla="*/ 401454 h 927638"/>
                <a:gd name="connsiteX9" fmla="*/ 11316 w 821661"/>
                <a:gd name="connsiteY9" fmla="*/ 339903 h 927638"/>
                <a:gd name="connsiteX10" fmla="*/ 444504 w 821661"/>
                <a:gd name="connsiteY10" fmla="*/ 27 h 927638"/>
                <a:gd name="connsiteX11" fmla="*/ 821479 w 821661"/>
                <a:gd name="connsiteY11" fmla="*/ 445103 h 927638"/>
                <a:gd name="connsiteX12" fmla="*/ 552319 w 821661"/>
                <a:gd name="connsiteY12" fmla="*/ 898660 h 927638"/>
                <a:gd name="connsiteX0" fmla="*/ 480846 w 821661"/>
                <a:gd name="connsiteY0" fmla="*/ 747863 h 940025"/>
                <a:gd name="connsiteX1" fmla="*/ 263148 w 821661"/>
                <a:gd name="connsiteY1" fmla="*/ 934237 h 940025"/>
                <a:gd name="connsiteX2" fmla="*/ 82487 w 821661"/>
                <a:gd name="connsiteY2" fmla="*/ 866015 h 940025"/>
                <a:gd name="connsiteX3" fmla="*/ 112421 w 821661"/>
                <a:gd name="connsiteY3" fmla="*/ 809608 h 940025"/>
                <a:gd name="connsiteX4" fmla="*/ 56198 w 821661"/>
                <a:gd name="connsiteY4" fmla="*/ 807886 h 940025"/>
                <a:gd name="connsiteX5" fmla="*/ 48103 w 821661"/>
                <a:gd name="connsiteY5" fmla="*/ 752360 h 940025"/>
                <a:gd name="connsiteX6" fmla="*/ 0 w 821661"/>
                <a:gd name="connsiteY6" fmla="*/ 713901 h 940025"/>
                <a:gd name="connsiteX7" fmla="*/ 41934 w 821661"/>
                <a:gd name="connsiteY7" fmla="*/ 572226 h 940025"/>
                <a:gd name="connsiteX8" fmla="*/ 12918 w 821661"/>
                <a:gd name="connsiteY8" fmla="*/ 401454 h 940025"/>
                <a:gd name="connsiteX9" fmla="*/ 11316 w 821661"/>
                <a:gd name="connsiteY9" fmla="*/ 339903 h 940025"/>
                <a:gd name="connsiteX10" fmla="*/ 444504 w 821661"/>
                <a:gd name="connsiteY10" fmla="*/ 27 h 940025"/>
                <a:gd name="connsiteX11" fmla="*/ 821479 w 821661"/>
                <a:gd name="connsiteY11" fmla="*/ 445103 h 940025"/>
                <a:gd name="connsiteX12" fmla="*/ 552319 w 821661"/>
                <a:gd name="connsiteY12" fmla="*/ 898660 h 940025"/>
                <a:gd name="connsiteX0" fmla="*/ 480846 w 821661"/>
                <a:gd name="connsiteY0" fmla="*/ 747863 h 939121"/>
                <a:gd name="connsiteX1" fmla="*/ 263148 w 821661"/>
                <a:gd name="connsiteY1" fmla="*/ 934237 h 939121"/>
                <a:gd name="connsiteX2" fmla="*/ 82487 w 821661"/>
                <a:gd name="connsiteY2" fmla="*/ 866015 h 939121"/>
                <a:gd name="connsiteX3" fmla="*/ 112421 w 821661"/>
                <a:gd name="connsiteY3" fmla="*/ 809608 h 939121"/>
                <a:gd name="connsiteX4" fmla="*/ 56198 w 821661"/>
                <a:gd name="connsiteY4" fmla="*/ 807886 h 939121"/>
                <a:gd name="connsiteX5" fmla="*/ 48103 w 821661"/>
                <a:gd name="connsiteY5" fmla="*/ 752360 h 939121"/>
                <a:gd name="connsiteX6" fmla="*/ 0 w 821661"/>
                <a:gd name="connsiteY6" fmla="*/ 713901 h 939121"/>
                <a:gd name="connsiteX7" fmla="*/ 41934 w 821661"/>
                <a:gd name="connsiteY7" fmla="*/ 572226 h 939121"/>
                <a:gd name="connsiteX8" fmla="*/ 12918 w 821661"/>
                <a:gd name="connsiteY8" fmla="*/ 401454 h 939121"/>
                <a:gd name="connsiteX9" fmla="*/ 11316 w 821661"/>
                <a:gd name="connsiteY9" fmla="*/ 339903 h 939121"/>
                <a:gd name="connsiteX10" fmla="*/ 444504 w 821661"/>
                <a:gd name="connsiteY10" fmla="*/ 27 h 939121"/>
                <a:gd name="connsiteX11" fmla="*/ 821479 w 821661"/>
                <a:gd name="connsiteY11" fmla="*/ 445103 h 939121"/>
                <a:gd name="connsiteX12" fmla="*/ 552319 w 821661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7628 w 831186"/>
                <a:gd name="connsiteY5" fmla="*/ 7523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51435 w 831186"/>
                <a:gd name="connsiteY4" fmla="*/ 757879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231483 w 831186"/>
                <a:gd name="connsiteY3" fmla="*/ 747696 h 939121"/>
                <a:gd name="connsiteX4" fmla="*/ 51435 w 831186"/>
                <a:gd name="connsiteY4" fmla="*/ 757879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56520"/>
                <a:gd name="connsiteX1" fmla="*/ 272673 w 831186"/>
                <a:gd name="connsiteY1" fmla="*/ 934237 h 956520"/>
                <a:gd name="connsiteX2" fmla="*/ 139637 w 831186"/>
                <a:gd name="connsiteY2" fmla="*/ 916021 h 956520"/>
                <a:gd name="connsiteX3" fmla="*/ 231483 w 831186"/>
                <a:gd name="connsiteY3" fmla="*/ 747696 h 956520"/>
                <a:gd name="connsiteX4" fmla="*/ 51435 w 831186"/>
                <a:gd name="connsiteY4" fmla="*/ 757879 h 956520"/>
                <a:gd name="connsiteX5" fmla="*/ 60010 w 831186"/>
                <a:gd name="connsiteY5" fmla="*/ 702353 h 956520"/>
                <a:gd name="connsiteX6" fmla="*/ 0 w 831186"/>
                <a:gd name="connsiteY6" fmla="*/ 673420 h 956520"/>
                <a:gd name="connsiteX7" fmla="*/ 51459 w 831186"/>
                <a:gd name="connsiteY7" fmla="*/ 572226 h 956520"/>
                <a:gd name="connsiteX8" fmla="*/ 22443 w 831186"/>
                <a:gd name="connsiteY8" fmla="*/ 401454 h 956520"/>
                <a:gd name="connsiteX9" fmla="*/ 20841 w 831186"/>
                <a:gd name="connsiteY9" fmla="*/ 339903 h 956520"/>
                <a:gd name="connsiteX10" fmla="*/ 454029 w 831186"/>
                <a:gd name="connsiteY10" fmla="*/ 27 h 956520"/>
                <a:gd name="connsiteX11" fmla="*/ 831004 w 831186"/>
                <a:gd name="connsiteY11" fmla="*/ 445103 h 956520"/>
                <a:gd name="connsiteX12" fmla="*/ 561844 w 831186"/>
                <a:gd name="connsiteY12" fmla="*/ 898660 h 956520"/>
                <a:gd name="connsiteX0" fmla="*/ 490371 w 831186"/>
                <a:gd name="connsiteY0" fmla="*/ 747863 h 916021"/>
                <a:gd name="connsiteX1" fmla="*/ 139637 w 831186"/>
                <a:gd name="connsiteY1" fmla="*/ 916021 h 916021"/>
                <a:gd name="connsiteX2" fmla="*/ 231483 w 831186"/>
                <a:gd name="connsiteY2" fmla="*/ 747696 h 916021"/>
                <a:gd name="connsiteX3" fmla="*/ 51435 w 831186"/>
                <a:gd name="connsiteY3" fmla="*/ 757879 h 916021"/>
                <a:gd name="connsiteX4" fmla="*/ 60010 w 831186"/>
                <a:gd name="connsiteY4" fmla="*/ 702353 h 916021"/>
                <a:gd name="connsiteX5" fmla="*/ 0 w 831186"/>
                <a:gd name="connsiteY5" fmla="*/ 673420 h 916021"/>
                <a:gd name="connsiteX6" fmla="*/ 51459 w 831186"/>
                <a:gd name="connsiteY6" fmla="*/ 572226 h 916021"/>
                <a:gd name="connsiteX7" fmla="*/ 22443 w 831186"/>
                <a:gd name="connsiteY7" fmla="*/ 401454 h 916021"/>
                <a:gd name="connsiteX8" fmla="*/ 20841 w 831186"/>
                <a:gd name="connsiteY8" fmla="*/ 339903 h 916021"/>
                <a:gd name="connsiteX9" fmla="*/ 454029 w 831186"/>
                <a:gd name="connsiteY9" fmla="*/ 27 h 916021"/>
                <a:gd name="connsiteX10" fmla="*/ 831004 w 831186"/>
                <a:gd name="connsiteY10" fmla="*/ 445103 h 916021"/>
                <a:gd name="connsiteX11" fmla="*/ 561844 w 831186"/>
                <a:gd name="connsiteY11" fmla="*/ 898660 h 916021"/>
                <a:gd name="connsiteX0" fmla="*/ 490371 w 831186"/>
                <a:gd name="connsiteY0" fmla="*/ 747863 h 924619"/>
                <a:gd name="connsiteX1" fmla="*/ 139637 w 831186"/>
                <a:gd name="connsiteY1" fmla="*/ 916021 h 924619"/>
                <a:gd name="connsiteX2" fmla="*/ 231483 w 831186"/>
                <a:gd name="connsiteY2" fmla="*/ 747696 h 924619"/>
                <a:gd name="connsiteX3" fmla="*/ 51435 w 831186"/>
                <a:gd name="connsiteY3" fmla="*/ 757879 h 924619"/>
                <a:gd name="connsiteX4" fmla="*/ 60010 w 831186"/>
                <a:gd name="connsiteY4" fmla="*/ 702353 h 924619"/>
                <a:gd name="connsiteX5" fmla="*/ 0 w 831186"/>
                <a:gd name="connsiteY5" fmla="*/ 673420 h 924619"/>
                <a:gd name="connsiteX6" fmla="*/ 51459 w 831186"/>
                <a:gd name="connsiteY6" fmla="*/ 572226 h 924619"/>
                <a:gd name="connsiteX7" fmla="*/ 22443 w 831186"/>
                <a:gd name="connsiteY7" fmla="*/ 401454 h 924619"/>
                <a:gd name="connsiteX8" fmla="*/ 20841 w 831186"/>
                <a:gd name="connsiteY8" fmla="*/ 339903 h 924619"/>
                <a:gd name="connsiteX9" fmla="*/ 454029 w 831186"/>
                <a:gd name="connsiteY9" fmla="*/ 27 h 924619"/>
                <a:gd name="connsiteX10" fmla="*/ 831004 w 831186"/>
                <a:gd name="connsiteY10" fmla="*/ 445103 h 924619"/>
                <a:gd name="connsiteX11" fmla="*/ 561844 w 831186"/>
                <a:gd name="connsiteY11" fmla="*/ 898660 h 924619"/>
                <a:gd name="connsiteX0" fmla="*/ 490371 w 831186"/>
                <a:gd name="connsiteY0" fmla="*/ 747863 h 932735"/>
                <a:gd name="connsiteX1" fmla="*/ 139637 w 831186"/>
                <a:gd name="connsiteY1" fmla="*/ 916021 h 932735"/>
                <a:gd name="connsiteX2" fmla="*/ 231483 w 831186"/>
                <a:gd name="connsiteY2" fmla="*/ 747696 h 932735"/>
                <a:gd name="connsiteX3" fmla="*/ 51435 w 831186"/>
                <a:gd name="connsiteY3" fmla="*/ 757879 h 932735"/>
                <a:gd name="connsiteX4" fmla="*/ 60010 w 831186"/>
                <a:gd name="connsiteY4" fmla="*/ 702353 h 932735"/>
                <a:gd name="connsiteX5" fmla="*/ 0 w 831186"/>
                <a:gd name="connsiteY5" fmla="*/ 673420 h 932735"/>
                <a:gd name="connsiteX6" fmla="*/ 51459 w 831186"/>
                <a:gd name="connsiteY6" fmla="*/ 572226 h 932735"/>
                <a:gd name="connsiteX7" fmla="*/ 22443 w 831186"/>
                <a:gd name="connsiteY7" fmla="*/ 401454 h 932735"/>
                <a:gd name="connsiteX8" fmla="*/ 20841 w 831186"/>
                <a:gd name="connsiteY8" fmla="*/ 339903 h 932735"/>
                <a:gd name="connsiteX9" fmla="*/ 454029 w 831186"/>
                <a:gd name="connsiteY9" fmla="*/ 27 h 932735"/>
                <a:gd name="connsiteX10" fmla="*/ 831004 w 831186"/>
                <a:gd name="connsiteY10" fmla="*/ 445103 h 932735"/>
                <a:gd name="connsiteX11" fmla="*/ 561844 w 831186"/>
                <a:gd name="connsiteY11" fmla="*/ 898660 h 932735"/>
                <a:gd name="connsiteX0" fmla="*/ 490371 w 831186"/>
                <a:gd name="connsiteY0" fmla="*/ 747863 h 930665"/>
                <a:gd name="connsiteX1" fmla="*/ 175356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186" h="930665">
                  <a:moveTo>
                    <a:pt x="490371" y="747863"/>
                  </a:moveTo>
                  <a:cubicBezTo>
                    <a:pt x="431590" y="901958"/>
                    <a:pt x="304230" y="963674"/>
                    <a:pt x="163450" y="913640"/>
                  </a:cubicBezTo>
                  <a:cubicBezTo>
                    <a:pt x="196502" y="868369"/>
                    <a:pt x="250152" y="773656"/>
                    <a:pt x="231483" y="747696"/>
                  </a:cubicBezTo>
                  <a:cubicBezTo>
                    <a:pt x="212814" y="721736"/>
                    <a:pt x="69988" y="751612"/>
                    <a:pt x="51435" y="757879"/>
                  </a:cubicBezTo>
                  <a:lnTo>
                    <a:pt x="60010" y="702353"/>
                  </a:lnTo>
                  <a:cubicBezTo>
                    <a:pt x="32009" y="685046"/>
                    <a:pt x="10963" y="700170"/>
                    <a:pt x="0" y="673420"/>
                  </a:cubicBezTo>
                  <a:cubicBezTo>
                    <a:pt x="2401" y="631543"/>
                    <a:pt x="47719" y="617554"/>
                    <a:pt x="51459" y="572226"/>
                  </a:cubicBezTo>
                  <a:cubicBezTo>
                    <a:pt x="55200" y="526898"/>
                    <a:pt x="25846" y="429053"/>
                    <a:pt x="22443" y="401454"/>
                  </a:cubicBezTo>
                  <a:cubicBezTo>
                    <a:pt x="17454" y="376649"/>
                    <a:pt x="21376" y="360420"/>
                    <a:pt x="20841" y="339903"/>
                  </a:cubicBezTo>
                  <a:cubicBezTo>
                    <a:pt x="26437" y="137360"/>
                    <a:pt x="174244" y="-2260"/>
                    <a:pt x="454029" y="27"/>
                  </a:cubicBezTo>
                  <a:cubicBezTo>
                    <a:pt x="733814" y="2314"/>
                    <a:pt x="836137" y="192373"/>
                    <a:pt x="831004" y="445103"/>
                  </a:cubicBezTo>
                  <a:cubicBezTo>
                    <a:pt x="825871" y="697833"/>
                    <a:pt x="563091" y="761080"/>
                    <a:pt x="561844" y="898660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ED69FB36-744E-45B7-ABDE-F236F9B47947}"/>
                </a:ext>
              </a:extLst>
            </p:cNvPr>
            <p:cNvGrpSpPr/>
            <p:nvPr/>
          </p:nvGrpSpPr>
          <p:grpSpPr>
            <a:xfrm>
              <a:off x="4146804" y="5731645"/>
              <a:ext cx="859080" cy="571931"/>
              <a:chOff x="444652" y="5006060"/>
              <a:chExt cx="1399600" cy="931780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6D3ABF8C-880B-423F-9919-59709747B885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5BCDBC27-B5BF-4729-9580-369B03030C92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169" name="グループ化 168">
                  <a:extLst>
                    <a:ext uri="{FF2B5EF4-FFF2-40B4-BE49-F238E27FC236}">
                      <a16:creationId xmlns:a16="http://schemas.microsoft.com/office/drawing/2014/main" id="{068CD0B5-A44B-4C4F-B1EF-AF1483BABBF9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582E8C54-20C6-4848-AF93-36B58F40E0D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A21CE340-58E9-4BAB-9CAC-BEF25994E10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EB196E06-9281-432A-AF27-8201C722007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月 182">
                    <a:extLst>
                      <a:ext uri="{FF2B5EF4-FFF2-40B4-BE49-F238E27FC236}">
                        <a16:creationId xmlns:a16="http://schemas.microsoft.com/office/drawing/2014/main" id="{C7BF43D0-F87F-4417-B173-4B3ED3D0CD72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0" name="四角形: 角を丸くする 169">
                  <a:extLst>
                    <a:ext uri="{FF2B5EF4-FFF2-40B4-BE49-F238E27FC236}">
                      <a16:creationId xmlns:a16="http://schemas.microsoft.com/office/drawing/2014/main" id="{F574399C-4294-4E5C-8FF6-2C618733EFBE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71" name="四角形: 上の 2 つの角を丸める 109">
                  <a:extLst>
                    <a:ext uri="{FF2B5EF4-FFF2-40B4-BE49-F238E27FC236}">
                      <a16:creationId xmlns:a16="http://schemas.microsoft.com/office/drawing/2014/main" id="{E782B794-B406-4062-ABEF-8B29BE546C96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2DB5CC82-D2B6-4FF8-A480-8BEC678D24BD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C7BC85CD-9061-4FF1-A039-CD6B5FE72423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四角形: 上の 2 つの角を丸める 109">
                  <a:extLst>
                    <a:ext uri="{FF2B5EF4-FFF2-40B4-BE49-F238E27FC236}">
                      <a16:creationId xmlns:a16="http://schemas.microsoft.com/office/drawing/2014/main" id="{900E8F24-14AE-425E-8215-FC924F383A42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8DDA3A14-A62D-4B73-A180-2F0555E64C3C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66274D3A-6DD5-4AC6-B94A-B30107D47AD4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四角形: 上の 2 つの角を丸める 109">
                  <a:extLst>
                    <a:ext uri="{FF2B5EF4-FFF2-40B4-BE49-F238E27FC236}">
                      <a16:creationId xmlns:a16="http://schemas.microsoft.com/office/drawing/2014/main" id="{10C07D3C-CDC7-42B8-A58A-9AFB15A86C46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673E1BF8-9E91-4448-8B04-21EE421701B9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40BB7C6A-9339-4FC5-8110-2CF93DC6BC6B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149C0EBE-0BC8-4051-B41A-39BD35ABCCCA}"/>
                </a:ext>
              </a:extLst>
            </p:cNvPr>
            <p:cNvSpPr/>
            <p:nvPr/>
          </p:nvSpPr>
          <p:spPr>
            <a:xfrm rot="7200000">
              <a:off x="4691957" y="5879550"/>
              <a:ext cx="193276" cy="620580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001A1FF5-8630-497A-8D6A-1748AC5E1B23}"/>
                </a:ext>
              </a:extLst>
            </p:cNvPr>
            <p:cNvSpPr/>
            <p:nvPr/>
          </p:nvSpPr>
          <p:spPr>
            <a:xfrm>
              <a:off x="4888809" y="5403094"/>
              <a:ext cx="495078" cy="1038890"/>
            </a:xfrm>
            <a:prstGeom prst="round2SameRect">
              <a:avLst>
                <a:gd name="adj1" fmla="val 39323"/>
                <a:gd name="adj2" fmla="val 0"/>
              </a:avLst>
            </a:pr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" name="四角形: 角を丸くする 147">
              <a:extLst>
                <a:ext uri="{FF2B5EF4-FFF2-40B4-BE49-F238E27FC236}">
                  <a16:creationId xmlns:a16="http://schemas.microsoft.com/office/drawing/2014/main" id="{37349715-C351-4EBF-8BB6-1963260E8FBD}"/>
                </a:ext>
              </a:extLst>
            </p:cNvPr>
            <p:cNvSpPr/>
            <p:nvPr/>
          </p:nvSpPr>
          <p:spPr>
            <a:xfrm rot="1756113">
              <a:off x="5124019" y="5373402"/>
              <a:ext cx="45719" cy="833493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BCDD3812-848A-4830-BAB3-7800A3E533C8}"/>
                </a:ext>
              </a:extLst>
            </p:cNvPr>
            <p:cNvGrpSpPr/>
            <p:nvPr/>
          </p:nvGrpSpPr>
          <p:grpSpPr>
            <a:xfrm>
              <a:off x="4734088" y="6134214"/>
              <a:ext cx="251862" cy="324610"/>
              <a:chOff x="3900192" y="6134214"/>
              <a:chExt cx="251862" cy="324610"/>
            </a:xfrm>
          </p:grpSpPr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CD5995F1-EFEC-4761-908C-88B1A244FFFE}"/>
                  </a:ext>
                </a:extLst>
              </p:cNvPr>
              <p:cNvGrpSpPr/>
              <p:nvPr/>
            </p:nvGrpSpPr>
            <p:grpSpPr>
              <a:xfrm>
                <a:off x="3900192" y="6134214"/>
                <a:ext cx="247154" cy="324610"/>
                <a:chOff x="3830955" y="6134214"/>
                <a:chExt cx="314755" cy="324610"/>
              </a:xfrm>
            </p:grpSpPr>
            <p:sp>
              <p:nvSpPr>
                <p:cNvPr id="164" name="フローチャート: 論理積ゲート 163">
                  <a:extLst>
                    <a:ext uri="{FF2B5EF4-FFF2-40B4-BE49-F238E27FC236}">
                      <a16:creationId xmlns:a16="http://schemas.microsoft.com/office/drawing/2014/main" id="{CA25E786-78B1-4C50-ADDE-6FD7D07FEA8F}"/>
                    </a:ext>
                  </a:extLst>
                </p:cNvPr>
                <p:cNvSpPr/>
                <p:nvPr/>
              </p:nvSpPr>
              <p:spPr>
                <a:xfrm rot="5400000">
                  <a:off x="3830956" y="6144070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フローチャート: 論理積ゲート 164">
                  <a:extLst>
                    <a:ext uri="{FF2B5EF4-FFF2-40B4-BE49-F238E27FC236}">
                      <a16:creationId xmlns:a16="http://schemas.microsoft.com/office/drawing/2014/main" id="{F706D516-6DC5-48A9-9D3A-92B47EB3DDE3}"/>
                    </a:ext>
                  </a:extLst>
                </p:cNvPr>
                <p:cNvSpPr/>
                <p:nvPr/>
              </p:nvSpPr>
              <p:spPr>
                <a:xfrm rot="5400000">
                  <a:off x="3818599" y="6146570"/>
                  <a:ext cx="264660" cy="239947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7FA1D68E-6F9D-41F9-85FA-9F1512A1225E}"/>
                    </a:ext>
                  </a:extLst>
                </p:cNvPr>
                <p:cNvSpPr/>
                <p:nvPr/>
              </p:nvSpPr>
              <p:spPr>
                <a:xfrm>
                  <a:off x="3904567" y="6298587"/>
                  <a:ext cx="62854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726C5D80-583A-40B0-8C1E-905093DD82B3}"/>
                  </a:ext>
                </a:extLst>
              </p:cNvPr>
              <p:cNvSpPr/>
              <p:nvPr/>
            </p:nvSpPr>
            <p:spPr>
              <a:xfrm rot="5400000">
                <a:off x="3955508" y="6252754"/>
                <a:ext cx="315085" cy="78006"/>
              </a:xfrm>
              <a:custGeom>
                <a:avLst/>
                <a:gdLst>
                  <a:gd name="connsiteX0" fmla="*/ 0 w 324610"/>
                  <a:gd name="connsiteY0" fmla="*/ 247153 h 247154"/>
                  <a:gd name="connsiteX1" fmla="*/ 0 w 324610"/>
                  <a:gd name="connsiteY1" fmla="*/ 0 h 247154"/>
                  <a:gd name="connsiteX2" fmla="*/ 9856 w 324610"/>
                  <a:gd name="connsiteY2" fmla="*/ 0 h 247154"/>
                  <a:gd name="connsiteX3" fmla="*/ 132330 w 324610"/>
                  <a:gd name="connsiteY3" fmla="*/ 0 h 247154"/>
                  <a:gd name="connsiteX4" fmla="*/ 167233 w 324610"/>
                  <a:gd name="connsiteY4" fmla="*/ 0 h 247154"/>
                  <a:gd name="connsiteX5" fmla="*/ 324610 w 324610"/>
                  <a:gd name="connsiteY5" fmla="*/ 123577 h 247154"/>
                  <a:gd name="connsiteX6" fmla="*/ 167233 w 324610"/>
                  <a:gd name="connsiteY6" fmla="*/ 247154 h 247154"/>
                  <a:gd name="connsiteX7" fmla="*/ 132331 w 324610"/>
                  <a:gd name="connsiteY7" fmla="*/ 247154 h 247154"/>
                  <a:gd name="connsiteX8" fmla="*/ 132330 w 324610"/>
                  <a:gd name="connsiteY8" fmla="*/ 247154 h 247154"/>
                  <a:gd name="connsiteX0" fmla="*/ 0 w 315085"/>
                  <a:gd name="connsiteY0" fmla="*/ 247153 h 305403"/>
                  <a:gd name="connsiteX1" fmla="*/ 0 w 315085"/>
                  <a:gd name="connsiteY1" fmla="*/ 0 h 305403"/>
                  <a:gd name="connsiteX2" fmla="*/ 9856 w 315085"/>
                  <a:gd name="connsiteY2" fmla="*/ 0 h 305403"/>
                  <a:gd name="connsiteX3" fmla="*/ 132330 w 315085"/>
                  <a:gd name="connsiteY3" fmla="*/ 0 h 305403"/>
                  <a:gd name="connsiteX4" fmla="*/ 167233 w 315085"/>
                  <a:gd name="connsiteY4" fmla="*/ 0 h 305403"/>
                  <a:gd name="connsiteX5" fmla="*/ 315085 w 315085"/>
                  <a:gd name="connsiteY5" fmla="*/ 282065 h 305403"/>
                  <a:gd name="connsiteX6" fmla="*/ 167233 w 315085"/>
                  <a:gd name="connsiteY6" fmla="*/ 247154 h 305403"/>
                  <a:gd name="connsiteX7" fmla="*/ 132331 w 315085"/>
                  <a:gd name="connsiteY7" fmla="*/ 247154 h 305403"/>
                  <a:gd name="connsiteX8" fmla="*/ 132330 w 315085"/>
                  <a:gd name="connsiteY8" fmla="*/ 247154 h 305403"/>
                  <a:gd name="connsiteX9" fmla="*/ 0 w 315085"/>
                  <a:gd name="connsiteY9" fmla="*/ 247153 h 305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5085" h="305403">
                    <a:moveTo>
                      <a:pt x="0" y="247153"/>
                    </a:moveTo>
                    <a:lnTo>
                      <a:pt x="0" y="0"/>
                    </a:lnTo>
                    <a:lnTo>
                      <a:pt x="9856" y="0"/>
                    </a:lnTo>
                    <a:lnTo>
                      <a:pt x="132330" y="0"/>
                    </a:lnTo>
                    <a:lnTo>
                      <a:pt x="167233" y="0"/>
                    </a:lnTo>
                    <a:cubicBezTo>
                      <a:pt x="254150" y="0"/>
                      <a:pt x="315085" y="213815"/>
                      <a:pt x="315085" y="282065"/>
                    </a:cubicBezTo>
                    <a:cubicBezTo>
                      <a:pt x="315085" y="350315"/>
                      <a:pt x="254150" y="247154"/>
                      <a:pt x="167233" y="247154"/>
                    </a:cubicBezTo>
                    <a:lnTo>
                      <a:pt x="132331" y="247154"/>
                    </a:lnTo>
                    <a:lnTo>
                      <a:pt x="132330" y="247154"/>
                    </a:lnTo>
                    <a:lnTo>
                      <a:pt x="0" y="247153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25767BE8-49A2-4680-A918-63676AF52637}"/>
                </a:ext>
              </a:extLst>
            </p:cNvPr>
            <p:cNvSpPr/>
            <p:nvPr/>
          </p:nvSpPr>
          <p:spPr>
            <a:xfrm>
              <a:off x="4976253" y="5540474"/>
              <a:ext cx="150180" cy="900900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B2EDF068-3478-4F7B-B297-6A182323066B}"/>
                </a:ext>
              </a:extLst>
            </p:cNvPr>
            <p:cNvSpPr/>
            <p:nvPr/>
          </p:nvSpPr>
          <p:spPr>
            <a:xfrm flipH="1">
              <a:off x="5004598" y="5492730"/>
              <a:ext cx="272132" cy="94773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pattFill prst="plaid">
              <a:fgClr>
                <a:srgbClr val="FF6699"/>
              </a:fgClr>
              <a:bgClr>
                <a:srgbClr val="FF99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円/楕円 27">
              <a:extLst>
                <a:ext uri="{FF2B5EF4-FFF2-40B4-BE49-F238E27FC236}">
                  <a16:creationId xmlns:a16="http://schemas.microsoft.com/office/drawing/2014/main" id="{75C9BBA3-D4F7-4544-B0D1-8D3F506FBD51}"/>
                </a:ext>
              </a:extLst>
            </p:cNvPr>
            <p:cNvSpPr/>
            <p:nvPr/>
          </p:nvSpPr>
          <p:spPr>
            <a:xfrm rot="10800000">
              <a:off x="4690334" y="4677460"/>
              <a:ext cx="215486" cy="3819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0BDC70D3-25A3-4A98-AA08-FEE1EF4D03D9}"/>
                </a:ext>
              </a:extLst>
            </p:cNvPr>
            <p:cNvSpPr/>
            <p:nvPr/>
          </p:nvSpPr>
          <p:spPr>
            <a:xfrm>
              <a:off x="4628087" y="4252693"/>
              <a:ext cx="950817" cy="987758"/>
            </a:xfrm>
            <a:custGeom>
              <a:avLst/>
              <a:gdLst>
                <a:gd name="connsiteX0" fmla="*/ 413218 w 950817"/>
                <a:gd name="connsiteY0" fmla="*/ 0 h 987758"/>
                <a:gd name="connsiteX1" fmla="*/ 456938 w 950817"/>
                <a:gd name="connsiteY1" fmla="*/ 0 h 987758"/>
                <a:gd name="connsiteX2" fmla="*/ 950817 w 950817"/>
                <a:gd name="connsiteY2" fmla="*/ 493879 h 987758"/>
                <a:gd name="connsiteX3" fmla="*/ 950817 w 950817"/>
                <a:gd name="connsiteY3" fmla="*/ 987758 h 987758"/>
                <a:gd name="connsiteX4" fmla="*/ 560292 w 950817"/>
                <a:gd name="connsiteY4" fmla="*/ 987758 h 987758"/>
                <a:gd name="connsiteX5" fmla="*/ 560292 w 950817"/>
                <a:gd name="connsiteY5" fmla="*/ 716129 h 987758"/>
                <a:gd name="connsiteX6" fmla="*/ 66413 w 950817"/>
                <a:gd name="connsiteY6" fmla="*/ 222250 h 987758"/>
                <a:gd name="connsiteX7" fmla="*/ 22693 w 950817"/>
                <a:gd name="connsiteY7" fmla="*/ 222250 h 987758"/>
                <a:gd name="connsiteX8" fmla="*/ 0 w 950817"/>
                <a:gd name="connsiteY8" fmla="*/ 224538 h 987758"/>
                <a:gd name="connsiteX9" fmla="*/ 3686 w 950817"/>
                <a:gd name="connsiteY9" fmla="*/ 217747 h 987758"/>
                <a:gd name="connsiteX10" fmla="*/ 413218 w 950817"/>
                <a:gd name="connsiteY10" fmla="*/ 0 h 98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0817" h="987758">
                  <a:moveTo>
                    <a:pt x="413218" y="0"/>
                  </a:moveTo>
                  <a:lnTo>
                    <a:pt x="456938" y="0"/>
                  </a:lnTo>
                  <a:cubicBezTo>
                    <a:pt x="729700" y="0"/>
                    <a:pt x="950817" y="221117"/>
                    <a:pt x="950817" y="493879"/>
                  </a:cubicBezTo>
                  <a:lnTo>
                    <a:pt x="950817" y="987758"/>
                  </a:lnTo>
                  <a:lnTo>
                    <a:pt x="560292" y="987758"/>
                  </a:lnTo>
                  <a:lnTo>
                    <a:pt x="560292" y="716129"/>
                  </a:lnTo>
                  <a:cubicBezTo>
                    <a:pt x="560292" y="443367"/>
                    <a:pt x="339175" y="222250"/>
                    <a:pt x="66413" y="222250"/>
                  </a:cubicBezTo>
                  <a:lnTo>
                    <a:pt x="22693" y="222250"/>
                  </a:lnTo>
                  <a:lnTo>
                    <a:pt x="0" y="224538"/>
                  </a:lnTo>
                  <a:lnTo>
                    <a:pt x="3686" y="217747"/>
                  </a:lnTo>
                  <a:cubicBezTo>
                    <a:pt x="92439" y="86374"/>
                    <a:pt x="242742" y="0"/>
                    <a:pt x="41321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4" name="四角形: 角を丸くする 153">
              <a:extLst>
                <a:ext uri="{FF2B5EF4-FFF2-40B4-BE49-F238E27FC236}">
                  <a16:creationId xmlns:a16="http://schemas.microsoft.com/office/drawing/2014/main" id="{9B3D05CA-6A2F-467F-B760-646BB2D67F95}"/>
                </a:ext>
              </a:extLst>
            </p:cNvPr>
            <p:cNvSpPr/>
            <p:nvPr/>
          </p:nvSpPr>
          <p:spPr>
            <a:xfrm rot="19800000">
              <a:off x="5084753" y="4667810"/>
              <a:ext cx="162255" cy="72563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" name="円/楕円 189">
              <a:extLst>
                <a:ext uri="{FF2B5EF4-FFF2-40B4-BE49-F238E27FC236}">
                  <a16:creationId xmlns:a16="http://schemas.microsoft.com/office/drawing/2014/main" id="{0C781C62-26EF-4A28-86C3-153636B4E852}"/>
                </a:ext>
              </a:extLst>
            </p:cNvPr>
            <p:cNvSpPr/>
            <p:nvPr/>
          </p:nvSpPr>
          <p:spPr>
            <a:xfrm>
              <a:off x="4887328" y="4986208"/>
              <a:ext cx="118865" cy="64499"/>
            </a:xfrm>
            <a:prstGeom prst="ellipse">
              <a:avLst/>
            </a:pr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6A261C9E-B818-4A0D-BC34-2D4F223E8117}"/>
                </a:ext>
              </a:extLst>
            </p:cNvPr>
            <p:cNvSpPr/>
            <p:nvPr/>
          </p:nvSpPr>
          <p:spPr>
            <a:xfrm>
              <a:off x="4685931" y="4790608"/>
              <a:ext cx="101838" cy="82434"/>
            </a:xfrm>
            <a:custGeom>
              <a:avLst/>
              <a:gdLst>
                <a:gd name="connsiteX0" fmla="*/ 0 w 101838"/>
                <a:gd name="connsiteY0" fmla="*/ 0 h 82434"/>
                <a:gd name="connsiteX1" fmla="*/ 35279 w 101838"/>
                <a:gd name="connsiteY1" fmla="*/ 23797 h 82434"/>
                <a:gd name="connsiteX2" fmla="*/ 35358 w 101838"/>
                <a:gd name="connsiteY2" fmla="*/ 23500 h 82434"/>
                <a:gd name="connsiteX3" fmla="*/ 62895 w 101838"/>
                <a:gd name="connsiteY3" fmla="*/ 5690 h 82434"/>
                <a:gd name="connsiteX4" fmla="*/ 101838 w 101838"/>
                <a:gd name="connsiteY4" fmla="*/ 66496 h 82434"/>
                <a:gd name="connsiteX5" fmla="*/ 97610 w 101838"/>
                <a:gd name="connsiteY5" fmla="*/ 82434 h 82434"/>
                <a:gd name="connsiteX6" fmla="*/ 90427 w 101838"/>
                <a:gd name="connsiteY6" fmla="*/ 55357 h 82434"/>
                <a:gd name="connsiteX7" fmla="*/ 62890 w 101838"/>
                <a:gd name="connsiteY7" fmla="*/ 37547 h 82434"/>
                <a:gd name="connsiteX8" fmla="*/ 35353 w 101838"/>
                <a:gd name="connsiteY8" fmla="*/ 55357 h 82434"/>
                <a:gd name="connsiteX9" fmla="*/ 28175 w 101838"/>
                <a:gd name="connsiteY9" fmla="*/ 82415 h 82434"/>
                <a:gd name="connsiteX10" fmla="*/ 23952 w 101838"/>
                <a:gd name="connsiteY10" fmla="*/ 66496 h 82434"/>
                <a:gd name="connsiteX11" fmla="*/ 29734 w 101838"/>
                <a:gd name="connsiteY11" fmla="*/ 44702 h 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1838" h="82434">
                  <a:moveTo>
                    <a:pt x="0" y="0"/>
                  </a:moveTo>
                  <a:lnTo>
                    <a:pt x="35279" y="23797"/>
                  </a:lnTo>
                  <a:lnTo>
                    <a:pt x="35358" y="23500"/>
                  </a:lnTo>
                  <a:cubicBezTo>
                    <a:pt x="42406" y="12496"/>
                    <a:pt x="52141" y="5690"/>
                    <a:pt x="62895" y="5690"/>
                  </a:cubicBezTo>
                  <a:cubicBezTo>
                    <a:pt x="84403" y="5690"/>
                    <a:pt x="101838" y="32914"/>
                    <a:pt x="101838" y="66496"/>
                  </a:cubicBezTo>
                  <a:lnTo>
                    <a:pt x="97610" y="82434"/>
                  </a:lnTo>
                  <a:lnTo>
                    <a:pt x="90427" y="55357"/>
                  </a:lnTo>
                  <a:cubicBezTo>
                    <a:pt x="83380" y="44353"/>
                    <a:pt x="73644" y="37547"/>
                    <a:pt x="62890" y="37547"/>
                  </a:cubicBezTo>
                  <a:cubicBezTo>
                    <a:pt x="52136" y="37547"/>
                    <a:pt x="42401" y="44353"/>
                    <a:pt x="35353" y="55357"/>
                  </a:cubicBezTo>
                  <a:lnTo>
                    <a:pt x="28175" y="82415"/>
                  </a:lnTo>
                  <a:lnTo>
                    <a:pt x="23952" y="66496"/>
                  </a:lnTo>
                  <a:lnTo>
                    <a:pt x="29734" y="44702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45E07411-B554-43FF-9E4D-CC07CC19C073}"/>
                </a:ext>
              </a:extLst>
            </p:cNvPr>
            <p:cNvSpPr/>
            <p:nvPr/>
          </p:nvSpPr>
          <p:spPr>
            <a:xfrm rot="5400000">
              <a:off x="5022622" y="4425203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" name="四角形: 角を丸くする 157">
              <a:extLst>
                <a:ext uri="{FF2B5EF4-FFF2-40B4-BE49-F238E27FC236}">
                  <a16:creationId xmlns:a16="http://schemas.microsoft.com/office/drawing/2014/main" id="{66481CE3-3760-4892-B591-E521BA114A74}"/>
                </a:ext>
              </a:extLst>
            </p:cNvPr>
            <p:cNvSpPr/>
            <p:nvPr/>
          </p:nvSpPr>
          <p:spPr>
            <a:xfrm>
              <a:off x="4627925" y="4663409"/>
              <a:ext cx="29499" cy="339055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87C3FB65-0264-46CC-BDEC-EC9A86D9F0EA}"/>
                </a:ext>
              </a:extLst>
            </p:cNvPr>
            <p:cNvGrpSpPr/>
            <p:nvPr/>
          </p:nvGrpSpPr>
          <p:grpSpPr>
            <a:xfrm>
              <a:off x="5110473" y="4803775"/>
              <a:ext cx="213882" cy="331853"/>
              <a:chOff x="1368308" y="1783038"/>
              <a:chExt cx="188990" cy="342286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0F01C945-687A-4214-AC82-B393FCB4DECA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0B35827F-E729-4E92-BDE8-A0418E710155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865472A2-8BD6-45A5-B32E-760CB52F49E4}"/>
              </a:ext>
            </a:extLst>
          </p:cNvPr>
          <p:cNvGrpSpPr/>
          <p:nvPr/>
        </p:nvGrpSpPr>
        <p:grpSpPr>
          <a:xfrm>
            <a:off x="7087844" y="4217933"/>
            <a:ext cx="1455711" cy="2224050"/>
            <a:chOff x="7087844" y="4217933"/>
            <a:chExt cx="1455711" cy="2224050"/>
          </a:xfrm>
        </p:grpSpPr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16EFC329-CE6F-487B-869A-6DD57E8821D7}"/>
                </a:ext>
              </a:extLst>
            </p:cNvPr>
            <p:cNvSpPr/>
            <p:nvPr/>
          </p:nvSpPr>
          <p:spPr>
            <a:xfrm>
              <a:off x="7955483" y="5098406"/>
              <a:ext cx="177070" cy="395121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0D3802DA-94F6-4397-8449-96D35691D4A6}"/>
                </a:ext>
              </a:extLst>
            </p:cNvPr>
            <p:cNvSpPr/>
            <p:nvPr/>
          </p:nvSpPr>
          <p:spPr>
            <a:xfrm>
              <a:off x="7968247" y="5129117"/>
              <a:ext cx="81882" cy="195549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42FFAB7E-4BC8-4697-9ABD-479A84D73B51}"/>
                </a:ext>
              </a:extLst>
            </p:cNvPr>
            <p:cNvSpPr/>
            <p:nvPr/>
          </p:nvSpPr>
          <p:spPr>
            <a:xfrm>
              <a:off x="7463034" y="4252694"/>
              <a:ext cx="1080521" cy="1715623"/>
            </a:xfrm>
            <a:custGeom>
              <a:avLst/>
              <a:gdLst>
                <a:gd name="connsiteX0" fmla="*/ 425344 w 1080521"/>
                <a:gd name="connsiteY0" fmla="*/ 0 h 1715623"/>
                <a:gd name="connsiteX1" fmla="*/ 511737 w 1080521"/>
                <a:gd name="connsiteY1" fmla="*/ 9937 h 1715623"/>
                <a:gd name="connsiteX2" fmla="*/ 538598 w 1080521"/>
                <a:gd name="connsiteY2" fmla="*/ 19450 h 1715623"/>
                <a:gd name="connsiteX3" fmla="*/ 565460 w 1080521"/>
                <a:gd name="connsiteY3" fmla="*/ 9937 h 1715623"/>
                <a:gd name="connsiteX4" fmla="*/ 651851 w 1080521"/>
                <a:gd name="connsiteY4" fmla="*/ 0 h 1715623"/>
                <a:gd name="connsiteX5" fmla="*/ 738243 w 1080521"/>
                <a:gd name="connsiteY5" fmla="*/ 9937 h 1715623"/>
                <a:gd name="connsiteX6" fmla="*/ 779823 w 1080521"/>
                <a:gd name="connsiteY6" fmla="*/ 24663 h 1715623"/>
                <a:gd name="connsiteX7" fmla="*/ 827416 w 1080521"/>
                <a:gd name="connsiteY7" fmla="*/ 45369 h 1715623"/>
                <a:gd name="connsiteX8" fmla="*/ 906343 w 1080521"/>
                <a:gd name="connsiteY8" fmla="*/ 97567 h 1715623"/>
                <a:gd name="connsiteX9" fmla="*/ 927382 w 1080521"/>
                <a:gd name="connsiteY9" fmla="*/ 118005 h 1715623"/>
                <a:gd name="connsiteX10" fmla="*/ 928424 w 1080521"/>
                <a:gd name="connsiteY10" fmla="*/ 118265 h 1715623"/>
                <a:gd name="connsiteX11" fmla="*/ 954967 w 1080521"/>
                <a:gd name="connsiteY11" fmla="*/ 143251 h 1715623"/>
                <a:gd name="connsiteX12" fmla="*/ 1080521 w 1080521"/>
                <a:gd name="connsiteY12" fmla="*/ 489087 h 1715623"/>
                <a:gd name="connsiteX13" fmla="*/ 1007311 w 1080521"/>
                <a:gd name="connsiteY13" fmla="*/ 762540 h 1715623"/>
                <a:gd name="connsiteX14" fmla="*/ 974109 w 1080521"/>
                <a:gd name="connsiteY14" fmla="*/ 808453 h 1715623"/>
                <a:gd name="connsiteX15" fmla="*/ 940494 w 1080521"/>
                <a:gd name="connsiteY15" fmla="*/ 904758 h 1715623"/>
                <a:gd name="connsiteX16" fmla="*/ 979044 w 1080521"/>
                <a:gd name="connsiteY16" fmla="*/ 1702751 h 1715623"/>
                <a:gd name="connsiteX17" fmla="*/ 979044 w 1080521"/>
                <a:gd name="connsiteY17" fmla="*/ 1702752 h 1715623"/>
                <a:gd name="connsiteX18" fmla="*/ 737923 w 1080521"/>
                <a:gd name="connsiteY18" fmla="*/ 1625179 h 1715623"/>
                <a:gd name="connsiteX19" fmla="*/ 725407 w 1080521"/>
                <a:gd name="connsiteY19" fmla="*/ 1614302 h 1715623"/>
                <a:gd name="connsiteX20" fmla="*/ 698304 w 1080521"/>
                <a:gd name="connsiteY20" fmla="*/ 1660570 h 1715623"/>
                <a:gd name="connsiteX21" fmla="*/ 659547 w 1080521"/>
                <a:gd name="connsiteY21" fmla="*/ 1706662 h 1715623"/>
                <a:gd name="connsiteX22" fmla="*/ 648555 w 1080521"/>
                <a:gd name="connsiteY22" fmla="*/ 1715623 h 1715623"/>
                <a:gd name="connsiteX23" fmla="*/ 648555 w 1080521"/>
                <a:gd name="connsiteY23" fmla="*/ 781880 h 1715623"/>
                <a:gd name="connsiteX24" fmla="*/ 239142 w 1080521"/>
                <a:gd name="connsiteY24" fmla="*/ 781880 h 1715623"/>
                <a:gd name="connsiteX25" fmla="*/ 241723 w 1080521"/>
                <a:gd name="connsiteY25" fmla="*/ 761359 h 1715623"/>
                <a:gd name="connsiteX26" fmla="*/ 242526 w 1080521"/>
                <a:gd name="connsiteY26" fmla="*/ 759286 h 1715623"/>
                <a:gd name="connsiteX27" fmla="*/ 231066 w 1080521"/>
                <a:gd name="connsiteY27" fmla="*/ 754301 h 1715623"/>
                <a:gd name="connsiteX28" fmla="*/ 223 w 1080521"/>
                <a:gd name="connsiteY28" fmla="*/ 454280 h 1715623"/>
                <a:gd name="connsiteX29" fmla="*/ 0 w 1080521"/>
                <a:gd name="connsiteY29" fmla="*/ 451447 h 1715623"/>
                <a:gd name="connsiteX30" fmla="*/ 5383 w 1080521"/>
                <a:gd name="connsiteY30" fmla="*/ 390519 h 1715623"/>
                <a:gd name="connsiteX31" fmla="*/ 425344 w 1080521"/>
                <a:gd name="connsiteY31" fmla="*/ 0 h 171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80521" h="1715623">
                  <a:moveTo>
                    <a:pt x="425344" y="0"/>
                  </a:moveTo>
                  <a:cubicBezTo>
                    <a:pt x="454938" y="0"/>
                    <a:pt x="483831" y="3422"/>
                    <a:pt x="511737" y="9937"/>
                  </a:cubicBezTo>
                  <a:lnTo>
                    <a:pt x="538598" y="19450"/>
                  </a:lnTo>
                  <a:lnTo>
                    <a:pt x="565460" y="9937"/>
                  </a:lnTo>
                  <a:cubicBezTo>
                    <a:pt x="593364" y="3422"/>
                    <a:pt x="622257" y="0"/>
                    <a:pt x="651851" y="0"/>
                  </a:cubicBezTo>
                  <a:cubicBezTo>
                    <a:pt x="681445" y="0"/>
                    <a:pt x="710338" y="3422"/>
                    <a:pt x="738243" y="9937"/>
                  </a:cubicBezTo>
                  <a:lnTo>
                    <a:pt x="779823" y="24663"/>
                  </a:lnTo>
                  <a:lnTo>
                    <a:pt x="827416" y="45369"/>
                  </a:lnTo>
                  <a:cubicBezTo>
                    <a:pt x="855788" y="60733"/>
                    <a:pt x="882216" y="78228"/>
                    <a:pt x="906343" y="97567"/>
                  </a:cubicBezTo>
                  <a:lnTo>
                    <a:pt x="927382" y="118005"/>
                  </a:lnTo>
                  <a:lnTo>
                    <a:pt x="928424" y="118265"/>
                  </a:lnTo>
                  <a:lnTo>
                    <a:pt x="954967" y="143251"/>
                  </a:lnTo>
                  <a:cubicBezTo>
                    <a:pt x="1032541" y="231758"/>
                    <a:pt x="1080521" y="354030"/>
                    <a:pt x="1080521" y="489087"/>
                  </a:cubicBezTo>
                  <a:cubicBezTo>
                    <a:pt x="1080521" y="590380"/>
                    <a:pt x="1053532" y="684481"/>
                    <a:pt x="1007311" y="762540"/>
                  </a:cubicBezTo>
                  <a:lnTo>
                    <a:pt x="974109" y="808453"/>
                  </a:lnTo>
                  <a:lnTo>
                    <a:pt x="940494" y="904758"/>
                  </a:lnTo>
                  <a:cubicBezTo>
                    <a:pt x="863394" y="1165916"/>
                    <a:pt x="876244" y="1448852"/>
                    <a:pt x="979044" y="1702751"/>
                  </a:cubicBezTo>
                  <a:lnTo>
                    <a:pt x="979044" y="1702752"/>
                  </a:lnTo>
                  <a:cubicBezTo>
                    <a:pt x="889727" y="1702752"/>
                    <a:pt x="806752" y="1674155"/>
                    <a:pt x="737923" y="1625179"/>
                  </a:cubicBezTo>
                  <a:lnTo>
                    <a:pt x="725407" y="1614302"/>
                  </a:lnTo>
                  <a:lnTo>
                    <a:pt x="698304" y="1660570"/>
                  </a:lnTo>
                  <a:cubicBezTo>
                    <a:pt x="685989" y="1677785"/>
                    <a:pt x="673041" y="1693209"/>
                    <a:pt x="659547" y="1706662"/>
                  </a:cubicBezTo>
                  <a:lnTo>
                    <a:pt x="648555" y="1715623"/>
                  </a:lnTo>
                  <a:lnTo>
                    <a:pt x="648555" y="781880"/>
                  </a:lnTo>
                  <a:lnTo>
                    <a:pt x="239142" y="781880"/>
                  </a:lnTo>
                  <a:lnTo>
                    <a:pt x="241723" y="761359"/>
                  </a:lnTo>
                  <a:lnTo>
                    <a:pt x="242526" y="759286"/>
                  </a:lnTo>
                  <a:lnTo>
                    <a:pt x="231066" y="754301"/>
                  </a:lnTo>
                  <a:cubicBezTo>
                    <a:pt x="106940" y="687084"/>
                    <a:pt x="20015" y="579080"/>
                    <a:pt x="223" y="454280"/>
                  </a:cubicBezTo>
                  <a:lnTo>
                    <a:pt x="0" y="451447"/>
                  </a:lnTo>
                  <a:lnTo>
                    <a:pt x="5383" y="390519"/>
                  </a:lnTo>
                  <a:cubicBezTo>
                    <a:pt x="45355" y="167651"/>
                    <a:pt x="218190" y="0"/>
                    <a:pt x="42534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D63F9931-EAC7-44A9-972C-5391FB1BE6DF}"/>
                </a:ext>
              </a:extLst>
            </p:cNvPr>
            <p:cNvSpPr/>
            <p:nvPr/>
          </p:nvSpPr>
          <p:spPr>
            <a:xfrm>
              <a:off x="7549400" y="4398024"/>
              <a:ext cx="831186" cy="930665"/>
            </a:xfrm>
            <a:custGeom>
              <a:avLst/>
              <a:gdLst>
                <a:gd name="connsiteX0" fmla="*/ 444504 w 821661"/>
                <a:gd name="connsiteY0" fmla="*/ 27 h 921045"/>
                <a:gd name="connsiteX1" fmla="*/ 821479 w 821661"/>
                <a:gd name="connsiteY1" fmla="*/ 445103 h 921045"/>
                <a:gd name="connsiteX2" fmla="*/ 552319 w 821661"/>
                <a:gd name="connsiteY2" fmla="*/ 898660 h 921045"/>
                <a:gd name="connsiteX3" fmla="*/ 480846 w 821661"/>
                <a:gd name="connsiteY3" fmla="*/ 747863 h 921045"/>
                <a:gd name="connsiteX4" fmla="*/ 232191 w 821661"/>
                <a:gd name="connsiteY4" fmla="*/ 919950 h 921045"/>
                <a:gd name="connsiteX5" fmla="*/ 75343 w 821661"/>
                <a:gd name="connsiteY5" fmla="*/ 842202 h 921045"/>
                <a:gd name="connsiteX6" fmla="*/ 67533 w 821661"/>
                <a:gd name="connsiteY6" fmla="*/ 822288 h 921045"/>
                <a:gd name="connsiteX7" fmla="*/ 70485 w 821661"/>
                <a:gd name="connsiteY7" fmla="*/ 821185 h 921045"/>
                <a:gd name="connsiteX8" fmla="*/ 100514 w 821661"/>
                <a:gd name="connsiteY8" fmla="*/ 795321 h 921045"/>
                <a:gd name="connsiteX9" fmla="*/ 70485 w 821661"/>
                <a:gd name="connsiteY9" fmla="*/ 800742 h 921045"/>
                <a:gd name="connsiteX10" fmla="*/ 60233 w 821661"/>
                <a:gd name="connsiteY10" fmla="*/ 803677 h 921045"/>
                <a:gd name="connsiteX11" fmla="*/ 59765 w 821661"/>
                <a:gd name="connsiteY11" fmla="*/ 802483 h 921045"/>
                <a:gd name="connsiteX12" fmla="*/ 48103 w 821661"/>
                <a:gd name="connsiteY12" fmla="*/ 752360 h 921045"/>
                <a:gd name="connsiteX13" fmla="*/ 0 w 821661"/>
                <a:gd name="connsiteY13" fmla="*/ 713901 h 921045"/>
                <a:gd name="connsiteX14" fmla="*/ 41934 w 821661"/>
                <a:gd name="connsiteY14" fmla="*/ 572226 h 921045"/>
                <a:gd name="connsiteX15" fmla="*/ 12918 w 821661"/>
                <a:gd name="connsiteY15" fmla="*/ 401454 h 921045"/>
                <a:gd name="connsiteX16" fmla="*/ 11316 w 821661"/>
                <a:gd name="connsiteY16" fmla="*/ 339903 h 921045"/>
                <a:gd name="connsiteX17" fmla="*/ 444504 w 821661"/>
                <a:gd name="connsiteY17" fmla="*/ 27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17" fmla="*/ 572286 w 821661"/>
                <a:gd name="connsiteY17" fmla="*/ 839303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70485 w 821661"/>
                <a:gd name="connsiteY4" fmla="*/ 821185 h 921045"/>
                <a:gd name="connsiteX5" fmla="*/ 100514 w 821661"/>
                <a:gd name="connsiteY5" fmla="*/ 795321 h 921045"/>
                <a:gd name="connsiteX6" fmla="*/ 70485 w 821661"/>
                <a:gd name="connsiteY6" fmla="*/ 800742 h 921045"/>
                <a:gd name="connsiteX7" fmla="*/ 60233 w 821661"/>
                <a:gd name="connsiteY7" fmla="*/ 803677 h 921045"/>
                <a:gd name="connsiteX8" fmla="*/ 59765 w 821661"/>
                <a:gd name="connsiteY8" fmla="*/ 802483 h 921045"/>
                <a:gd name="connsiteX9" fmla="*/ 48103 w 821661"/>
                <a:gd name="connsiteY9" fmla="*/ 752360 h 921045"/>
                <a:gd name="connsiteX10" fmla="*/ 0 w 821661"/>
                <a:gd name="connsiteY10" fmla="*/ 713901 h 921045"/>
                <a:gd name="connsiteX11" fmla="*/ 41934 w 821661"/>
                <a:gd name="connsiteY11" fmla="*/ 572226 h 921045"/>
                <a:gd name="connsiteX12" fmla="*/ 12918 w 821661"/>
                <a:gd name="connsiteY12" fmla="*/ 401454 h 921045"/>
                <a:gd name="connsiteX13" fmla="*/ 11316 w 821661"/>
                <a:gd name="connsiteY13" fmla="*/ 339903 h 921045"/>
                <a:gd name="connsiteX14" fmla="*/ 444504 w 821661"/>
                <a:gd name="connsiteY14" fmla="*/ 27 h 921045"/>
                <a:gd name="connsiteX15" fmla="*/ 821479 w 821661"/>
                <a:gd name="connsiteY15" fmla="*/ 445103 h 921045"/>
                <a:gd name="connsiteX16" fmla="*/ 552319 w 821661"/>
                <a:gd name="connsiteY16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60233 w 821661"/>
                <a:gd name="connsiteY6" fmla="*/ 803677 h 921045"/>
                <a:gd name="connsiteX7" fmla="*/ 59765 w 821661"/>
                <a:gd name="connsiteY7" fmla="*/ 802483 h 921045"/>
                <a:gd name="connsiteX8" fmla="*/ 48103 w 821661"/>
                <a:gd name="connsiteY8" fmla="*/ 752360 h 921045"/>
                <a:gd name="connsiteX9" fmla="*/ 0 w 821661"/>
                <a:gd name="connsiteY9" fmla="*/ 713901 h 921045"/>
                <a:gd name="connsiteX10" fmla="*/ 41934 w 821661"/>
                <a:gd name="connsiteY10" fmla="*/ 572226 h 921045"/>
                <a:gd name="connsiteX11" fmla="*/ 12918 w 821661"/>
                <a:gd name="connsiteY11" fmla="*/ 401454 h 921045"/>
                <a:gd name="connsiteX12" fmla="*/ 11316 w 821661"/>
                <a:gd name="connsiteY12" fmla="*/ 339903 h 921045"/>
                <a:gd name="connsiteX13" fmla="*/ 444504 w 821661"/>
                <a:gd name="connsiteY13" fmla="*/ 27 h 921045"/>
                <a:gd name="connsiteX14" fmla="*/ 821479 w 821661"/>
                <a:gd name="connsiteY14" fmla="*/ 445103 h 921045"/>
                <a:gd name="connsiteX15" fmla="*/ 552319 w 821661"/>
                <a:gd name="connsiteY15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60233 w 821661"/>
                <a:gd name="connsiteY6" fmla="*/ 803677 h 921045"/>
                <a:gd name="connsiteX7" fmla="*/ 48103 w 821661"/>
                <a:gd name="connsiteY7" fmla="*/ 752360 h 921045"/>
                <a:gd name="connsiteX8" fmla="*/ 0 w 821661"/>
                <a:gd name="connsiteY8" fmla="*/ 713901 h 921045"/>
                <a:gd name="connsiteX9" fmla="*/ 41934 w 821661"/>
                <a:gd name="connsiteY9" fmla="*/ 572226 h 921045"/>
                <a:gd name="connsiteX10" fmla="*/ 12918 w 821661"/>
                <a:gd name="connsiteY10" fmla="*/ 401454 h 921045"/>
                <a:gd name="connsiteX11" fmla="*/ 11316 w 821661"/>
                <a:gd name="connsiteY11" fmla="*/ 339903 h 921045"/>
                <a:gd name="connsiteX12" fmla="*/ 444504 w 821661"/>
                <a:gd name="connsiteY12" fmla="*/ 27 h 921045"/>
                <a:gd name="connsiteX13" fmla="*/ 821479 w 821661"/>
                <a:gd name="connsiteY13" fmla="*/ 445103 h 921045"/>
                <a:gd name="connsiteX14" fmla="*/ 552319 w 821661"/>
                <a:gd name="connsiteY14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70485 w 821661"/>
                <a:gd name="connsiteY5" fmla="*/ 800742 h 921045"/>
                <a:gd name="connsiteX6" fmla="*/ 48103 w 821661"/>
                <a:gd name="connsiteY6" fmla="*/ 752360 h 921045"/>
                <a:gd name="connsiteX7" fmla="*/ 0 w 821661"/>
                <a:gd name="connsiteY7" fmla="*/ 713901 h 921045"/>
                <a:gd name="connsiteX8" fmla="*/ 41934 w 821661"/>
                <a:gd name="connsiteY8" fmla="*/ 572226 h 921045"/>
                <a:gd name="connsiteX9" fmla="*/ 12918 w 821661"/>
                <a:gd name="connsiteY9" fmla="*/ 401454 h 921045"/>
                <a:gd name="connsiteX10" fmla="*/ 11316 w 821661"/>
                <a:gd name="connsiteY10" fmla="*/ 339903 h 921045"/>
                <a:gd name="connsiteX11" fmla="*/ 444504 w 821661"/>
                <a:gd name="connsiteY11" fmla="*/ 27 h 921045"/>
                <a:gd name="connsiteX12" fmla="*/ 821479 w 821661"/>
                <a:gd name="connsiteY12" fmla="*/ 445103 h 921045"/>
                <a:gd name="connsiteX13" fmla="*/ 552319 w 821661"/>
                <a:gd name="connsiteY13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67533 w 821661"/>
                <a:gd name="connsiteY3" fmla="*/ 822288 h 921045"/>
                <a:gd name="connsiteX4" fmla="*/ 100514 w 821661"/>
                <a:gd name="connsiteY4" fmla="*/ 795321 h 921045"/>
                <a:gd name="connsiteX5" fmla="*/ 56198 w 821661"/>
                <a:gd name="connsiteY5" fmla="*/ 807886 h 921045"/>
                <a:gd name="connsiteX6" fmla="*/ 48103 w 821661"/>
                <a:gd name="connsiteY6" fmla="*/ 752360 h 921045"/>
                <a:gd name="connsiteX7" fmla="*/ 0 w 821661"/>
                <a:gd name="connsiteY7" fmla="*/ 713901 h 921045"/>
                <a:gd name="connsiteX8" fmla="*/ 41934 w 821661"/>
                <a:gd name="connsiteY8" fmla="*/ 572226 h 921045"/>
                <a:gd name="connsiteX9" fmla="*/ 12918 w 821661"/>
                <a:gd name="connsiteY9" fmla="*/ 401454 h 921045"/>
                <a:gd name="connsiteX10" fmla="*/ 11316 w 821661"/>
                <a:gd name="connsiteY10" fmla="*/ 339903 h 921045"/>
                <a:gd name="connsiteX11" fmla="*/ 444504 w 821661"/>
                <a:gd name="connsiteY11" fmla="*/ 27 h 921045"/>
                <a:gd name="connsiteX12" fmla="*/ 821479 w 821661"/>
                <a:gd name="connsiteY12" fmla="*/ 445103 h 921045"/>
                <a:gd name="connsiteX13" fmla="*/ 552319 w 821661"/>
                <a:gd name="connsiteY13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00514 w 821661"/>
                <a:gd name="connsiteY3" fmla="*/ 795321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00514 w 821661"/>
                <a:gd name="connsiteY3" fmla="*/ 795321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12421 w 821661"/>
                <a:gd name="connsiteY3" fmla="*/ 809608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21045"/>
                <a:gd name="connsiteX1" fmla="*/ 232191 w 821661"/>
                <a:gd name="connsiteY1" fmla="*/ 919950 h 921045"/>
                <a:gd name="connsiteX2" fmla="*/ 75343 w 821661"/>
                <a:gd name="connsiteY2" fmla="*/ 842202 h 921045"/>
                <a:gd name="connsiteX3" fmla="*/ 112421 w 821661"/>
                <a:gd name="connsiteY3" fmla="*/ 809608 h 921045"/>
                <a:gd name="connsiteX4" fmla="*/ 56198 w 821661"/>
                <a:gd name="connsiteY4" fmla="*/ 807886 h 921045"/>
                <a:gd name="connsiteX5" fmla="*/ 48103 w 821661"/>
                <a:gd name="connsiteY5" fmla="*/ 752360 h 921045"/>
                <a:gd name="connsiteX6" fmla="*/ 0 w 821661"/>
                <a:gd name="connsiteY6" fmla="*/ 713901 h 921045"/>
                <a:gd name="connsiteX7" fmla="*/ 41934 w 821661"/>
                <a:gd name="connsiteY7" fmla="*/ 572226 h 921045"/>
                <a:gd name="connsiteX8" fmla="*/ 12918 w 821661"/>
                <a:gd name="connsiteY8" fmla="*/ 401454 h 921045"/>
                <a:gd name="connsiteX9" fmla="*/ 11316 w 821661"/>
                <a:gd name="connsiteY9" fmla="*/ 339903 h 921045"/>
                <a:gd name="connsiteX10" fmla="*/ 444504 w 821661"/>
                <a:gd name="connsiteY10" fmla="*/ 27 h 921045"/>
                <a:gd name="connsiteX11" fmla="*/ 821479 w 821661"/>
                <a:gd name="connsiteY11" fmla="*/ 445103 h 921045"/>
                <a:gd name="connsiteX12" fmla="*/ 552319 w 821661"/>
                <a:gd name="connsiteY12" fmla="*/ 898660 h 921045"/>
                <a:gd name="connsiteX0" fmla="*/ 480846 w 821661"/>
                <a:gd name="connsiteY0" fmla="*/ 747863 h 930224"/>
                <a:gd name="connsiteX1" fmla="*/ 232191 w 821661"/>
                <a:gd name="connsiteY1" fmla="*/ 919950 h 930224"/>
                <a:gd name="connsiteX2" fmla="*/ 82487 w 821661"/>
                <a:gd name="connsiteY2" fmla="*/ 866015 h 930224"/>
                <a:gd name="connsiteX3" fmla="*/ 112421 w 821661"/>
                <a:gd name="connsiteY3" fmla="*/ 809608 h 930224"/>
                <a:gd name="connsiteX4" fmla="*/ 56198 w 821661"/>
                <a:gd name="connsiteY4" fmla="*/ 807886 h 930224"/>
                <a:gd name="connsiteX5" fmla="*/ 48103 w 821661"/>
                <a:gd name="connsiteY5" fmla="*/ 752360 h 930224"/>
                <a:gd name="connsiteX6" fmla="*/ 0 w 821661"/>
                <a:gd name="connsiteY6" fmla="*/ 713901 h 930224"/>
                <a:gd name="connsiteX7" fmla="*/ 41934 w 821661"/>
                <a:gd name="connsiteY7" fmla="*/ 572226 h 930224"/>
                <a:gd name="connsiteX8" fmla="*/ 12918 w 821661"/>
                <a:gd name="connsiteY8" fmla="*/ 401454 h 930224"/>
                <a:gd name="connsiteX9" fmla="*/ 11316 w 821661"/>
                <a:gd name="connsiteY9" fmla="*/ 339903 h 930224"/>
                <a:gd name="connsiteX10" fmla="*/ 444504 w 821661"/>
                <a:gd name="connsiteY10" fmla="*/ 27 h 930224"/>
                <a:gd name="connsiteX11" fmla="*/ 821479 w 821661"/>
                <a:gd name="connsiteY11" fmla="*/ 445103 h 930224"/>
                <a:gd name="connsiteX12" fmla="*/ 552319 w 821661"/>
                <a:gd name="connsiteY12" fmla="*/ 898660 h 930224"/>
                <a:gd name="connsiteX0" fmla="*/ 480846 w 821661"/>
                <a:gd name="connsiteY0" fmla="*/ 747863 h 930224"/>
                <a:gd name="connsiteX1" fmla="*/ 232191 w 821661"/>
                <a:gd name="connsiteY1" fmla="*/ 919950 h 930224"/>
                <a:gd name="connsiteX2" fmla="*/ 82487 w 821661"/>
                <a:gd name="connsiteY2" fmla="*/ 866015 h 930224"/>
                <a:gd name="connsiteX3" fmla="*/ 112421 w 821661"/>
                <a:gd name="connsiteY3" fmla="*/ 809608 h 930224"/>
                <a:gd name="connsiteX4" fmla="*/ 56198 w 821661"/>
                <a:gd name="connsiteY4" fmla="*/ 807886 h 930224"/>
                <a:gd name="connsiteX5" fmla="*/ 48103 w 821661"/>
                <a:gd name="connsiteY5" fmla="*/ 752360 h 930224"/>
                <a:gd name="connsiteX6" fmla="*/ 0 w 821661"/>
                <a:gd name="connsiteY6" fmla="*/ 713901 h 930224"/>
                <a:gd name="connsiteX7" fmla="*/ 41934 w 821661"/>
                <a:gd name="connsiteY7" fmla="*/ 572226 h 930224"/>
                <a:gd name="connsiteX8" fmla="*/ 12918 w 821661"/>
                <a:gd name="connsiteY8" fmla="*/ 401454 h 930224"/>
                <a:gd name="connsiteX9" fmla="*/ 11316 w 821661"/>
                <a:gd name="connsiteY9" fmla="*/ 339903 h 930224"/>
                <a:gd name="connsiteX10" fmla="*/ 444504 w 821661"/>
                <a:gd name="connsiteY10" fmla="*/ 27 h 930224"/>
                <a:gd name="connsiteX11" fmla="*/ 821479 w 821661"/>
                <a:gd name="connsiteY11" fmla="*/ 445103 h 930224"/>
                <a:gd name="connsiteX12" fmla="*/ 552319 w 821661"/>
                <a:gd name="connsiteY12" fmla="*/ 898660 h 930224"/>
                <a:gd name="connsiteX0" fmla="*/ 480846 w 821661"/>
                <a:gd name="connsiteY0" fmla="*/ 747863 h 927638"/>
                <a:gd name="connsiteX1" fmla="*/ 232191 w 821661"/>
                <a:gd name="connsiteY1" fmla="*/ 919950 h 927638"/>
                <a:gd name="connsiteX2" fmla="*/ 82487 w 821661"/>
                <a:gd name="connsiteY2" fmla="*/ 866015 h 927638"/>
                <a:gd name="connsiteX3" fmla="*/ 112421 w 821661"/>
                <a:gd name="connsiteY3" fmla="*/ 809608 h 927638"/>
                <a:gd name="connsiteX4" fmla="*/ 56198 w 821661"/>
                <a:gd name="connsiteY4" fmla="*/ 807886 h 927638"/>
                <a:gd name="connsiteX5" fmla="*/ 48103 w 821661"/>
                <a:gd name="connsiteY5" fmla="*/ 752360 h 927638"/>
                <a:gd name="connsiteX6" fmla="*/ 0 w 821661"/>
                <a:gd name="connsiteY6" fmla="*/ 713901 h 927638"/>
                <a:gd name="connsiteX7" fmla="*/ 41934 w 821661"/>
                <a:gd name="connsiteY7" fmla="*/ 572226 h 927638"/>
                <a:gd name="connsiteX8" fmla="*/ 12918 w 821661"/>
                <a:gd name="connsiteY8" fmla="*/ 401454 h 927638"/>
                <a:gd name="connsiteX9" fmla="*/ 11316 w 821661"/>
                <a:gd name="connsiteY9" fmla="*/ 339903 h 927638"/>
                <a:gd name="connsiteX10" fmla="*/ 444504 w 821661"/>
                <a:gd name="connsiteY10" fmla="*/ 27 h 927638"/>
                <a:gd name="connsiteX11" fmla="*/ 821479 w 821661"/>
                <a:gd name="connsiteY11" fmla="*/ 445103 h 927638"/>
                <a:gd name="connsiteX12" fmla="*/ 552319 w 821661"/>
                <a:gd name="connsiteY12" fmla="*/ 898660 h 927638"/>
                <a:gd name="connsiteX0" fmla="*/ 480846 w 821661"/>
                <a:gd name="connsiteY0" fmla="*/ 747863 h 940025"/>
                <a:gd name="connsiteX1" fmla="*/ 263148 w 821661"/>
                <a:gd name="connsiteY1" fmla="*/ 934237 h 940025"/>
                <a:gd name="connsiteX2" fmla="*/ 82487 w 821661"/>
                <a:gd name="connsiteY2" fmla="*/ 866015 h 940025"/>
                <a:gd name="connsiteX3" fmla="*/ 112421 w 821661"/>
                <a:gd name="connsiteY3" fmla="*/ 809608 h 940025"/>
                <a:gd name="connsiteX4" fmla="*/ 56198 w 821661"/>
                <a:gd name="connsiteY4" fmla="*/ 807886 h 940025"/>
                <a:gd name="connsiteX5" fmla="*/ 48103 w 821661"/>
                <a:gd name="connsiteY5" fmla="*/ 752360 h 940025"/>
                <a:gd name="connsiteX6" fmla="*/ 0 w 821661"/>
                <a:gd name="connsiteY6" fmla="*/ 713901 h 940025"/>
                <a:gd name="connsiteX7" fmla="*/ 41934 w 821661"/>
                <a:gd name="connsiteY7" fmla="*/ 572226 h 940025"/>
                <a:gd name="connsiteX8" fmla="*/ 12918 w 821661"/>
                <a:gd name="connsiteY8" fmla="*/ 401454 h 940025"/>
                <a:gd name="connsiteX9" fmla="*/ 11316 w 821661"/>
                <a:gd name="connsiteY9" fmla="*/ 339903 h 940025"/>
                <a:gd name="connsiteX10" fmla="*/ 444504 w 821661"/>
                <a:gd name="connsiteY10" fmla="*/ 27 h 940025"/>
                <a:gd name="connsiteX11" fmla="*/ 821479 w 821661"/>
                <a:gd name="connsiteY11" fmla="*/ 445103 h 940025"/>
                <a:gd name="connsiteX12" fmla="*/ 552319 w 821661"/>
                <a:gd name="connsiteY12" fmla="*/ 898660 h 940025"/>
                <a:gd name="connsiteX0" fmla="*/ 480846 w 821661"/>
                <a:gd name="connsiteY0" fmla="*/ 747863 h 939121"/>
                <a:gd name="connsiteX1" fmla="*/ 263148 w 821661"/>
                <a:gd name="connsiteY1" fmla="*/ 934237 h 939121"/>
                <a:gd name="connsiteX2" fmla="*/ 82487 w 821661"/>
                <a:gd name="connsiteY2" fmla="*/ 866015 h 939121"/>
                <a:gd name="connsiteX3" fmla="*/ 112421 w 821661"/>
                <a:gd name="connsiteY3" fmla="*/ 809608 h 939121"/>
                <a:gd name="connsiteX4" fmla="*/ 56198 w 821661"/>
                <a:gd name="connsiteY4" fmla="*/ 807886 h 939121"/>
                <a:gd name="connsiteX5" fmla="*/ 48103 w 821661"/>
                <a:gd name="connsiteY5" fmla="*/ 752360 h 939121"/>
                <a:gd name="connsiteX6" fmla="*/ 0 w 821661"/>
                <a:gd name="connsiteY6" fmla="*/ 713901 h 939121"/>
                <a:gd name="connsiteX7" fmla="*/ 41934 w 821661"/>
                <a:gd name="connsiteY7" fmla="*/ 572226 h 939121"/>
                <a:gd name="connsiteX8" fmla="*/ 12918 w 821661"/>
                <a:gd name="connsiteY8" fmla="*/ 401454 h 939121"/>
                <a:gd name="connsiteX9" fmla="*/ 11316 w 821661"/>
                <a:gd name="connsiteY9" fmla="*/ 339903 h 939121"/>
                <a:gd name="connsiteX10" fmla="*/ 444504 w 821661"/>
                <a:gd name="connsiteY10" fmla="*/ 27 h 939121"/>
                <a:gd name="connsiteX11" fmla="*/ 821479 w 821661"/>
                <a:gd name="connsiteY11" fmla="*/ 445103 h 939121"/>
                <a:gd name="connsiteX12" fmla="*/ 552319 w 821661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7628 w 831186"/>
                <a:gd name="connsiteY5" fmla="*/ 7523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55247 w 831186"/>
                <a:gd name="connsiteY5" fmla="*/ 702354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14260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65723 w 831186"/>
                <a:gd name="connsiteY4" fmla="*/ 807886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121946 w 831186"/>
                <a:gd name="connsiteY3" fmla="*/ 809608 h 939121"/>
                <a:gd name="connsiteX4" fmla="*/ 51435 w 831186"/>
                <a:gd name="connsiteY4" fmla="*/ 757879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39121"/>
                <a:gd name="connsiteX1" fmla="*/ 272673 w 831186"/>
                <a:gd name="connsiteY1" fmla="*/ 934237 h 939121"/>
                <a:gd name="connsiteX2" fmla="*/ 92012 w 831186"/>
                <a:gd name="connsiteY2" fmla="*/ 866015 h 939121"/>
                <a:gd name="connsiteX3" fmla="*/ 231483 w 831186"/>
                <a:gd name="connsiteY3" fmla="*/ 747696 h 939121"/>
                <a:gd name="connsiteX4" fmla="*/ 51435 w 831186"/>
                <a:gd name="connsiteY4" fmla="*/ 757879 h 939121"/>
                <a:gd name="connsiteX5" fmla="*/ 60010 w 831186"/>
                <a:gd name="connsiteY5" fmla="*/ 702353 h 939121"/>
                <a:gd name="connsiteX6" fmla="*/ 0 w 831186"/>
                <a:gd name="connsiteY6" fmla="*/ 673420 h 939121"/>
                <a:gd name="connsiteX7" fmla="*/ 51459 w 831186"/>
                <a:gd name="connsiteY7" fmla="*/ 572226 h 939121"/>
                <a:gd name="connsiteX8" fmla="*/ 22443 w 831186"/>
                <a:gd name="connsiteY8" fmla="*/ 401454 h 939121"/>
                <a:gd name="connsiteX9" fmla="*/ 20841 w 831186"/>
                <a:gd name="connsiteY9" fmla="*/ 339903 h 939121"/>
                <a:gd name="connsiteX10" fmla="*/ 454029 w 831186"/>
                <a:gd name="connsiteY10" fmla="*/ 27 h 939121"/>
                <a:gd name="connsiteX11" fmla="*/ 831004 w 831186"/>
                <a:gd name="connsiteY11" fmla="*/ 445103 h 939121"/>
                <a:gd name="connsiteX12" fmla="*/ 561844 w 831186"/>
                <a:gd name="connsiteY12" fmla="*/ 898660 h 939121"/>
                <a:gd name="connsiteX0" fmla="*/ 490371 w 831186"/>
                <a:gd name="connsiteY0" fmla="*/ 747863 h 956520"/>
                <a:gd name="connsiteX1" fmla="*/ 272673 w 831186"/>
                <a:gd name="connsiteY1" fmla="*/ 934237 h 956520"/>
                <a:gd name="connsiteX2" fmla="*/ 139637 w 831186"/>
                <a:gd name="connsiteY2" fmla="*/ 916021 h 956520"/>
                <a:gd name="connsiteX3" fmla="*/ 231483 w 831186"/>
                <a:gd name="connsiteY3" fmla="*/ 747696 h 956520"/>
                <a:gd name="connsiteX4" fmla="*/ 51435 w 831186"/>
                <a:gd name="connsiteY4" fmla="*/ 757879 h 956520"/>
                <a:gd name="connsiteX5" fmla="*/ 60010 w 831186"/>
                <a:gd name="connsiteY5" fmla="*/ 702353 h 956520"/>
                <a:gd name="connsiteX6" fmla="*/ 0 w 831186"/>
                <a:gd name="connsiteY6" fmla="*/ 673420 h 956520"/>
                <a:gd name="connsiteX7" fmla="*/ 51459 w 831186"/>
                <a:gd name="connsiteY7" fmla="*/ 572226 h 956520"/>
                <a:gd name="connsiteX8" fmla="*/ 22443 w 831186"/>
                <a:gd name="connsiteY8" fmla="*/ 401454 h 956520"/>
                <a:gd name="connsiteX9" fmla="*/ 20841 w 831186"/>
                <a:gd name="connsiteY9" fmla="*/ 339903 h 956520"/>
                <a:gd name="connsiteX10" fmla="*/ 454029 w 831186"/>
                <a:gd name="connsiteY10" fmla="*/ 27 h 956520"/>
                <a:gd name="connsiteX11" fmla="*/ 831004 w 831186"/>
                <a:gd name="connsiteY11" fmla="*/ 445103 h 956520"/>
                <a:gd name="connsiteX12" fmla="*/ 561844 w 831186"/>
                <a:gd name="connsiteY12" fmla="*/ 898660 h 956520"/>
                <a:gd name="connsiteX0" fmla="*/ 490371 w 831186"/>
                <a:gd name="connsiteY0" fmla="*/ 747863 h 916021"/>
                <a:gd name="connsiteX1" fmla="*/ 139637 w 831186"/>
                <a:gd name="connsiteY1" fmla="*/ 916021 h 916021"/>
                <a:gd name="connsiteX2" fmla="*/ 231483 w 831186"/>
                <a:gd name="connsiteY2" fmla="*/ 747696 h 916021"/>
                <a:gd name="connsiteX3" fmla="*/ 51435 w 831186"/>
                <a:gd name="connsiteY3" fmla="*/ 757879 h 916021"/>
                <a:gd name="connsiteX4" fmla="*/ 60010 w 831186"/>
                <a:gd name="connsiteY4" fmla="*/ 702353 h 916021"/>
                <a:gd name="connsiteX5" fmla="*/ 0 w 831186"/>
                <a:gd name="connsiteY5" fmla="*/ 673420 h 916021"/>
                <a:gd name="connsiteX6" fmla="*/ 51459 w 831186"/>
                <a:gd name="connsiteY6" fmla="*/ 572226 h 916021"/>
                <a:gd name="connsiteX7" fmla="*/ 22443 w 831186"/>
                <a:gd name="connsiteY7" fmla="*/ 401454 h 916021"/>
                <a:gd name="connsiteX8" fmla="*/ 20841 w 831186"/>
                <a:gd name="connsiteY8" fmla="*/ 339903 h 916021"/>
                <a:gd name="connsiteX9" fmla="*/ 454029 w 831186"/>
                <a:gd name="connsiteY9" fmla="*/ 27 h 916021"/>
                <a:gd name="connsiteX10" fmla="*/ 831004 w 831186"/>
                <a:gd name="connsiteY10" fmla="*/ 445103 h 916021"/>
                <a:gd name="connsiteX11" fmla="*/ 561844 w 831186"/>
                <a:gd name="connsiteY11" fmla="*/ 898660 h 916021"/>
                <a:gd name="connsiteX0" fmla="*/ 490371 w 831186"/>
                <a:gd name="connsiteY0" fmla="*/ 747863 h 924619"/>
                <a:gd name="connsiteX1" fmla="*/ 139637 w 831186"/>
                <a:gd name="connsiteY1" fmla="*/ 916021 h 924619"/>
                <a:gd name="connsiteX2" fmla="*/ 231483 w 831186"/>
                <a:gd name="connsiteY2" fmla="*/ 747696 h 924619"/>
                <a:gd name="connsiteX3" fmla="*/ 51435 w 831186"/>
                <a:gd name="connsiteY3" fmla="*/ 757879 h 924619"/>
                <a:gd name="connsiteX4" fmla="*/ 60010 w 831186"/>
                <a:gd name="connsiteY4" fmla="*/ 702353 h 924619"/>
                <a:gd name="connsiteX5" fmla="*/ 0 w 831186"/>
                <a:gd name="connsiteY5" fmla="*/ 673420 h 924619"/>
                <a:gd name="connsiteX6" fmla="*/ 51459 w 831186"/>
                <a:gd name="connsiteY6" fmla="*/ 572226 h 924619"/>
                <a:gd name="connsiteX7" fmla="*/ 22443 w 831186"/>
                <a:gd name="connsiteY7" fmla="*/ 401454 h 924619"/>
                <a:gd name="connsiteX8" fmla="*/ 20841 w 831186"/>
                <a:gd name="connsiteY8" fmla="*/ 339903 h 924619"/>
                <a:gd name="connsiteX9" fmla="*/ 454029 w 831186"/>
                <a:gd name="connsiteY9" fmla="*/ 27 h 924619"/>
                <a:gd name="connsiteX10" fmla="*/ 831004 w 831186"/>
                <a:gd name="connsiteY10" fmla="*/ 445103 h 924619"/>
                <a:gd name="connsiteX11" fmla="*/ 561844 w 831186"/>
                <a:gd name="connsiteY11" fmla="*/ 898660 h 924619"/>
                <a:gd name="connsiteX0" fmla="*/ 490371 w 831186"/>
                <a:gd name="connsiteY0" fmla="*/ 747863 h 932735"/>
                <a:gd name="connsiteX1" fmla="*/ 139637 w 831186"/>
                <a:gd name="connsiteY1" fmla="*/ 916021 h 932735"/>
                <a:gd name="connsiteX2" fmla="*/ 231483 w 831186"/>
                <a:gd name="connsiteY2" fmla="*/ 747696 h 932735"/>
                <a:gd name="connsiteX3" fmla="*/ 51435 w 831186"/>
                <a:gd name="connsiteY3" fmla="*/ 757879 h 932735"/>
                <a:gd name="connsiteX4" fmla="*/ 60010 w 831186"/>
                <a:gd name="connsiteY4" fmla="*/ 702353 h 932735"/>
                <a:gd name="connsiteX5" fmla="*/ 0 w 831186"/>
                <a:gd name="connsiteY5" fmla="*/ 673420 h 932735"/>
                <a:gd name="connsiteX6" fmla="*/ 51459 w 831186"/>
                <a:gd name="connsiteY6" fmla="*/ 572226 h 932735"/>
                <a:gd name="connsiteX7" fmla="*/ 22443 w 831186"/>
                <a:gd name="connsiteY7" fmla="*/ 401454 h 932735"/>
                <a:gd name="connsiteX8" fmla="*/ 20841 w 831186"/>
                <a:gd name="connsiteY8" fmla="*/ 339903 h 932735"/>
                <a:gd name="connsiteX9" fmla="*/ 454029 w 831186"/>
                <a:gd name="connsiteY9" fmla="*/ 27 h 932735"/>
                <a:gd name="connsiteX10" fmla="*/ 831004 w 831186"/>
                <a:gd name="connsiteY10" fmla="*/ 445103 h 932735"/>
                <a:gd name="connsiteX11" fmla="*/ 561844 w 831186"/>
                <a:gd name="connsiteY11" fmla="*/ 898660 h 932735"/>
                <a:gd name="connsiteX0" fmla="*/ 490371 w 831186"/>
                <a:gd name="connsiteY0" fmla="*/ 747863 h 930665"/>
                <a:gd name="connsiteX1" fmla="*/ 175356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  <a:gd name="connsiteX0" fmla="*/ 490371 w 831186"/>
                <a:gd name="connsiteY0" fmla="*/ 747863 h 930665"/>
                <a:gd name="connsiteX1" fmla="*/ 163450 w 831186"/>
                <a:gd name="connsiteY1" fmla="*/ 913640 h 930665"/>
                <a:gd name="connsiteX2" fmla="*/ 231483 w 831186"/>
                <a:gd name="connsiteY2" fmla="*/ 747696 h 930665"/>
                <a:gd name="connsiteX3" fmla="*/ 51435 w 831186"/>
                <a:gd name="connsiteY3" fmla="*/ 757879 h 930665"/>
                <a:gd name="connsiteX4" fmla="*/ 60010 w 831186"/>
                <a:gd name="connsiteY4" fmla="*/ 702353 h 930665"/>
                <a:gd name="connsiteX5" fmla="*/ 0 w 831186"/>
                <a:gd name="connsiteY5" fmla="*/ 673420 h 930665"/>
                <a:gd name="connsiteX6" fmla="*/ 51459 w 831186"/>
                <a:gd name="connsiteY6" fmla="*/ 572226 h 930665"/>
                <a:gd name="connsiteX7" fmla="*/ 22443 w 831186"/>
                <a:gd name="connsiteY7" fmla="*/ 401454 h 930665"/>
                <a:gd name="connsiteX8" fmla="*/ 20841 w 831186"/>
                <a:gd name="connsiteY8" fmla="*/ 339903 h 930665"/>
                <a:gd name="connsiteX9" fmla="*/ 454029 w 831186"/>
                <a:gd name="connsiteY9" fmla="*/ 27 h 930665"/>
                <a:gd name="connsiteX10" fmla="*/ 831004 w 831186"/>
                <a:gd name="connsiteY10" fmla="*/ 445103 h 930665"/>
                <a:gd name="connsiteX11" fmla="*/ 561844 w 831186"/>
                <a:gd name="connsiteY11" fmla="*/ 898660 h 93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186" h="930665">
                  <a:moveTo>
                    <a:pt x="490371" y="747863"/>
                  </a:moveTo>
                  <a:cubicBezTo>
                    <a:pt x="431590" y="901958"/>
                    <a:pt x="304230" y="963674"/>
                    <a:pt x="163450" y="913640"/>
                  </a:cubicBezTo>
                  <a:cubicBezTo>
                    <a:pt x="196502" y="868369"/>
                    <a:pt x="250152" y="773656"/>
                    <a:pt x="231483" y="747696"/>
                  </a:cubicBezTo>
                  <a:cubicBezTo>
                    <a:pt x="212814" y="721736"/>
                    <a:pt x="69988" y="751612"/>
                    <a:pt x="51435" y="757879"/>
                  </a:cubicBezTo>
                  <a:lnTo>
                    <a:pt x="60010" y="702353"/>
                  </a:lnTo>
                  <a:cubicBezTo>
                    <a:pt x="32009" y="685046"/>
                    <a:pt x="10963" y="700170"/>
                    <a:pt x="0" y="673420"/>
                  </a:cubicBezTo>
                  <a:cubicBezTo>
                    <a:pt x="2401" y="631543"/>
                    <a:pt x="47719" y="617554"/>
                    <a:pt x="51459" y="572226"/>
                  </a:cubicBezTo>
                  <a:cubicBezTo>
                    <a:pt x="55200" y="526898"/>
                    <a:pt x="25846" y="429053"/>
                    <a:pt x="22443" y="401454"/>
                  </a:cubicBezTo>
                  <a:cubicBezTo>
                    <a:pt x="17454" y="376649"/>
                    <a:pt x="21376" y="360420"/>
                    <a:pt x="20841" y="339903"/>
                  </a:cubicBezTo>
                  <a:cubicBezTo>
                    <a:pt x="26437" y="137360"/>
                    <a:pt x="174244" y="-2260"/>
                    <a:pt x="454029" y="27"/>
                  </a:cubicBezTo>
                  <a:cubicBezTo>
                    <a:pt x="733814" y="2314"/>
                    <a:pt x="836137" y="192373"/>
                    <a:pt x="831004" y="445103"/>
                  </a:cubicBezTo>
                  <a:cubicBezTo>
                    <a:pt x="825871" y="697833"/>
                    <a:pt x="563091" y="761080"/>
                    <a:pt x="561844" y="898660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E002C45A-6151-471C-BCE2-2FF08127DA29}"/>
                </a:ext>
              </a:extLst>
            </p:cNvPr>
            <p:cNvGrpSpPr/>
            <p:nvPr/>
          </p:nvGrpSpPr>
          <p:grpSpPr>
            <a:xfrm>
              <a:off x="7087844" y="5731645"/>
              <a:ext cx="859080" cy="571931"/>
              <a:chOff x="444652" y="5006060"/>
              <a:chExt cx="1399600" cy="931780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1E4E42CC-9552-4370-8FFD-1EA5317F80FC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39307929-D93E-445A-BC41-F1E342491520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B28593EA-93C0-4B3B-BA06-E07F1B290E6A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24" name="フリーフォーム: 図形 223">
                    <a:extLst>
                      <a:ext uri="{FF2B5EF4-FFF2-40B4-BE49-F238E27FC236}">
                        <a16:creationId xmlns:a16="http://schemas.microsoft.com/office/drawing/2014/main" id="{EF70326C-BBE9-48C9-8B01-259D0454F09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フリーフォーム: 図形 224">
                    <a:extLst>
                      <a:ext uri="{FF2B5EF4-FFF2-40B4-BE49-F238E27FC236}">
                        <a16:creationId xmlns:a16="http://schemas.microsoft.com/office/drawing/2014/main" id="{56F7295B-A15B-4929-9662-0CE5EC344B8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フリーフォーム: 図形 225">
                    <a:extLst>
                      <a:ext uri="{FF2B5EF4-FFF2-40B4-BE49-F238E27FC236}">
                        <a16:creationId xmlns:a16="http://schemas.microsoft.com/office/drawing/2014/main" id="{31AD6683-BDB4-449D-9E73-2CEEB68D0E4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月 226">
                    <a:extLst>
                      <a:ext uri="{FF2B5EF4-FFF2-40B4-BE49-F238E27FC236}">
                        <a16:creationId xmlns:a16="http://schemas.microsoft.com/office/drawing/2014/main" id="{BD22D166-D5BD-4E6E-B57E-812127B4CAC0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" name="四角形: 角を丸くする 213">
                  <a:extLst>
                    <a:ext uri="{FF2B5EF4-FFF2-40B4-BE49-F238E27FC236}">
                      <a16:creationId xmlns:a16="http://schemas.microsoft.com/office/drawing/2014/main" id="{FEA6995D-6CCE-4F80-BB27-0A03DFADE63E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15" name="四角形: 上の 2 つの角を丸める 109">
                  <a:extLst>
                    <a:ext uri="{FF2B5EF4-FFF2-40B4-BE49-F238E27FC236}">
                      <a16:creationId xmlns:a16="http://schemas.microsoft.com/office/drawing/2014/main" id="{88AF88DB-ED41-4D17-B486-5DC2AE775975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1D3AA7B7-F376-4550-8ABE-8A3100F796D9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BF3DBF19-5684-46DC-8B9A-BABA1015FF61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四角形: 上の 2 つの角を丸める 109">
                  <a:extLst>
                    <a:ext uri="{FF2B5EF4-FFF2-40B4-BE49-F238E27FC236}">
                      <a16:creationId xmlns:a16="http://schemas.microsoft.com/office/drawing/2014/main" id="{30F1F0E4-0254-4290-B171-397B33E50E9B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9C929BAE-9C14-4EE9-93F0-EA16BC394CD3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0E0E1CF8-03BF-422A-A008-57B4554AD7DC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四角形: 上の 2 つの角を丸める 109">
                  <a:extLst>
                    <a:ext uri="{FF2B5EF4-FFF2-40B4-BE49-F238E27FC236}">
                      <a16:creationId xmlns:a16="http://schemas.microsoft.com/office/drawing/2014/main" id="{DB2912F4-5467-46B5-9AAF-E69E99E9DC19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A229D3C2-7680-4D96-8081-9D80405777FB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5DFB7E0F-0F8E-4C67-8FAE-6A0FAA97D6A9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D1CE67DD-9D96-450A-BB26-952B3BFD6301}"/>
                </a:ext>
              </a:extLst>
            </p:cNvPr>
            <p:cNvGrpSpPr/>
            <p:nvPr/>
          </p:nvGrpSpPr>
          <p:grpSpPr>
            <a:xfrm>
              <a:off x="7619738" y="4217933"/>
              <a:ext cx="891687" cy="2224050"/>
              <a:chOff x="6826108" y="4217933"/>
              <a:chExt cx="891687" cy="2224050"/>
            </a:xfrm>
          </p:grpSpPr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4B058023-8713-4B97-BA92-B6E12974810F}"/>
                  </a:ext>
                </a:extLst>
              </p:cNvPr>
              <p:cNvSpPr/>
              <p:nvPr/>
            </p:nvSpPr>
            <p:spPr>
              <a:xfrm>
                <a:off x="7008152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A4BAE9C2-ED38-4A0A-B478-2E8231414056}"/>
                  </a:ext>
                </a:extLst>
              </p:cNvPr>
              <p:cNvSpPr/>
              <p:nvPr/>
            </p:nvSpPr>
            <p:spPr>
              <a:xfrm>
                <a:off x="7143319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6D20E352-85A9-4B95-A434-9749C21628DC}"/>
                  </a:ext>
                </a:extLst>
              </p:cNvPr>
              <p:cNvSpPr/>
              <p:nvPr/>
            </p:nvSpPr>
            <p:spPr>
              <a:xfrm>
                <a:off x="7171363" y="5603795"/>
                <a:ext cx="183230" cy="837399"/>
              </a:xfrm>
              <a:custGeom>
                <a:avLst/>
                <a:gdLst>
                  <a:gd name="connsiteX0" fmla="*/ 58241 w 183230"/>
                  <a:gd name="connsiteY0" fmla="*/ 0 h 837399"/>
                  <a:gd name="connsiteX1" fmla="*/ 183230 w 183230"/>
                  <a:gd name="connsiteY1" fmla="*/ 0 h 837399"/>
                  <a:gd name="connsiteX2" fmla="*/ 183230 w 183230"/>
                  <a:gd name="connsiteY2" fmla="*/ 837399 h 837399"/>
                  <a:gd name="connsiteX3" fmla="*/ 0 w 183230"/>
                  <a:gd name="connsiteY3" fmla="*/ 837399 h 837399"/>
                  <a:gd name="connsiteX4" fmla="*/ 0 w 183230"/>
                  <a:gd name="connsiteY4" fmla="*/ 58241 h 837399"/>
                  <a:gd name="connsiteX5" fmla="*/ 58241 w 183230"/>
                  <a:gd name="connsiteY5" fmla="*/ 0 h 837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3230" h="837399">
                    <a:moveTo>
                      <a:pt x="58241" y="0"/>
                    </a:moveTo>
                    <a:lnTo>
                      <a:pt x="183230" y="0"/>
                    </a:lnTo>
                    <a:lnTo>
                      <a:pt x="183230" y="837399"/>
                    </a:lnTo>
                    <a:lnTo>
                      <a:pt x="0" y="837399"/>
                    </a:lnTo>
                    <a:lnTo>
                      <a:pt x="0" y="58241"/>
                    </a:lnTo>
                    <a:cubicBezTo>
                      <a:pt x="0" y="26075"/>
                      <a:pt x="26075" y="0"/>
                      <a:pt x="582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15AC3E34-3A11-4B99-9236-9AD2F8BAFD52}"/>
                  </a:ext>
                </a:extLst>
              </p:cNvPr>
              <p:cNvGrpSpPr/>
              <p:nvPr/>
            </p:nvGrpSpPr>
            <p:grpSpPr>
              <a:xfrm>
                <a:off x="7041055" y="5401404"/>
                <a:ext cx="426294" cy="515952"/>
                <a:chOff x="7041055" y="5401404"/>
                <a:chExt cx="426294" cy="515952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BEAE7517-4C97-4DD9-9761-00C465D64C7A}"/>
                    </a:ext>
                  </a:extLst>
                </p:cNvPr>
                <p:cNvGrpSpPr/>
                <p:nvPr/>
              </p:nvGrpSpPr>
              <p:grpSpPr>
                <a:xfrm rot="900000">
                  <a:off x="7129611" y="5736264"/>
                  <a:ext cx="256111" cy="181092"/>
                  <a:chOff x="7986968" y="5736264"/>
                  <a:chExt cx="256111" cy="181092"/>
                </a:xfrm>
              </p:grpSpPr>
              <p:sp>
                <p:nvSpPr>
                  <p:cNvPr id="209" name="台形 208">
                    <a:extLst>
                      <a:ext uri="{FF2B5EF4-FFF2-40B4-BE49-F238E27FC236}">
                        <a16:creationId xmlns:a16="http://schemas.microsoft.com/office/drawing/2014/main" id="{3804F95D-5858-4ACA-AF17-98E12EC77AAC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7986968" y="5736264"/>
                    <a:ext cx="256111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0" name="台形 209">
                    <a:extLst>
                      <a:ext uri="{FF2B5EF4-FFF2-40B4-BE49-F238E27FC236}">
                        <a16:creationId xmlns:a16="http://schemas.microsoft.com/office/drawing/2014/main" id="{84E42AAE-B033-4388-80BF-02B6BB9388E7}"/>
                      </a:ext>
                    </a:extLst>
                  </p:cNvPr>
                  <p:cNvSpPr/>
                  <p:nvPr/>
                </p:nvSpPr>
                <p:spPr>
                  <a:xfrm rot="20700000" flipH="1">
                    <a:off x="8021192" y="5763029"/>
                    <a:ext cx="187662" cy="154327"/>
                  </a:xfrm>
                  <a:prstGeom prst="trapezoid">
                    <a:avLst/>
                  </a:prstGeom>
                  <a:solidFill>
                    <a:srgbClr val="FF505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D4704087-9625-412A-B0D0-E50A49F728DD}"/>
                    </a:ext>
                  </a:extLst>
                </p:cNvPr>
                <p:cNvSpPr/>
                <p:nvPr/>
              </p:nvSpPr>
              <p:spPr>
                <a:xfrm>
                  <a:off x="7041055" y="5401404"/>
                  <a:ext cx="426294" cy="426294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504A1587-0715-4E3E-9DE8-C27380FC70E2}"/>
                  </a:ext>
                </a:extLst>
              </p:cNvPr>
              <p:cNvSpPr/>
              <p:nvPr/>
            </p:nvSpPr>
            <p:spPr>
              <a:xfrm rot="1800000">
                <a:off x="6826108" y="4404696"/>
                <a:ext cx="652513" cy="3046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9780914E-DD73-4C24-AB34-98A6E5C84354}"/>
                  </a:ext>
                </a:extLst>
              </p:cNvPr>
              <p:cNvSpPr/>
              <p:nvPr/>
            </p:nvSpPr>
            <p:spPr>
              <a:xfrm rot="9000000">
                <a:off x="7080265" y="4217933"/>
                <a:ext cx="637530" cy="1120617"/>
              </a:xfrm>
              <a:custGeom>
                <a:avLst/>
                <a:gdLst>
                  <a:gd name="connsiteX0" fmla="*/ 234255 w 637530"/>
                  <a:gd name="connsiteY0" fmla="*/ 1039012 h 1120617"/>
                  <a:gd name="connsiteX1" fmla="*/ 0 w 637530"/>
                  <a:gd name="connsiteY1" fmla="*/ 642795 h 1120617"/>
                  <a:gd name="connsiteX2" fmla="*/ 424242 w 637530"/>
                  <a:gd name="connsiteY2" fmla="*/ 174681 h 1120617"/>
                  <a:gd name="connsiteX3" fmla="*/ 525367 w 637530"/>
                  <a:gd name="connsiteY3" fmla="*/ 165513 h 1120617"/>
                  <a:gd name="connsiteX4" fmla="*/ 528677 w 637530"/>
                  <a:gd name="connsiteY4" fmla="*/ 159525 h 1120617"/>
                  <a:gd name="connsiteX5" fmla="*/ 589315 w 637530"/>
                  <a:gd name="connsiteY5" fmla="*/ 2 h 1120617"/>
                  <a:gd name="connsiteX6" fmla="*/ 589316 w 637530"/>
                  <a:gd name="connsiteY6" fmla="*/ 0 h 1120617"/>
                  <a:gd name="connsiteX7" fmla="*/ 544345 w 637530"/>
                  <a:gd name="connsiteY7" fmla="*/ 383961 h 1120617"/>
                  <a:gd name="connsiteX8" fmla="*/ 459951 w 637530"/>
                  <a:gd name="connsiteY8" fmla="*/ 490349 h 1120617"/>
                  <a:gd name="connsiteX9" fmla="*/ 388168 w 637530"/>
                  <a:gd name="connsiteY9" fmla="*/ 548372 h 1120617"/>
                  <a:gd name="connsiteX10" fmla="*/ 381011 w 637530"/>
                  <a:gd name="connsiteY10" fmla="*/ 642795 h 1120617"/>
                  <a:gd name="connsiteX11" fmla="*/ 531322 w 637530"/>
                  <a:gd name="connsiteY11" fmla="*/ 1120616 h 1120617"/>
                  <a:gd name="connsiteX12" fmla="*/ 531322 w 637530"/>
                  <a:gd name="connsiteY12" fmla="*/ 1120617 h 1120617"/>
                  <a:gd name="connsiteX13" fmla="*/ 234255 w 637530"/>
                  <a:gd name="connsiteY13" fmla="*/ 1039012 h 11206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37530" h="1120617">
                    <a:moveTo>
                      <a:pt x="234255" y="1039012"/>
                    </a:moveTo>
                    <a:cubicBezTo>
                      <a:pt x="92922" y="953145"/>
                      <a:pt x="0" y="807729"/>
                      <a:pt x="0" y="642795"/>
                    </a:cubicBezTo>
                    <a:cubicBezTo>
                      <a:pt x="0" y="411888"/>
                      <a:pt x="182128" y="219236"/>
                      <a:pt x="424242" y="174681"/>
                    </a:cubicBezTo>
                    <a:lnTo>
                      <a:pt x="525367" y="165513"/>
                    </a:lnTo>
                    <a:lnTo>
                      <a:pt x="528677" y="159525"/>
                    </a:lnTo>
                    <a:cubicBezTo>
                      <a:pt x="553582" y="106095"/>
                      <a:pt x="574026" y="52425"/>
                      <a:pt x="589315" y="2"/>
                    </a:cubicBezTo>
                    <a:lnTo>
                      <a:pt x="589316" y="0"/>
                    </a:lnTo>
                    <a:cubicBezTo>
                      <a:pt x="668280" y="50842"/>
                      <a:pt x="648146" y="222746"/>
                      <a:pt x="544345" y="383961"/>
                    </a:cubicBezTo>
                    <a:cubicBezTo>
                      <a:pt x="518395" y="424264"/>
                      <a:pt x="489673" y="460084"/>
                      <a:pt x="459951" y="490349"/>
                    </a:cubicBezTo>
                    <a:lnTo>
                      <a:pt x="388168" y="548372"/>
                    </a:lnTo>
                    <a:lnTo>
                      <a:pt x="381011" y="642795"/>
                    </a:lnTo>
                    <a:cubicBezTo>
                      <a:pt x="381011" y="808442"/>
                      <a:pt x="431115" y="974089"/>
                      <a:pt x="531322" y="1120616"/>
                    </a:cubicBezTo>
                    <a:lnTo>
                      <a:pt x="531322" y="1120617"/>
                    </a:lnTo>
                    <a:cubicBezTo>
                      <a:pt x="421282" y="1120617"/>
                      <a:pt x="319055" y="1090533"/>
                      <a:pt x="234255" y="103901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4A092B4B-705D-4F0E-9534-88B090CFC3DD}"/>
                  </a:ext>
                </a:extLst>
              </p:cNvPr>
              <p:cNvGrpSpPr/>
              <p:nvPr/>
            </p:nvGrpSpPr>
            <p:grpSpPr>
              <a:xfrm>
                <a:off x="7249872" y="4742810"/>
                <a:ext cx="184790" cy="334681"/>
                <a:chOff x="1368308" y="1783038"/>
                <a:chExt cx="188990" cy="342286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930330A7-32BF-4125-916E-959AE2D36492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5C2D072-936E-4C5C-B7C8-C30AA627CCF3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C63BD55-7DEF-49C7-B95D-5D251845CCE1}"/>
                  </a:ext>
                </a:extLst>
              </p:cNvPr>
              <p:cNvGrpSpPr/>
              <p:nvPr/>
            </p:nvGrpSpPr>
            <p:grpSpPr>
              <a:xfrm>
                <a:off x="7221188" y="4255033"/>
                <a:ext cx="325519" cy="271429"/>
                <a:chOff x="8797576" y="4250271"/>
                <a:chExt cx="325519" cy="271429"/>
              </a:xfrm>
            </p:grpSpPr>
            <p:sp>
              <p:nvSpPr>
                <p:cNvPr id="202" name="台形 201">
                  <a:extLst>
                    <a:ext uri="{FF2B5EF4-FFF2-40B4-BE49-F238E27FC236}">
                      <a16:creationId xmlns:a16="http://schemas.microsoft.com/office/drawing/2014/main" id="{06B926EE-679E-4D03-A142-29A73111A811}"/>
                    </a:ext>
                  </a:extLst>
                </p:cNvPr>
                <p:cNvSpPr/>
                <p:nvPr/>
              </p:nvSpPr>
              <p:spPr>
                <a:xfrm rot="8100000">
                  <a:off x="8797576" y="4250271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台形 202">
                  <a:extLst>
                    <a:ext uri="{FF2B5EF4-FFF2-40B4-BE49-F238E27FC236}">
                      <a16:creationId xmlns:a16="http://schemas.microsoft.com/office/drawing/2014/main" id="{7B2A1FEA-D835-4D5E-944E-65B7FB8D55B1}"/>
                    </a:ext>
                  </a:extLst>
                </p:cNvPr>
                <p:cNvSpPr/>
                <p:nvPr/>
              </p:nvSpPr>
              <p:spPr>
                <a:xfrm rot="18900000" flipH="1">
                  <a:off x="8925384" y="4378080"/>
                  <a:ext cx="197711" cy="143620"/>
                </a:xfrm>
                <a:prstGeom prst="trapezoid">
                  <a:avLst>
                    <a:gd name="adj" fmla="val 35145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楕円 203">
                  <a:extLst>
                    <a:ext uri="{FF2B5EF4-FFF2-40B4-BE49-F238E27FC236}">
                      <a16:creationId xmlns:a16="http://schemas.microsoft.com/office/drawing/2014/main" id="{CE9D6E6E-BECE-496B-A7A8-39733DA8D30E}"/>
                    </a:ext>
                  </a:extLst>
                </p:cNvPr>
                <p:cNvSpPr/>
                <p:nvPr/>
              </p:nvSpPr>
              <p:spPr>
                <a:xfrm rot="2700000">
                  <a:off x="8909960" y="4324820"/>
                  <a:ext cx="100752" cy="122330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0" name="円/楕円 190">
                <a:extLst>
                  <a:ext uri="{FF2B5EF4-FFF2-40B4-BE49-F238E27FC236}">
                    <a16:creationId xmlns:a16="http://schemas.microsoft.com/office/drawing/2014/main" id="{86751AA9-1B42-4181-8418-7E29865A61CD}"/>
                  </a:ext>
                </a:extLst>
              </p:cNvPr>
              <p:cNvSpPr/>
              <p:nvPr/>
            </p:nvSpPr>
            <p:spPr>
              <a:xfrm>
                <a:off x="7042988" y="4969420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円/楕円 27">
                <a:extLst>
                  <a:ext uri="{FF2B5EF4-FFF2-40B4-BE49-F238E27FC236}">
                    <a16:creationId xmlns:a16="http://schemas.microsoft.com/office/drawing/2014/main" id="{04AB38C7-282D-449A-876D-A1C4B04DA394}"/>
                  </a:ext>
                </a:extLst>
              </p:cNvPr>
              <p:cNvSpPr/>
              <p:nvPr/>
            </p:nvSpPr>
            <p:spPr>
              <a:xfrm rot="10800000">
                <a:off x="6839725" y="4639533"/>
                <a:ext cx="163445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619BF702-970D-4951-9969-018906CCC14D}"/>
                </a:ext>
              </a:extLst>
            </p:cNvPr>
            <p:cNvSpPr/>
            <p:nvPr/>
          </p:nvSpPr>
          <p:spPr>
            <a:xfrm>
              <a:off x="7609994" y="4752273"/>
              <a:ext cx="168550" cy="119581"/>
            </a:xfrm>
            <a:custGeom>
              <a:avLst/>
              <a:gdLst>
                <a:gd name="connsiteX0" fmla="*/ 0 w 168550"/>
                <a:gd name="connsiteY0" fmla="*/ 0 h 119581"/>
                <a:gd name="connsiteX1" fmla="*/ 62951 w 168550"/>
                <a:gd name="connsiteY1" fmla="*/ 41830 h 119581"/>
                <a:gd name="connsiteX2" fmla="*/ 66119 w 168550"/>
                <a:gd name="connsiteY2" fmla="*/ 34689 h 119581"/>
                <a:gd name="connsiteX3" fmla="*/ 108547 w 168550"/>
                <a:gd name="connsiteY3" fmla="*/ 7979 h 119581"/>
                <a:gd name="connsiteX4" fmla="*/ 168550 w 168550"/>
                <a:gd name="connsiteY4" fmla="*/ 99172 h 119581"/>
                <a:gd name="connsiteX5" fmla="*/ 165842 w 168550"/>
                <a:gd name="connsiteY5" fmla="*/ 119558 h 119581"/>
                <a:gd name="connsiteX6" fmla="*/ 163838 w 168550"/>
                <a:gd name="connsiteY6" fmla="*/ 104471 h 119581"/>
                <a:gd name="connsiteX7" fmla="*/ 108550 w 168550"/>
                <a:gd name="connsiteY7" fmla="*/ 48774 h 119581"/>
                <a:gd name="connsiteX8" fmla="*/ 53263 w 168550"/>
                <a:gd name="connsiteY8" fmla="*/ 104471 h 119581"/>
                <a:gd name="connsiteX9" fmla="*/ 51255 w 168550"/>
                <a:gd name="connsiteY9" fmla="*/ 119581 h 119581"/>
                <a:gd name="connsiteX10" fmla="*/ 48544 w 168550"/>
                <a:gd name="connsiteY10" fmla="*/ 99172 h 119581"/>
                <a:gd name="connsiteX11" fmla="*/ 51314 w 168550"/>
                <a:gd name="connsiteY11" fmla="*/ 78323 h 119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50" h="119581">
                  <a:moveTo>
                    <a:pt x="0" y="0"/>
                  </a:moveTo>
                  <a:lnTo>
                    <a:pt x="62951" y="41830"/>
                  </a:lnTo>
                  <a:lnTo>
                    <a:pt x="66119" y="34689"/>
                  </a:lnTo>
                  <a:cubicBezTo>
                    <a:pt x="76977" y="18186"/>
                    <a:pt x="91978" y="7979"/>
                    <a:pt x="108547" y="7979"/>
                  </a:cubicBezTo>
                  <a:cubicBezTo>
                    <a:pt x="141686" y="7979"/>
                    <a:pt x="168550" y="48807"/>
                    <a:pt x="168550" y="99172"/>
                  </a:cubicBezTo>
                  <a:lnTo>
                    <a:pt x="165842" y="119558"/>
                  </a:lnTo>
                  <a:lnTo>
                    <a:pt x="163838" y="104471"/>
                  </a:lnTo>
                  <a:cubicBezTo>
                    <a:pt x="154729" y="71740"/>
                    <a:pt x="133404" y="48774"/>
                    <a:pt x="108550" y="48774"/>
                  </a:cubicBezTo>
                  <a:cubicBezTo>
                    <a:pt x="83696" y="48774"/>
                    <a:pt x="62371" y="71740"/>
                    <a:pt x="53263" y="104471"/>
                  </a:cubicBezTo>
                  <a:lnTo>
                    <a:pt x="51255" y="119581"/>
                  </a:lnTo>
                  <a:lnTo>
                    <a:pt x="48544" y="99172"/>
                  </a:lnTo>
                  <a:lnTo>
                    <a:pt x="51314" y="78323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CDC15263-E7E0-470A-AF4B-4CD57E8B147A}"/>
              </a:ext>
            </a:extLst>
          </p:cNvPr>
          <p:cNvGrpSpPr/>
          <p:nvPr/>
        </p:nvGrpSpPr>
        <p:grpSpPr>
          <a:xfrm>
            <a:off x="1068044" y="4291874"/>
            <a:ext cx="1417061" cy="2150109"/>
            <a:chOff x="1068044" y="4291874"/>
            <a:chExt cx="1417061" cy="2150109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9F13CC5B-0218-476B-83BE-1B00C9BFAA1F}"/>
                </a:ext>
              </a:extLst>
            </p:cNvPr>
            <p:cNvGrpSpPr/>
            <p:nvPr/>
          </p:nvGrpSpPr>
          <p:grpSpPr>
            <a:xfrm>
              <a:off x="1068044" y="5731645"/>
              <a:ext cx="859080" cy="571931"/>
              <a:chOff x="444652" y="5006060"/>
              <a:chExt cx="1399600" cy="931780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9D867A04-9463-471A-9001-0180D0D436CF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ACDFDD5D-EEAD-4839-9575-6DE0AB11EF3D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3099D48C-1987-472F-87B5-190D73AD91D0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63" name="フリーフォーム: 図形 262">
                    <a:extLst>
                      <a:ext uri="{FF2B5EF4-FFF2-40B4-BE49-F238E27FC236}">
                        <a16:creationId xmlns:a16="http://schemas.microsoft.com/office/drawing/2014/main" id="{BF00982E-E14F-4729-9C16-02DD723865D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F0718AD2-77B9-4CD0-ADC6-3B36D2164C6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22388FD0-B409-471D-BDED-247768B576E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月 265">
                    <a:extLst>
                      <a:ext uri="{FF2B5EF4-FFF2-40B4-BE49-F238E27FC236}">
                        <a16:creationId xmlns:a16="http://schemas.microsoft.com/office/drawing/2014/main" id="{2A2DC136-B0FD-468D-8B55-B34C9ED82055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3" name="四角形: 角を丸くする 252">
                  <a:extLst>
                    <a:ext uri="{FF2B5EF4-FFF2-40B4-BE49-F238E27FC236}">
                      <a16:creationId xmlns:a16="http://schemas.microsoft.com/office/drawing/2014/main" id="{BF148B5F-F55B-4563-8012-62E0A6E1656D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54" name="四角形: 上の 2 つの角を丸める 109">
                  <a:extLst>
                    <a:ext uri="{FF2B5EF4-FFF2-40B4-BE49-F238E27FC236}">
                      <a16:creationId xmlns:a16="http://schemas.microsoft.com/office/drawing/2014/main" id="{7A8AF6CB-EC18-4322-8504-34A5C2E4FE69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EE696F4B-AD06-4BEF-852F-9D26331FBDD8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8AE8CE35-3C0D-41B7-9301-C935F3E1BCA8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四角形: 上の 2 つの角を丸める 109">
                  <a:extLst>
                    <a:ext uri="{FF2B5EF4-FFF2-40B4-BE49-F238E27FC236}">
                      <a16:creationId xmlns:a16="http://schemas.microsoft.com/office/drawing/2014/main" id="{5411EA00-261C-449A-B9C6-EBD0B2E9C815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B0C78908-1990-410B-ADD5-8E102DDAE121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2A3BFF69-1BD3-4B2C-895C-916C4CE8CCF8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上の 2 つの角を丸める 109">
                  <a:extLst>
                    <a:ext uri="{FF2B5EF4-FFF2-40B4-BE49-F238E27FC236}">
                      <a16:creationId xmlns:a16="http://schemas.microsoft.com/office/drawing/2014/main" id="{E69F2E09-564B-4F73-9EF9-FB9DD4A36003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8EDD0365-02F0-4757-84A0-7B73AFE47804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8E460DB2-A481-4F28-AFD8-C4A33039F148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0" name="四角形: 上の 2 つの角を丸める 229">
              <a:extLst>
                <a:ext uri="{FF2B5EF4-FFF2-40B4-BE49-F238E27FC236}">
                  <a16:creationId xmlns:a16="http://schemas.microsoft.com/office/drawing/2014/main" id="{4C27CF84-A996-49C4-AABA-D08DD6757DE3}"/>
                </a:ext>
              </a:extLst>
            </p:cNvPr>
            <p:cNvSpPr/>
            <p:nvPr/>
          </p:nvSpPr>
          <p:spPr>
            <a:xfrm rot="7200000">
              <a:off x="1613197" y="5879550"/>
              <a:ext cx="193276" cy="62058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B0F77FAA-4212-4B0A-A997-DA29527CF7AE}"/>
                </a:ext>
              </a:extLst>
            </p:cNvPr>
            <p:cNvGrpSpPr/>
            <p:nvPr/>
          </p:nvGrpSpPr>
          <p:grpSpPr>
            <a:xfrm>
              <a:off x="1566548" y="4291874"/>
              <a:ext cx="918557" cy="2150109"/>
              <a:chOff x="686654" y="4291874"/>
              <a:chExt cx="918557" cy="2150109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492B355C-2A48-4237-B782-9F96FE086BA0}"/>
                  </a:ext>
                </a:extLst>
              </p:cNvPr>
              <p:cNvSpPr/>
              <p:nvPr/>
            </p:nvSpPr>
            <p:spPr>
              <a:xfrm>
                <a:off x="1080230" y="5098406"/>
                <a:ext cx="177070" cy="39512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D3D30EB6-D2BA-4C1D-BCFD-788D9FE85746}"/>
                  </a:ext>
                </a:extLst>
              </p:cNvPr>
              <p:cNvSpPr/>
              <p:nvPr/>
            </p:nvSpPr>
            <p:spPr>
              <a:xfrm>
                <a:off x="109299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35" name="四角形: 上の 2 つの角を丸める 234">
                <a:extLst>
                  <a:ext uri="{FF2B5EF4-FFF2-40B4-BE49-F238E27FC236}">
                    <a16:creationId xmlns:a16="http://schemas.microsoft.com/office/drawing/2014/main" id="{5ECF2852-7B3D-46BE-AC1A-72496014A951}"/>
                  </a:ext>
                </a:extLst>
              </p:cNvPr>
              <p:cNvSpPr/>
              <p:nvPr/>
            </p:nvSpPr>
            <p:spPr>
              <a:xfrm>
                <a:off x="926529" y="5430206"/>
                <a:ext cx="495078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08E23312-30F7-485B-ADD2-B085CDDA4A12}"/>
                  </a:ext>
                </a:extLst>
              </p:cNvPr>
              <p:cNvSpPr/>
              <p:nvPr/>
            </p:nvSpPr>
            <p:spPr>
              <a:xfrm>
                <a:off x="686654" y="4398024"/>
                <a:ext cx="831186" cy="930665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48103 w 821661"/>
                  <a:gd name="connsiteY7" fmla="*/ 752360 h 921045"/>
                  <a:gd name="connsiteX8" fmla="*/ 0 w 821661"/>
                  <a:gd name="connsiteY8" fmla="*/ 713901 h 921045"/>
                  <a:gd name="connsiteX9" fmla="*/ 41934 w 821661"/>
                  <a:gd name="connsiteY9" fmla="*/ 572226 h 921045"/>
                  <a:gd name="connsiteX10" fmla="*/ 12918 w 821661"/>
                  <a:gd name="connsiteY10" fmla="*/ 401454 h 921045"/>
                  <a:gd name="connsiteX11" fmla="*/ 11316 w 821661"/>
                  <a:gd name="connsiteY11" fmla="*/ 339903 h 921045"/>
                  <a:gd name="connsiteX12" fmla="*/ 444504 w 821661"/>
                  <a:gd name="connsiteY12" fmla="*/ 27 h 921045"/>
                  <a:gd name="connsiteX13" fmla="*/ 821479 w 821661"/>
                  <a:gd name="connsiteY13" fmla="*/ 445103 h 921045"/>
                  <a:gd name="connsiteX14" fmla="*/ 552319 w 821661"/>
                  <a:gd name="connsiteY14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56198 w 821661"/>
                  <a:gd name="connsiteY5" fmla="*/ 807886 h 921045"/>
                  <a:gd name="connsiteX6" fmla="*/ 48103 w 821661"/>
                  <a:gd name="connsiteY6" fmla="*/ 752360 h 921045"/>
                  <a:gd name="connsiteX7" fmla="*/ 0 w 821661"/>
                  <a:gd name="connsiteY7" fmla="*/ 713901 h 921045"/>
                  <a:gd name="connsiteX8" fmla="*/ 41934 w 821661"/>
                  <a:gd name="connsiteY8" fmla="*/ 572226 h 921045"/>
                  <a:gd name="connsiteX9" fmla="*/ 12918 w 821661"/>
                  <a:gd name="connsiteY9" fmla="*/ 401454 h 921045"/>
                  <a:gd name="connsiteX10" fmla="*/ 11316 w 821661"/>
                  <a:gd name="connsiteY10" fmla="*/ 339903 h 921045"/>
                  <a:gd name="connsiteX11" fmla="*/ 444504 w 821661"/>
                  <a:gd name="connsiteY11" fmla="*/ 27 h 921045"/>
                  <a:gd name="connsiteX12" fmla="*/ 821479 w 821661"/>
                  <a:gd name="connsiteY12" fmla="*/ 445103 h 921045"/>
                  <a:gd name="connsiteX13" fmla="*/ 552319 w 821661"/>
                  <a:gd name="connsiteY13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00514 w 821661"/>
                  <a:gd name="connsiteY3" fmla="*/ 795321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112421 w 821661"/>
                  <a:gd name="connsiteY3" fmla="*/ 809608 h 921045"/>
                  <a:gd name="connsiteX4" fmla="*/ 56198 w 821661"/>
                  <a:gd name="connsiteY4" fmla="*/ 807886 h 921045"/>
                  <a:gd name="connsiteX5" fmla="*/ 48103 w 821661"/>
                  <a:gd name="connsiteY5" fmla="*/ 752360 h 921045"/>
                  <a:gd name="connsiteX6" fmla="*/ 0 w 821661"/>
                  <a:gd name="connsiteY6" fmla="*/ 713901 h 921045"/>
                  <a:gd name="connsiteX7" fmla="*/ 41934 w 821661"/>
                  <a:gd name="connsiteY7" fmla="*/ 572226 h 921045"/>
                  <a:gd name="connsiteX8" fmla="*/ 12918 w 821661"/>
                  <a:gd name="connsiteY8" fmla="*/ 401454 h 921045"/>
                  <a:gd name="connsiteX9" fmla="*/ 11316 w 821661"/>
                  <a:gd name="connsiteY9" fmla="*/ 339903 h 921045"/>
                  <a:gd name="connsiteX10" fmla="*/ 444504 w 821661"/>
                  <a:gd name="connsiteY10" fmla="*/ 27 h 921045"/>
                  <a:gd name="connsiteX11" fmla="*/ 821479 w 821661"/>
                  <a:gd name="connsiteY11" fmla="*/ 445103 h 921045"/>
                  <a:gd name="connsiteX12" fmla="*/ 552319 w 821661"/>
                  <a:gd name="connsiteY12" fmla="*/ 898660 h 921045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30224"/>
                  <a:gd name="connsiteX1" fmla="*/ 232191 w 821661"/>
                  <a:gd name="connsiteY1" fmla="*/ 919950 h 930224"/>
                  <a:gd name="connsiteX2" fmla="*/ 82487 w 821661"/>
                  <a:gd name="connsiteY2" fmla="*/ 866015 h 930224"/>
                  <a:gd name="connsiteX3" fmla="*/ 112421 w 821661"/>
                  <a:gd name="connsiteY3" fmla="*/ 809608 h 930224"/>
                  <a:gd name="connsiteX4" fmla="*/ 56198 w 821661"/>
                  <a:gd name="connsiteY4" fmla="*/ 807886 h 930224"/>
                  <a:gd name="connsiteX5" fmla="*/ 48103 w 821661"/>
                  <a:gd name="connsiteY5" fmla="*/ 752360 h 930224"/>
                  <a:gd name="connsiteX6" fmla="*/ 0 w 821661"/>
                  <a:gd name="connsiteY6" fmla="*/ 713901 h 930224"/>
                  <a:gd name="connsiteX7" fmla="*/ 41934 w 821661"/>
                  <a:gd name="connsiteY7" fmla="*/ 572226 h 930224"/>
                  <a:gd name="connsiteX8" fmla="*/ 12918 w 821661"/>
                  <a:gd name="connsiteY8" fmla="*/ 401454 h 930224"/>
                  <a:gd name="connsiteX9" fmla="*/ 11316 w 821661"/>
                  <a:gd name="connsiteY9" fmla="*/ 339903 h 930224"/>
                  <a:gd name="connsiteX10" fmla="*/ 444504 w 821661"/>
                  <a:gd name="connsiteY10" fmla="*/ 27 h 930224"/>
                  <a:gd name="connsiteX11" fmla="*/ 821479 w 821661"/>
                  <a:gd name="connsiteY11" fmla="*/ 445103 h 930224"/>
                  <a:gd name="connsiteX12" fmla="*/ 552319 w 821661"/>
                  <a:gd name="connsiteY12" fmla="*/ 898660 h 930224"/>
                  <a:gd name="connsiteX0" fmla="*/ 480846 w 821661"/>
                  <a:gd name="connsiteY0" fmla="*/ 747863 h 927638"/>
                  <a:gd name="connsiteX1" fmla="*/ 232191 w 821661"/>
                  <a:gd name="connsiteY1" fmla="*/ 919950 h 927638"/>
                  <a:gd name="connsiteX2" fmla="*/ 82487 w 821661"/>
                  <a:gd name="connsiteY2" fmla="*/ 866015 h 927638"/>
                  <a:gd name="connsiteX3" fmla="*/ 112421 w 821661"/>
                  <a:gd name="connsiteY3" fmla="*/ 809608 h 927638"/>
                  <a:gd name="connsiteX4" fmla="*/ 56198 w 821661"/>
                  <a:gd name="connsiteY4" fmla="*/ 807886 h 927638"/>
                  <a:gd name="connsiteX5" fmla="*/ 48103 w 821661"/>
                  <a:gd name="connsiteY5" fmla="*/ 752360 h 927638"/>
                  <a:gd name="connsiteX6" fmla="*/ 0 w 821661"/>
                  <a:gd name="connsiteY6" fmla="*/ 713901 h 927638"/>
                  <a:gd name="connsiteX7" fmla="*/ 41934 w 821661"/>
                  <a:gd name="connsiteY7" fmla="*/ 572226 h 927638"/>
                  <a:gd name="connsiteX8" fmla="*/ 12918 w 821661"/>
                  <a:gd name="connsiteY8" fmla="*/ 401454 h 927638"/>
                  <a:gd name="connsiteX9" fmla="*/ 11316 w 821661"/>
                  <a:gd name="connsiteY9" fmla="*/ 339903 h 927638"/>
                  <a:gd name="connsiteX10" fmla="*/ 444504 w 821661"/>
                  <a:gd name="connsiteY10" fmla="*/ 27 h 927638"/>
                  <a:gd name="connsiteX11" fmla="*/ 821479 w 821661"/>
                  <a:gd name="connsiteY11" fmla="*/ 445103 h 927638"/>
                  <a:gd name="connsiteX12" fmla="*/ 552319 w 821661"/>
                  <a:gd name="connsiteY12" fmla="*/ 898660 h 927638"/>
                  <a:gd name="connsiteX0" fmla="*/ 480846 w 821661"/>
                  <a:gd name="connsiteY0" fmla="*/ 747863 h 940025"/>
                  <a:gd name="connsiteX1" fmla="*/ 263148 w 821661"/>
                  <a:gd name="connsiteY1" fmla="*/ 934237 h 940025"/>
                  <a:gd name="connsiteX2" fmla="*/ 82487 w 821661"/>
                  <a:gd name="connsiteY2" fmla="*/ 866015 h 940025"/>
                  <a:gd name="connsiteX3" fmla="*/ 112421 w 821661"/>
                  <a:gd name="connsiteY3" fmla="*/ 809608 h 940025"/>
                  <a:gd name="connsiteX4" fmla="*/ 56198 w 821661"/>
                  <a:gd name="connsiteY4" fmla="*/ 807886 h 940025"/>
                  <a:gd name="connsiteX5" fmla="*/ 48103 w 821661"/>
                  <a:gd name="connsiteY5" fmla="*/ 752360 h 940025"/>
                  <a:gd name="connsiteX6" fmla="*/ 0 w 821661"/>
                  <a:gd name="connsiteY6" fmla="*/ 713901 h 940025"/>
                  <a:gd name="connsiteX7" fmla="*/ 41934 w 821661"/>
                  <a:gd name="connsiteY7" fmla="*/ 572226 h 940025"/>
                  <a:gd name="connsiteX8" fmla="*/ 12918 w 821661"/>
                  <a:gd name="connsiteY8" fmla="*/ 401454 h 940025"/>
                  <a:gd name="connsiteX9" fmla="*/ 11316 w 821661"/>
                  <a:gd name="connsiteY9" fmla="*/ 339903 h 940025"/>
                  <a:gd name="connsiteX10" fmla="*/ 444504 w 821661"/>
                  <a:gd name="connsiteY10" fmla="*/ 27 h 940025"/>
                  <a:gd name="connsiteX11" fmla="*/ 821479 w 821661"/>
                  <a:gd name="connsiteY11" fmla="*/ 445103 h 940025"/>
                  <a:gd name="connsiteX12" fmla="*/ 552319 w 821661"/>
                  <a:gd name="connsiteY12" fmla="*/ 898660 h 940025"/>
                  <a:gd name="connsiteX0" fmla="*/ 480846 w 821661"/>
                  <a:gd name="connsiteY0" fmla="*/ 747863 h 939121"/>
                  <a:gd name="connsiteX1" fmla="*/ 263148 w 821661"/>
                  <a:gd name="connsiteY1" fmla="*/ 934237 h 939121"/>
                  <a:gd name="connsiteX2" fmla="*/ 82487 w 821661"/>
                  <a:gd name="connsiteY2" fmla="*/ 866015 h 939121"/>
                  <a:gd name="connsiteX3" fmla="*/ 112421 w 821661"/>
                  <a:gd name="connsiteY3" fmla="*/ 809608 h 939121"/>
                  <a:gd name="connsiteX4" fmla="*/ 56198 w 821661"/>
                  <a:gd name="connsiteY4" fmla="*/ 807886 h 939121"/>
                  <a:gd name="connsiteX5" fmla="*/ 48103 w 821661"/>
                  <a:gd name="connsiteY5" fmla="*/ 752360 h 939121"/>
                  <a:gd name="connsiteX6" fmla="*/ 0 w 821661"/>
                  <a:gd name="connsiteY6" fmla="*/ 713901 h 939121"/>
                  <a:gd name="connsiteX7" fmla="*/ 41934 w 821661"/>
                  <a:gd name="connsiteY7" fmla="*/ 572226 h 939121"/>
                  <a:gd name="connsiteX8" fmla="*/ 12918 w 821661"/>
                  <a:gd name="connsiteY8" fmla="*/ 401454 h 939121"/>
                  <a:gd name="connsiteX9" fmla="*/ 11316 w 821661"/>
                  <a:gd name="connsiteY9" fmla="*/ 339903 h 939121"/>
                  <a:gd name="connsiteX10" fmla="*/ 444504 w 821661"/>
                  <a:gd name="connsiteY10" fmla="*/ 27 h 939121"/>
                  <a:gd name="connsiteX11" fmla="*/ 821479 w 821661"/>
                  <a:gd name="connsiteY11" fmla="*/ 445103 h 939121"/>
                  <a:gd name="connsiteX12" fmla="*/ 552319 w 821661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7628 w 831186"/>
                  <a:gd name="connsiteY5" fmla="*/ 7523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55247 w 831186"/>
                  <a:gd name="connsiteY5" fmla="*/ 702354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14260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65723 w 831186"/>
                  <a:gd name="connsiteY4" fmla="*/ 807886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121946 w 831186"/>
                  <a:gd name="connsiteY3" fmla="*/ 809608 h 939121"/>
                  <a:gd name="connsiteX4" fmla="*/ 51435 w 831186"/>
                  <a:gd name="connsiteY4" fmla="*/ 757879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39121"/>
                  <a:gd name="connsiteX1" fmla="*/ 272673 w 831186"/>
                  <a:gd name="connsiteY1" fmla="*/ 934237 h 939121"/>
                  <a:gd name="connsiteX2" fmla="*/ 92012 w 831186"/>
                  <a:gd name="connsiteY2" fmla="*/ 866015 h 939121"/>
                  <a:gd name="connsiteX3" fmla="*/ 231483 w 831186"/>
                  <a:gd name="connsiteY3" fmla="*/ 747696 h 939121"/>
                  <a:gd name="connsiteX4" fmla="*/ 51435 w 831186"/>
                  <a:gd name="connsiteY4" fmla="*/ 757879 h 939121"/>
                  <a:gd name="connsiteX5" fmla="*/ 60010 w 831186"/>
                  <a:gd name="connsiteY5" fmla="*/ 702353 h 939121"/>
                  <a:gd name="connsiteX6" fmla="*/ 0 w 831186"/>
                  <a:gd name="connsiteY6" fmla="*/ 673420 h 939121"/>
                  <a:gd name="connsiteX7" fmla="*/ 51459 w 831186"/>
                  <a:gd name="connsiteY7" fmla="*/ 572226 h 939121"/>
                  <a:gd name="connsiteX8" fmla="*/ 22443 w 831186"/>
                  <a:gd name="connsiteY8" fmla="*/ 401454 h 939121"/>
                  <a:gd name="connsiteX9" fmla="*/ 20841 w 831186"/>
                  <a:gd name="connsiteY9" fmla="*/ 339903 h 939121"/>
                  <a:gd name="connsiteX10" fmla="*/ 454029 w 831186"/>
                  <a:gd name="connsiteY10" fmla="*/ 27 h 939121"/>
                  <a:gd name="connsiteX11" fmla="*/ 831004 w 831186"/>
                  <a:gd name="connsiteY11" fmla="*/ 445103 h 939121"/>
                  <a:gd name="connsiteX12" fmla="*/ 561844 w 831186"/>
                  <a:gd name="connsiteY12" fmla="*/ 898660 h 939121"/>
                  <a:gd name="connsiteX0" fmla="*/ 490371 w 831186"/>
                  <a:gd name="connsiteY0" fmla="*/ 747863 h 956520"/>
                  <a:gd name="connsiteX1" fmla="*/ 272673 w 831186"/>
                  <a:gd name="connsiteY1" fmla="*/ 934237 h 956520"/>
                  <a:gd name="connsiteX2" fmla="*/ 139637 w 831186"/>
                  <a:gd name="connsiteY2" fmla="*/ 916021 h 956520"/>
                  <a:gd name="connsiteX3" fmla="*/ 231483 w 831186"/>
                  <a:gd name="connsiteY3" fmla="*/ 747696 h 956520"/>
                  <a:gd name="connsiteX4" fmla="*/ 51435 w 831186"/>
                  <a:gd name="connsiteY4" fmla="*/ 757879 h 956520"/>
                  <a:gd name="connsiteX5" fmla="*/ 60010 w 831186"/>
                  <a:gd name="connsiteY5" fmla="*/ 702353 h 956520"/>
                  <a:gd name="connsiteX6" fmla="*/ 0 w 831186"/>
                  <a:gd name="connsiteY6" fmla="*/ 673420 h 956520"/>
                  <a:gd name="connsiteX7" fmla="*/ 51459 w 831186"/>
                  <a:gd name="connsiteY7" fmla="*/ 572226 h 956520"/>
                  <a:gd name="connsiteX8" fmla="*/ 22443 w 831186"/>
                  <a:gd name="connsiteY8" fmla="*/ 401454 h 956520"/>
                  <a:gd name="connsiteX9" fmla="*/ 20841 w 831186"/>
                  <a:gd name="connsiteY9" fmla="*/ 339903 h 956520"/>
                  <a:gd name="connsiteX10" fmla="*/ 454029 w 831186"/>
                  <a:gd name="connsiteY10" fmla="*/ 27 h 956520"/>
                  <a:gd name="connsiteX11" fmla="*/ 831004 w 831186"/>
                  <a:gd name="connsiteY11" fmla="*/ 445103 h 956520"/>
                  <a:gd name="connsiteX12" fmla="*/ 561844 w 831186"/>
                  <a:gd name="connsiteY12" fmla="*/ 898660 h 956520"/>
                  <a:gd name="connsiteX0" fmla="*/ 490371 w 831186"/>
                  <a:gd name="connsiteY0" fmla="*/ 747863 h 916021"/>
                  <a:gd name="connsiteX1" fmla="*/ 139637 w 831186"/>
                  <a:gd name="connsiteY1" fmla="*/ 916021 h 916021"/>
                  <a:gd name="connsiteX2" fmla="*/ 231483 w 831186"/>
                  <a:gd name="connsiteY2" fmla="*/ 747696 h 916021"/>
                  <a:gd name="connsiteX3" fmla="*/ 51435 w 831186"/>
                  <a:gd name="connsiteY3" fmla="*/ 757879 h 916021"/>
                  <a:gd name="connsiteX4" fmla="*/ 60010 w 831186"/>
                  <a:gd name="connsiteY4" fmla="*/ 702353 h 916021"/>
                  <a:gd name="connsiteX5" fmla="*/ 0 w 831186"/>
                  <a:gd name="connsiteY5" fmla="*/ 673420 h 916021"/>
                  <a:gd name="connsiteX6" fmla="*/ 51459 w 831186"/>
                  <a:gd name="connsiteY6" fmla="*/ 572226 h 916021"/>
                  <a:gd name="connsiteX7" fmla="*/ 22443 w 831186"/>
                  <a:gd name="connsiteY7" fmla="*/ 401454 h 916021"/>
                  <a:gd name="connsiteX8" fmla="*/ 20841 w 831186"/>
                  <a:gd name="connsiteY8" fmla="*/ 339903 h 916021"/>
                  <a:gd name="connsiteX9" fmla="*/ 454029 w 831186"/>
                  <a:gd name="connsiteY9" fmla="*/ 27 h 916021"/>
                  <a:gd name="connsiteX10" fmla="*/ 831004 w 831186"/>
                  <a:gd name="connsiteY10" fmla="*/ 445103 h 916021"/>
                  <a:gd name="connsiteX11" fmla="*/ 561844 w 831186"/>
                  <a:gd name="connsiteY11" fmla="*/ 898660 h 916021"/>
                  <a:gd name="connsiteX0" fmla="*/ 490371 w 831186"/>
                  <a:gd name="connsiteY0" fmla="*/ 747863 h 924619"/>
                  <a:gd name="connsiteX1" fmla="*/ 139637 w 831186"/>
                  <a:gd name="connsiteY1" fmla="*/ 916021 h 924619"/>
                  <a:gd name="connsiteX2" fmla="*/ 231483 w 831186"/>
                  <a:gd name="connsiteY2" fmla="*/ 747696 h 924619"/>
                  <a:gd name="connsiteX3" fmla="*/ 51435 w 831186"/>
                  <a:gd name="connsiteY3" fmla="*/ 757879 h 924619"/>
                  <a:gd name="connsiteX4" fmla="*/ 60010 w 831186"/>
                  <a:gd name="connsiteY4" fmla="*/ 702353 h 924619"/>
                  <a:gd name="connsiteX5" fmla="*/ 0 w 831186"/>
                  <a:gd name="connsiteY5" fmla="*/ 673420 h 924619"/>
                  <a:gd name="connsiteX6" fmla="*/ 51459 w 831186"/>
                  <a:gd name="connsiteY6" fmla="*/ 572226 h 924619"/>
                  <a:gd name="connsiteX7" fmla="*/ 22443 w 831186"/>
                  <a:gd name="connsiteY7" fmla="*/ 401454 h 924619"/>
                  <a:gd name="connsiteX8" fmla="*/ 20841 w 831186"/>
                  <a:gd name="connsiteY8" fmla="*/ 339903 h 924619"/>
                  <a:gd name="connsiteX9" fmla="*/ 454029 w 831186"/>
                  <a:gd name="connsiteY9" fmla="*/ 27 h 924619"/>
                  <a:gd name="connsiteX10" fmla="*/ 831004 w 831186"/>
                  <a:gd name="connsiteY10" fmla="*/ 445103 h 924619"/>
                  <a:gd name="connsiteX11" fmla="*/ 561844 w 831186"/>
                  <a:gd name="connsiteY11" fmla="*/ 898660 h 924619"/>
                  <a:gd name="connsiteX0" fmla="*/ 490371 w 831186"/>
                  <a:gd name="connsiteY0" fmla="*/ 747863 h 932735"/>
                  <a:gd name="connsiteX1" fmla="*/ 139637 w 831186"/>
                  <a:gd name="connsiteY1" fmla="*/ 916021 h 932735"/>
                  <a:gd name="connsiteX2" fmla="*/ 231483 w 831186"/>
                  <a:gd name="connsiteY2" fmla="*/ 747696 h 932735"/>
                  <a:gd name="connsiteX3" fmla="*/ 51435 w 831186"/>
                  <a:gd name="connsiteY3" fmla="*/ 757879 h 932735"/>
                  <a:gd name="connsiteX4" fmla="*/ 60010 w 831186"/>
                  <a:gd name="connsiteY4" fmla="*/ 702353 h 932735"/>
                  <a:gd name="connsiteX5" fmla="*/ 0 w 831186"/>
                  <a:gd name="connsiteY5" fmla="*/ 673420 h 932735"/>
                  <a:gd name="connsiteX6" fmla="*/ 51459 w 831186"/>
                  <a:gd name="connsiteY6" fmla="*/ 572226 h 932735"/>
                  <a:gd name="connsiteX7" fmla="*/ 22443 w 831186"/>
                  <a:gd name="connsiteY7" fmla="*/ 401454 h 932735"/>
                  <a:gd name="connsiteX8" fmla="*/ 20841 w 831186"/>
                  <a:gd name="connsiteY8" fmla="*/ 339903 h 932735"/>
                  <a:gd name="connsiteX9" fmla="*/ 454029 w 831186"/>
                  <a:gd name="connsiteY9" fmla="*/ 27 h 932735"/>
                  <a:gd name="connsiteX10" fmla="*/ 831004 w 831186"/>
                  <a:gd name="connsiteY10" fmla="*/ 445103 h 932735"/>
                  <a:gd name="connsiteX11" fmla="*/ 561844 w 831186"/>
                  <a:gd name="connsiteY11" fmla="*/ 898660 h 932735"/>
                  <a:gd name="connsiteX0" fmla="*/ 490371 w 831186"/>
                  <a:gd name="connsiteY0" fmla="*/ 747863 h 930665"/>
                  <a:gd name="connsiteX1" fmla="*/ 175356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  <a:gd name="connsiteX0" fmla="*/ 490371 w 831186"/>
                  <a:gd name="connsiteY0" fmla="*/ 747863 h 930665"/>
                  <a:gd name="connsiteX1" fmla="*/ 163450 w 831186"/>
                  <a:gd name="connsiteY1" fmla="*/ 913640 h 930665"/>
                  <a:gd name="connsiteX2" fmla="*/ 231483 w 831186"/>
                  <a:gd name="connsiteY2" fmla="*/ 747696 h 930665"/>
                  <a:gd name="connsiteX3" fmla="*/ 51435 w 831186"/>
                  <a:gd name="connsiteY3" fmla="*/ 757879 h 930665"/>
                  <a:gd name="connsiteX4" fmla="*/ 60010 w 831186"/>
                  <a:gd name="connsiteY4" fmla="*/ 702353 h 930665"/>
                  <a:gd name="connsiteX5" fmla="*/ 0 w 831186"/>
                  <a:gd name="connsiteY5" fmla="*/ 673420 h 930665"/>
                  <a:gd name="connsiteX6" fmla="*/ 51459 w 831186"/>
                  <a:gd name="connsiteY6" fmla="*/ 572226 h 930665"/>
                  <a:gd name="connsiteX7" fmla="*/ 22443 w 831186"/>
                  <a:gd name="connsiteY7" fmla="*/ 401454 h 930665"/>
                  <a:gd name="connsiteX8" fmla="*/ 20841 w 831186"/>
                  <a:gd name="connsiteY8" fmla="*/ 339903 h 930665"/>
                  <a:gd name="connsiteX9" fmla="*/ 454029 w 831186"/>
                  <a:gd name="connsiteY9" fmla="*/ 27 h 930665"/>
                  <a:gd name="connsiteX10" fmla="*/ 831004 w 831186"/>
                  <a:gd name="connsiteY10" fmla="*/ 445103 h 930665"/>
                  <a:gd name="connsiteX11" fmla="*/ 561844 w 831186"/>
                  <a:gd name="connsiteY11" fmla="*/ 898660 h 93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31186" h="930665">
                    <a:moveTo>
                      <a:pt x="490371" y="747863"/>
                    </a:moveTo>
                    <a:cubicBezTo>
                      <a:pt x="431590" y="901958"/>
                      <a:pt x="304230" y="963674"/>
                      <a:pt x="163450" y="913640"/>
                    </a:cubicBezTo>
                    <a:cubicBezTo>
                      <a:pt x="196502" y="868369"/>
                      <a:pt x="250152" y="773656"/>
                      <a:pt x="231483" y="747696"/>
                    </a:cubicBezTo>
                    <a:cubicBezTo>
                      <a:pt x="212814" y="721736"/>
                      <a:pt x="69988" y="751612"/>
                      <a:pt x="51435" y="757879"/>
                    </a:cubicBezTo>
                    <a:lnTo>
                      <a:pt x="60010" y="702353"/>
                    </a:lnTo>
                    <a:cubicBezTo>
                      <a:pt x="32009" y="685046"/>
                      <a:pt x="10963" y="700170"/>
                      <a:pt x="0" y="673420"/>
                    </a:cubicBezTo>
                    <a:cubicBezTo>
                      <a:pt x="2401" y="631543"/>
                      <a:pt x="47719" y="617554"/>
                      <a:pt x="51459" y="572226"/>
                    </a:cubicBezTo>
                    <a:cubicBezTo>
                      <a:pt x="55200" y="526898"/>
                      <a:pt x="25846" y="429053"/>
                      <a:pt x="22443" y="401454"/>
                    </a:cubicBezTo>
                    <a:cubicBezTo>
                      <a:pt x="17454" y="376649"/>
                      <a:pt x="21376" y="360420"/>
                      <a:pt x="20841" y="339903"/>
                    </a:cubicBezTo>
                    <a:cubicBezTo>
                      <a:pt x="26437" y="137360"/>
                      <a:pt x="174244" y="-2260"/>
                      <a:pt x="454029" y="27"/>
                    </a:cubicBezTo>
                    <a:cubicBezTo>
                      <a:pt x="733814" y="2314"/>
                      <a:pt x="836137" y="192373"/>
                      <a:pt x="831004" y="445103"/>
                    </a:cubicBezTo>
                    <a:cubicBezTo>
                      <a:pt x="825871" y="697833"/>
                      <a:pt x="563091" y="761080"/>
                      <a:pt x="561844" y="898660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四角形: 上の 2 つの角を丸める 236">
                <a:extLst>
                  <a:ext uri="{FF2B5EF4-FFF2-40B4-BE49-F238E27FC236}">
                    <a16:creationId xmlns:a16="http://schemas.microsoft.com/office/drawing/2014/main" id="{2532489C-1EB5-4CD7-9CB9-6011EB1A277A}"/>
                  </a:ext>
                </a:extLst>
              </p:cNvPr>
              <p:cNvSpPr/>
              <p:nvPr/>
            </p:nvSpPr>
            <p:spPr>
              <a:xfrm>
                <a:off x="101397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E65798A8-7215-45B3-90BB-F86571E9F0D1}"/>
                  </a:ext>
                </a:extLst>
              </p:cNvPr>
              <p:cNvSpPr/>
              <p:nvPr/>
            </p:nvSpPr>
            <p:spPr>
              <a:xfrm flipH="1">
                <a:off x="104231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4AA35C41-E1BE-4746-8723-C81C15E45325}"/>
                  </a:ext>
                </a:extLst>
              </p:cNvPr>
              <p:cNvSpPr/>
              <p:nvPr/>
            </p:nvSpPr>
            <p:spPr>
              <a:xfrm rot="18900000">
                <a:off x="894703" y="5475302"/>
                <a:ext cx="207697" cy="53153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311CB822-4B07-48CE-8CC4-8356481D02AA}"/>
                  </a:ext>
                </a:extLst>
              </p:cNvPr>
              <p:cNvGrpSpPr/>
              <p:nvPr/>
            </p:nvGrpSpPr>
            <p:grpSpPr>
              <a:xfrm>
                <a:off x="1275807" y="5133762"/>
                <a:ext cx="225050" cy="860409"/>
                <a:chOff x="5123221" y="2236561"/>
                <a:chExt cx="268036" cy="1024753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38C1BEE0-7BE8-420F-8AC0-C6ADB6E35569}"/>
                    </a:ext>
                  </a:extLst>
                </p:cNvPr>
                <p:cNvSpPr/>
                <p:nvPr/>
              </p:nvSpPr>
              <p:spPr>
                <a:xfrm flipH="1">
                  <a:off x="5185961" y="2236561"/>
                  <a:ext cx="142556" cy="1024753"/>
                </a:xfrm>
                <a:custGeom>
                  <a:avLst/>
                  <a:gdLst>
                    <a:gd name="connsiteX0" fmla="*/ 71278 w 142556"/>
                    <a:gd name="connsiteY0" fmla="*/ 0 h 1024753"/>
                    <a:gd name="connsiteX1" fmla="*/ 0 w 142556"/>
                    <a:gd name="connsiteY1" fmla="*/ 93504 h 1024753"/>
                    <a:gd name="connsiteX2" fmla="*/ 38880 w 142556"/>
                    <a:gd name="connsiteY2" fmla="*/ 175544 h 1024753"/>
                    <a:gd name="connsiteX3" fmla="*/ 0 w 142556"/>
                    <a:gd name="connsiteY3" fmla="*/ 257583 h 1024753"/>
                    <a:gd name="connsiteX4" fmla="*/ 38879 w 142556"/>
                    <a:gd name="connsiteY4" fmla="*/ 339623 h 1024753"/>
                    <a:gd name="connsiteX5" fmla="*/ 0 w 142556"/>
                    <a:gd name="connsiteY5" fmla="*/ 421661 h 1024753"/>
                    <a:gd name="connsiteX6" fmla="*/ 20877 w 142556"/>
                    <a:gd name="connsiteY6" fmla="*/ 487778 h 1024753"/>
                    <a:gd name="connsiteX7" fmla="*/ 66146 w 142556"/>
                    <a:gd name="connsiteY7" fmla="*/ 512377 h 1024753"/>
                    <a:gd name="connsiteX8" fmla="*/ 20877 w 142556"/>
                    <a:gd name="connsiteY8" fmla="*/ 536975 h 1024753"/>
                    <a:gd name="connsiteX9" fmla="*/ 0 w 142556"/>
                    <a:gd name="connsiteY9" fmla="*/ 603092 h 1024753"/>
                    <a:gd name="connsiteX10" fmla="*/ 38880 w 142556"/>
                    <a:gd name="connsiteY10" fmla="*/ 685132 h 1024753"/>
                    <a:gd name="connsiteX11" fmla="*/ 0 w 142556"/>
                    <a:gd name="connsiteY11" fmla="*/ 767171 h 1024753"/>
                    <a:gd name="connsiteX12" fmla="*/ 38879 w 142556"/>
                    <a:gd name="connsiteY12" fmla="*/ 849211 h 1024753"/>
                    <a:gd name="connsiteX13" fmla="*/ 0 w 142556"/>
                    <a:gd name="connsiteY13" fmla="*/ 931249 h 1024753"/>
                    <a:gd name="connsiteX14" fmla="*/ 71278 w 142556"/>
                    <a:gd name="connsiteY14" fmla="*/ 1024753 h 1024753"/>
                    <a:gd name="connsiteX15" fmla="*/ 142556 w 142556"/>
                    <a:gd name="connsiteY15" fmla="*/ 931249 h 1024753"/>
                    <a:gd name="connsiteX16" fmla="*/ 103679 w 142556"/>
                    <a:gd name="connsiteY16" fmla="*/ 849211 h 1024753"/>
                    <a:gd name="connsiteX17" fmla="*/ 142556 w 142556"/>
                    <a:gd name="connsiteY17" fmla="*/ 767171 h 1024753"/>
                    <a:gd name="connsiteX18" fmla="*/ 103678 w 142556"/>
                    <a:gd name="connsiteY18" fmla="*/ 685132 h 1024753"/>
                    <a:gd name="connsiteX19" fmla="*/ 142556 w 142556"/>
                    <a:gd name="connsiteY19" fmla="*/ 603092 h 1024753"/>
                    <a:gd name="connsiteX20" fmla="*/ 121679 w 142556"/>
                    <a:gd name="connsiteY20" fmla="*/ 536975 h 1024753"/>
                    <a:gd name="connsiteX21" fmla="*/ 76410 w 142556"/>
                    <a:gd name="connsiteY21" fmla="*/ 512377 h 1024753"/>
                    <a:gd name="connsiteX22" fmla="*/ 121679 w 142556"/>
                    <a:gd name="connsiteY22" fmla="*/ 487778 h 1024753"/>
                    <a:gd name="connsiteX23" fmla="*/ 142556 w 142556"/>
                    <a:gd name="connsiteY23" fmla="*/ 421661 h 1024753"/>
                    <a:gd name="connsiteX24" fmla="*/ 103679 w 142556"/>
                    <a:gd name="connsiteY24" fmla="*/ 339623 h 1024753"/>
                    <a:gd name="connsiteX25" fmla="*/ 142556 w 142556"/>
                    <a:gd name="connsiteY25" fmla="*/ 257583 h 1024753"/>
                    <a:gd name="connsiteX26" fmla="*/ 103678 w 142556"/>
                    <a:gd name="connsiteY26" fmla="*/ 175544 h 1024753"/>
                    <a:gd name="connsiteX27" fmla="*/ 142556 w 142556"/>
                    <a:gd name="connsiteY27" fmla="*/ 93504 h 1024753"/>
                    <a:gd name="connsiteX28" fmla="*/ 71278 w 142556"/>
                    <a:gd name="connsiteY28" fmla="*/ 0 h 102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42556" h="1024753">
                      <a:moveTo>
                        <a:pt x="71278" y="0"/>
                      </a:moveTo>
                      <a:cubicBezTo>
                        <a:pt x="31913" y="0"/>
                        <a:pt x="0" y="41863"/>
                        <a:pt x="0" y="93504"/>
                      </a:cubicBezTo>
                      <a:cubicBezTo>
                        <a:pt x="0" y="129622"/>
                        <a:pt x="15611" y="160958"/>
                        <a:pt x="38880" y="175544"/>
                      </a:cubicBezTo>
                      <a:cubicBezTo>
                        <a:pt x="15611" y="190131"/>
                        <a:pt x="0" y="221465"/>
                        <a:pt x="0" y="257583"/>
                      </a:cubicBezTo>
                      <a:cubicBezTo>
                        <a:pt x="0" y="293701"/>
                        <a:pt x="15610" y="325035"/>
                        <a:pt x="38879" y="339623"/>
                      </a:cubicBezTo>
                      <a:cubicBezTo>
                        <a:pt x="15610" y="354209"/>
                        <a:pt x="0" y="385544"/>
                        <a:pt x="0" y="421661"/>
                      </a:cubicBezTo>
                      <a:cubicBezTo>
                        <a:pt x="0" y="447481"/>
                        <a:pt x="7978" y="470857"/>
                        <a:pt x="20877" y="487778"/>
                      </a:cubicBezTo>
                      <a:lnTo>
                        <a:pt x="66146" y="512377"/>
                      </a:lnTo>
                      <a:lnTo>
                        <a:pt x="20877" y="536975"/>
                      </a:lnTo>
                      <a:cubicBezTo>
                        <a:pt x="7978" y="553896"/>
                        <a:pt x="0" y="577272"/>
                        <a:pt x="0" y="603092"/>
                      </a:cubicBezTo>
                      <a:cubicBezTo>
                        <a:pt x="0" y="639211"/>
                        <a:pt x="15611" y="670546"/>
                        <a:pt x="38880" y="685132"/>
                      </a:cubicBezTo>
                      <a:cubicBezTo>
                        <a:pt x="15611" y="699719"/>
                        <a:pt x="0" y="731053"/>
                        <a:pt x="0" y="767171"/>
                      </a:cubicBezTo>
                      <a:cubicBezTo>
                        <a:pt x="0" y="803290"/>
                        <a:pt x="15610" y="834623"/>
                        <a:pt x="38879" y="849211"/>
                      </a:cubicBezTo>
                      <a:cubicBezTo>
                        <a:pt x="15610" y="863797"/>
                        <a:pt x="0" y="895132"/>
                        <a:pt x="0" y="931249"/>
                      </a:cubicBezTo>
                      <a:cubicBezTo>
                        <a:pt x="0" y="982890"/>
                        <a:pt x="31913" y="1024753"/>
                        <a:pt x="71278" y="1024753"/>
                      </a:cubicBezTo>
                      <a:cubicBezTo>
                        <a:pt x="110643" y="1024753"/>
                        <a:pt x="142556" y="982890"/>
                        <a:pt x="142556" y="931249"/>
                      </a:cubicBezTo>
                      <a:cubicBezTo>
                        <a:pt x="142556" y="895132"/>
                        <a:pt x="126946" y="863797"/>
                        <a:pt x="103679" y="849211"/>
                      </a:cubicBezTo>
                      <a:cubicBezTo>
                        <a:pt x="126946" y="834623"/>
                        <a:pt x="142556" y="803290"/>
                        <a:pt x="142556" y="767171"/>
                      </a:cubicBezTo>
                      <a:cubicBezTo>
                        <a:pt x="142556" y="731053"/>
                        <a:pt x="126946" y="699719"/>
                        <a:pt x="103678" y="685132"/>
                      </a:cubicBezTo>
                      <a:cubicBezTo>
                        <a:pt x="126946" y="670546"/>
                        <a:pt x="142556" y="639211"/>
                        <a:pt x="142556" y="603092"/>
                      </a:cubicBezTo>
                      <a:cubicBezTo>
                        <a:pt x="142556" y="577272"/>
                        <a:pt x="134578" y="553896"/>
                        <a:pt x="121679" y="536975"/>
                      </a:cubicBezTo>
                      <a:lnTo>
                        <a:pt x="76410" y="512377"/>
                      </a:lnTo>
                      <a:lnTo>
                        <a:pt x="121679" y="487778"/>
                      </a:lnTo>
                      <a:cubicBezTo>
                        <a:pt x="134578" y="470857"/>
                        <a:pt x="142556" y="447481"/>
                        <a:pt x="142556" y="421661"/>
                      </a:cubicBezTo>
                      <a:cubicBezTo>
                        <a:pt x="142556" y="385544"/>
                        <a:pt x="126946" y="354209"/>
                        <a:pt x="103679" y="339623"/>
                      </a:cubicBezTo>
                      <a:cubicBezTo>
                        <a:pt x="126946" y="325035"/>
                        <a:pt x="142556" y="293701"/>
                        <a:pt x="142556" y="257583"/>
                      </a:cubicBezTo>
                      <a:cubicBezTo>
                        <a:pt x="142556" y="221465"/>
                        <a:pt x="126946" y="190131"/>
                        <a:pt x="103678" y="175544"/>
                      </a:cubicBezTo>
                      <a:cubicBezTo>
                        <a:pt x="126946" y="160958"/>
                        <a:pt x="142556" y="129622"/>
                        <a:pt x="142556" y="93504"/>
                      </a:cubicBezTo>
                      <a:cubicBezTo>
                        <a:pt x="142556" y="41863"/>
                        <a:pt x="110643" y="0"/>
                        <a:pt x="7127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AC9DC3B3-E524-4134-A273-F0C0488D8B53}"/>
                    </a:ext>
                  </a:extLst>
                </p:cNvPr>
                <p:cNvSpPr/>
                <p:nvPr/>
              </p:nvSpPr>
              <p:spPr>
                <a:xfrm flipH="1">
                  <a:off x="5123221" y="2998471"/>
                  <a:ext cx="268036" cy="177818"/>
                </a:xfrm>
                <a:custGeom>
                  <a:avLst/>
                  <a:gdLst>
                    <a:gd name="connsiteX0" fmla="*/ 839768 w 901231"/>
                    <a:gd name="connsiteY0" fmla="*/ 0 h 366713"/>
                    <a:gd name="connsiteX1" fmla="*/ 827380 w 901231"/>
                    <a:gd name="connsiteY1" fmla="*/ 3721 h 366713"/>
                    <a:gd name="connsiteX2" fmla="*/ 825512 w 901231"/>
                    <a:gd name="connsiteY2" fmla="*/ 5449 h 366713"/>
                    <a:gd name="connsiteX3" fmla="*/ 450616 w 901231"/>
                    <a:gd name="connsiteY3" fmla="*/ 141947 h 366713"/>
                    <a:gd name="connsiteX4" fmla="*/ 75720 w 901231"/>
                    <a:gd name="connsiteY4" fmla="*/ 5449 h 366713"/>
                    <a:gd name="connsiteX5" fmla="*/ 73851 w 901231"/>
                    <a:gd name="connsiteY5" fmla="*/ 3721 h 366713"/>
                    <a:gd name="connsiteX6" fmla="*/ 61464 w 901231"/>
                    <a:gd name="connsiteY6" fmla="*/ 0 h 366713"/>
                    <a:gd name="connsiteX7" fmla="*/ 0 w 901231"/>
                    <a:gd name="connsiteY7" fmla="*/ 183147 h 366713"/>
                    <a:gd name="connsiteX8" fmla="*/ 61464 w 901231"/>
                    <a:gd name="connsiteY8" fmla="*/ 366294 h 366713"/>
                    <a:gd name="connsiteX9" fmla="*/ 66779 w 901231"/>
                    <a:gd name="connsiteY9" fmla="*/ 364697 h 366713"/>
                    <a:gd name="connsiteX10" fmla="*/ 66779 w 901231"/>
                    <a:gd name="connsiteY10" fmla="*/ 366713 h 366713"/>
                    <a:gd name="connsiteX11" fmla="*/ 450616 w 901231"/>
                    <a:gd name="connsiteY11" fmla="*/ 226961 h 366713"/>
                    <a:gd name="connsiteX12" fmla="*/ 834452 w 901231"/>
                    <a:gd name="connsiteY12" fmla="*/ 366713 h 366713"/>
                    <a:gd name="connsiteX13" fmla="*/ 834452 w 901231"/>
                    <a:gd name="connsiteY13" fmla="*/ 364697 h 366713"/>
                    <a:gd name="connsiteX14" fmla="*/ 839768 w 901231"/>
                    <a:gd name="connsiteY14" fmla="*/ 366294 h 366713"/>
                    <a:gd name="connsiteX15" fmla="*/ 901231 w 901231"/>
                    <a:gd name="connsiteY15" fmla="*/ 183147 h 366713"/>
                    <a:gd name="connsiteX16" fmla="*/ 839768 w 901231"/>
                    <a:gd name="connsiteY16" fmla="*/ 0 h 366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1231" h="366713">
                      <a:moveTo>
                        <a:pt x="839768" y="0"/>
                      </a:moveTo>
                      <a:cubicBezTo>
                        <a:pt x="835524" y="0"/>
                        <a:pt x="831382" y="1281"/>
                        <a:pt x="827380" y="3721"/>
                      </a:cubicBezTo>
                      <a:lnTo>
                        <a:pt x="825512" y="5449"/>
                      </a:lnTo>
                      <a:lnTo>
                        <a:pt x="450616" y="141947"/>
                      </a:lnTo>
                      <a:lnTo>
                        <a:pt x="75720" y="5449"/>
                      </a:lnTo>
                      <a:lnTo>
                        <a:pt x="73851" y="3721"/>
                      </a:lnTo>
                      <a:cubicBezTo>
                        <a:pt x="69850" y="1281"/>
                        <a:pt x="65707" y="0"/>
                        <a:pt x="61464" y="0"/>
                      </a:cubicBezTo>
                      <a:cubicBezTo>
                        <a:pt x="27518" y="0"/>
                        <a:pt x="0" y="81998"/>
                        <a:pt x="0" y="183147"/>
                      </a:cubicBezTo>
                      <a:cubicBezTo>
                        <a:pt x="0" y="284296"/>
                        <a:pt x="27518" y="366294"/>
                        <a:pt x="61464" y="366294"/>
                      </a:cubicBezTo>
                      <a:lnTo>
                        <a:pt x="66779" y="364697"/>
                      </a:lnTo>
                      <a:lnTo>
                        <a:pt x="66779" y="366713"/>
                      </a:lnTo>
                      <a:lnTo>
                        <a:pt x="450616" y="226961"/>
                      </a:lnTo>
                      <a:lnTo>
                        <a:pt x="834452" y="366713"/>
                      </a:lnTo>
                      <a:lnTo>
                        <a:pt x="834452" y="364697"/>
                      </a:lnTo>
                      <a:lnTo>
                        <a:pt x="839768" y="366294"/>
                      </a:lnTo>
                      <a:cubicBezTo>
                        <a:pt x="873713" y="366294"/>
                        <a:pt x="901231" y="284296"/>
                        <a:pt x="901231" y="183147"/>
                      </a:cubicBezTo>
                      <a:cubicBezTo>
                        <a:pt x="901231" y="81998"/>
                        <a:pt x="873713" y="0"/>
                        <a:pt x="83976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6EE45314-DBC9-4108-B70E-783870BAC1CD}"/>
                    </a:ext>
                  </a:extLst>
                </p:cNvPr>
                <p:cNvSpPr/>
                <p:nvPr/>
              </p:nvSpPr>
              <p:spPr>
                <a:xfrm>
                  <a:off x="5222287" y="3036570"/>
                  <a:ext cx="74794" cy="110566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BD1B24EF-FF4F-478D-9861-9C9274207B45}"/>
                  </a:ext>
                </a:extLst>
              </p:cNvPr>
              <p:cNvSpPr/>
              <p:nvPr/>
            </p:nvSpPr>
            <p:spPr>
              <a:xfrm>
                <a:off x="739310" y="4291874"/>
                <a:ext cx="865901" cy="902040"/>
              </a:xfrm>
              <a:custGeom>
                <a:avLst/>
                <a:gdLst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33828 w 843420"/>
                  <a:gd name="connsiteY6" fmla="*/ 1340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46566 w 843420"/>
                  <a:gd name="connsiteY5" fmla="*/ 624269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5230"/>
                  <a:gd name="connsiteX1" fmla="*/ 843420 w 843420"/>
                  <a:gd name="connsiteY1" fmla="*/ 471268 h 935230"/>
                  <a:gd name="connsiteX2" fmla="*/ 494593 w 843420"/>
                  <a:gd name="connsiteY2" fmla="*/ 932962 h 935230"/>
                  <a:gd name="connsiteX3" fmla="*/ 473737 w 843420"/>
                  <a:gd name="connsiteY3" fmla="*/ 935230 h 935230"/>
                  <a:gd name="connsiteX4" fmla="*/ 493155 w 843420"/>
                  <a:gd name="connsiteY4" fmla="*/ 898340 h 935230"/>
                  <a:gd name="connsiteX5" fmla="*/ 505291 w 843420"/>
                  <a:gd name="connsiteY5" fmla="*/ 570294 h 935230"/>
                  <a:gd name="connsiteX6" fmla="*/ 243353 w 843420"/>
                  <a:gd name="connsiteY6" fmla="*/ 197577 h 935230"/>
                  <a:gd name="connsiteX7" fmla="*/ 12689 w 843420"/>
                  <a:gd name="connsiteY7" fmla="*/ 277651 h 935230"/>
                  <a:gd name="connsiteX8" fmla="*/ 0 w 843420"/>
                  <a:gd name="connsiteY8" fmla="*/ 301757 h 935230"/>
                  <a:gd name="connsiteX9" fmla="*/ 4008 w 843420"/>
                  <a:gd name="connsiteY9" fmla="*/ 287830 h 935230"/>
                  <a:gd name="connsiteX10" fmla="*/ 406548 w 843420"/>
                  <a:gd name="connsiteY10" fmla="*/ 0 h 935230"/>
                  <a:gd name="connsiteX0" fmla="*/ 406548 w 843420"/>
                  <a:gd name="connsiteY0" fmla="*/ 0 h 932962"/>
                  <a:gd name="connsiteX1" fmla="*/ 843420 w 843420"/>
                  <a:gd name="connsiteY1" fmla="*/ 471268 h 932962"/>
                  <a:gd name="connsiteX2" fmla="*/ 494593 w 843420"/>
                  <a:gd name="connsiteY2" fmla="*/ 932962 h 932962"/>
                  <a:gd name="connsiteX3" fmla="*/ 493155 w 843420"/>
                  <a:gd name="connsiteY3" fmla="*/ 898340 h 932962"/>
                  <a:gd name="connsiteX4" fmla="*/ 505291 w 843420"/>
                  <a:gd name="connsiteY4" fmla="*/ 570294 h 932962"/>
                  <a:gd name="connsiteX5" fmla="*/ 243353 w 843420"/>
                  <a:gd name="connsiteY5" fmla="*/ 197577 h 932962"/>
                  <a:gd name="connsiteX6" fmla="*/ 12689 w 843420"/>
                  <a:gd name="connsiteY6" fmla="*/ 277651 h 932962"/>
                  <a:gd name="connsiteX7" fmla="*/ 0 w 843420"/>
                  <a:gd name="connsiteY7" fmla="*/ 301757 h 932962"/>
                  <a:gd name="connsiteX8" fmla="*/ 4008 w 843420"/>
                  <a:gd name="connsiteY8" fmla="*/ 287830 h 932962"/>
                  <a:gd name="connsiteX9" fmla="*/ 406548 w 843420"/>
                  <a:gd name="connsiteY9" fmla="*/ 0 h 932962"/>
                  <a:gd name="connsiteX0" fmla="*/ 406548 w 844981"/>
                  <a:gd name="connsiteY0" fmla="*/ 0 h 948837"/>
                  <a:gd name="connsiteX1" fmla="*/ 843420 w 844981"/>
                  <a:gd name="connsiteY1" fmla="*/ 471268 h 948837"/>
                  <a:gd name="connsiteX2" fmla="*/ 516818 w 844981"/>
                  <a:gd name="connsiteY2" fmla="*/ 948837 h 948837"/>
                  <a:gd name="connsiteX3" fmla="*/ 493155 w 844981"/>
                  <a:gd name="connsiteY3" fmla="*/ 898340 h 948837"/>
                  <a:gd name="connsiteX4" fmla="*/ 505291 w 844981"/>
                  <a:gd name="connsiteY4" fmla="*/ 570294 h 948837"/>
                  <a:gd name="connsiteX5" fmla="*/ 243353 w 844981"/>
                  <a:gd name="connsiteY5" fmla="*/ 197577 h 948837"/>
                  <a:gd name="connsiteX6" fmla="*/ 12689 w 844981"/>
                  <a:gd name="connsiteY6" fmla="*/ 277651 h 948837"/>
                  <a:gd name="connsiteX7" fmla="*/ 0 w 844981"/>
                  <a:gd name="connsiteY7" fmla="*/ 301757 h 948837"/>
                  <a:gd name="connsiteX8" fmla="*/ 4008 w 844981"/>
                  <a:gd name="connsiteY8" fmla="*/ 287830 h 948837"/>
                  <a:gd name="connsiteX9" fmla="*/ 406548 w 844981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3783"/>
                  <a:gd name="connsiteY0" fmla="*/ 0 h 948837"/>
                  <a:gd name="connsiteX1" fmla="*/ 843420 w 843783"/>
                  <a:gd name="connsiteY1" fmla="*/ 471268 h 948837"/>
                  <a:gd name="connsiteX2" fmla="*/ 516818 w 843783"/>
                  <a:gd name="connsiteY2" fmla="*/ 948837 h 948837"/>
                  <a:gd name="connsiteX3" fmla="*/ 493155 w 843783"/>
                  <a:gd name="connsiteY3" fmla="*/ 898340 h 948837"/>
                  <a:gd name="connsiteX4" fmla="*/ 505291 w 843783"/>
                  <a:gd name="connsiteY4" fmla="*/ 570294 h 948837"/>
                  <a:gd name="connsiteX5" fmla="*/ 243353 w 843783"/>
                  <a:gd name="connsiteY5" fmla="*/ 197577 h 948837"/>
                  <a:gd name="connsiteX6" fmla="*/ 12689 w 843783"/>
                  <a:gd name="connsiteY6" fmla="*/ 277651 h 948837"/>
                  <a:gd name="connsiteX7" fmla="*/ 0 w 843783"/>
                  <a:gd name="connsiteY7" fmla="*/ 301757 h 948837"/>
                  <a:gd name="connsiteX8" fmla="*/ 4008 w 843783"/>
                  <a:gd name="connsiteY8" fmla="*/ 287830 h 948837"/>
                  <a:gd name="connsiteX9" fmla="*/ 406548 w 843783"/>
                  <a:gd name="connsiteY9" fmla="*/ 0 h 948837"/>
                  <a:gd name="connsiteX0" fmla="*/ 406548 w 847163"/>
                  <a:gd name="connsiteY0" fmla="*/ 0 h 926612"/>
                  <a:gd name="connsiteX1" fmla="*/ 843420 w 847163"/>
                  <a:gd name="connsiteY1" fmla="*/ 471268 h 926612"/>
                  <a:gd name="connsiteX2" fmla="*/ 561268 w 847163"/>
                  <a:gd name="connsiteY2" fmla="*/ 926612 h 926612"/>
                  <a:gd name="connsiteX3" fmla="*/ 493155 w 847163"/>
                  <a:gd name="connsiteY3" fmla="*/ 898340 h 926612"/>
                  <a:gd name="connsiteX4" fmla="*/ 505291 w 847163"/>
                  <a:gd name="connsiteY4" fmla="*/ 570294 h 926612"/>
                  <a:gd name="connsiteX5" fmla="*/ 243353 w 847163"/>
                  <a:gd name="connsiteY5" fmla="*/ 197577 h 926612"/>
                  <a:gd name="connsiteX6" fmla="*/ 12689 w 847163"/>
                  <a:gd name="connsiteY6" fmla="*/ 277651 h 926612"/>
                  <a:gd name="connsiteX7" fmla="*/ 0 w 847163"/>
                  <a:gd name="connsiteY7" fmla="*/ 301757 h 926612"/>
                  <a:gd name="connsiteX8" fmla="*/ 4008 w 847163"/>
                  <a:gd name="connsiteY8" fmla="*/ 287830 h 926612"/>
                  <a:gd name="connsiteX9" fmla="*/ 406548 w 847163"/>
                  <a:gd name="connsiteY9" fmla="*/ 0 h 926612"/>
                  <a:gd name="connsiteX0" fmla="*/ 406548 w 851594"/>
                  <a:gd name="connsiteY0" fmla="*/ 0 h 902040"/>
                  <a:gd name="connsiteX1" fmla="*/ 843420 w 851594"/>
                  <a:gd name="connsiteY1" fmla="*/ 471268 h 902040"/>
                  <a:gd name="connsiteX2" fmla="*/ 608893 w 851594"/>
                  <a:gd name="connsiteY2" fmla="*/ 901212 h 902040"/>
                  <a:gd name="connsiteX3" fmla="*/ 493155 w 851594"/>
                  <a:gd name="connsiteY3" fmla="*/ 898340 h 902040"/>
                  <a:gd name="connsiteX4" fmla="*/ 505291 w 851594"/>
                  <a:gd name="connsiteY4" fmla="*/ 570294 h 902040"/>
                  <a:gd name="connsiteX5" fmla="*/ 243353 w 851594"/>
                  <a:gd name="connsiteY5" fmla="*/ 197577 h 902040"/>
                  <a:gd name="connsiteX6" fmla="*/ 12689 w 851594"/>
                  <a:gd name="connsiteY6" fmla="*/ 277651 h 902040"/>
                  <a:gd name="connsiteX7" fmla="*/ 0 w 851594"/>
                  <a:gd name="connsiteY7" fmla="*/ 301757 h 902040"/>
                  <a:gd name="connsiteX8" fmla="*/ 4008 w 851594"/>
                  <a:gd name="connsiteY8" fmla="*/ 287830 h 902040"/>
                  <a:gd name="connsiteX9" fmla="*/ 406548 w 851594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71268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490"/>
                  <a:gd name="connsiteY0" fmla="*/ 0 h 902040"/>
                  <a:gd name="connsiteX1" fmla="*/ 843420 w 843490"/>
                  <a:gd name="connsiteY1" fmla="*/ 449043 h 902040"/>
                  <a:gd name="connsiteX2" fmla="*/ 608893 w 843490"/>
                  <a:gd name="connsiteY2" fmla="*/ 901212 h 902040"/>
                  <a:gd name="connsiteX3" fmla="*/ 493155 w 843490"/>
                  <a:gd name="connsiteY3" fmla="*/ 898340 h 902040"/>
                  <a:gd name="connsiteX4" fmla="*/ 505291 w 843490"/>
                  <a:gd name="connsiteY4" fmla="*/ 570294 h 902040"/>
                  <a:gd name="connsiteX5" fmla="*/ 243353 w 843490"/>
                  <a:gd name="connsiteY5" fmla="*/ 197577 h 902040"/>
                  <a:gd name="connsiteX6" fmla="*/ 12689 w 843490"/>
                  <a:gd name="connsiteY6" fmla="*/ 277651 h 902040"/>
                  <a:gd name="connsiteX7" fmla="*/ 0 w 843490"/>
                  <a:gd name="connsiteY7" fmla="*/ 301757 h 902040"/>
                  <a:gd name="connsiteX8" fmla="*/ 4008 w 843490"/>
                  <a:gd name="connsiteY8" fmla="*/ 287830 h 902040"/>
                  <a:gd name="connsiteX9" fmla="*/ 406548 w 843490"/>
                  <a:gd name="connsiteY9" fmla="*/ 0 h 902040"/>
                  <a:gd name="connsiteX0" fmla="*/ 406548 w 843836"/>
                  <a:gd name="connsiteY0" fmla="*/ 0 h 902040"/>
                  <a:gd name="connsiteX1" fmla="*/ 843420 w 843836"/>
                  <a:gd name="connsiteY1" fmla="*/ 449043 h 902040"/>
                  <a:gd name="connsiteX2" fmla="*/ 608893 w 843836"/>
                  <a:gd name="connsiteY2" fmla="*/ 901212 h 902040"/>
                  <a:gd name="connsiteX3" fmla="*/ 493155 w 843836"/>
                  <a:gd name="connsiteY3" fmla="*/ 898340 h 902040"/>
                  <a:gd name="connsiteX4" fmla="*/ 505291 w 843836"/>
                  <a:gd name="connsiteY4" fmla="*/ 570294 h 902040"/>
                  <a:gd name="connsiteX5" fmla="*/ 243353 w 843836"/>
                  <a:gd name="connsiteY5" fmla="*/ 197577 h 902040"/>
                  <a:gd name="connsiteX6" fmla="*/ 12689 w 843836"/>
                  <a:gd name="connsiteY6" fmla="*/ 277651 h 902040"/>
                  <a:gd name="connsiteX7" fmla="*/ 0 w 843836"/>
                  <a:gd name="connsiteY7" fmla="*/ 301757 h 902040"/>
                  <a:gd name="connsiteX8" fmla="*/ 4008 w 843836"/>
                  <a:gd name="connsiteY8" fmla="*/ 287830 h 902040"/>
                  <a:gd name="connsiteX9" fmla="*/ 406548 w 843836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  <a:gd name="connsiteX0" fmla="*/ 406548 w 843540"/>
                  <a:gd name="connsiteY0" fmla="*/ 0 h 902040"/>
                  <a:gd name="connsiteX1" fmla="*/ 843420 w 843540"/>
                  <a:gd name="connsiteY1" fmla="*/ 449043 h 902040"/>
                  <a:gd name="connsiteX2" fmla="*/ 608893 w 843540"/>
                  <a:gd name="connsiteY2" fmla="*/ 901212 h 902040"/>
                  <a:gd name="connsiteX3" fmla="*/ 493155 w 843540"/>
                  <a:gd name="connsiteY3" fmla="*/ 898340 h 902040"/>
                  <a:gd name="connsiteX4" fmla="*/ 505291 w 843540"/>
                  <a:gd name="connsiteY4" fmla="*/ 570294 h 902040"/>
                  <a:gd name="connsiteX5" fmla="*/ 243353 w 843540"/>
                  <a:gd name="connsiteY5" fmla="*/ 197577 h 902040"/>
                  <a:gd name="connsiteX6" fmla="*/ 12689 w 843540"/>
                  <a:gd name="connsiteY6" fmla="*/ 277651 h 902040"/>
                  <a:gd name="connsiteX7" fmla="*/ 0 w 843540"/>
                  <a:gd name="connsiteY7" fmla="*/ 301757 h 902040"/>
                  <a:gd name="connsiteX8" fmla="*/ 4008 w 843540"/>
                  <a:gd name="connsiteY8" fmla="*/ 287830 h 902040"/>
                  <a:gd name="connsiteX9" fmla="*/ 406548 w 843540"/>
                  <a:gd name="connsiteY9" fmla="*/ 0 h 902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43540" h="902040">
                    <a:moveTo>
                      <a:pt x="406548" y="0"/>
                    </a:moveTo>
                    <a:cubicBezTo>
                      <a:pt x="647826" y="0"/>
                      <a:pt x="838271" y="219466"/>
                      <a:pt x="843420" y="449043"/>
                    </a:cubicBezTo>
                    <a:cubicBezTo>
                      <a:pt x="848569" y="678620"/>
                      <a:pt x="687318" y="866793"/>
                      <a:pt x="608893" y="901212"/>
                    </a:cubicBezTo>
                    <a:cubicBezTo>
                      <a:pt x="608414" y="889671"/>
                      <a:pt x="493634" y="909881"/>
                      <a:pt x="493155" y="898340"/>
                    </a:cubicBezTo>
                    <a:cubicBezTo>
                      <a:pt x="526876" y="820105"/>
                      <a:pt x="546925" y="687088"/>
                      <a:pt x="505291" y="570294"/>
                    </a:cubicBezTo>
                    <a:cubicBezTo>
                      <a:pt x="463657" y="453500"/>
                      <a:pt x="338948" y="220951"/>
                      <a:pt x="243353" y="197577"/>
                    </a:cubicBezTo>
                    <a:cubicBezTo>
                      <a:pt x="147758" y="174203"/>
                      <a:pt x="69284" y="188944"/>
                      <a:pt x="12689" y="277651"/>
                    </a:cubicBezTo>
                    <a:lnTo>
                      <a:pt x="0" y="301757"/>
                    </a:lnTo>
                    <a:lnTo>
                      <a:pt x="4008" y="287830"/>
                    </a:lnTo>
                    <a:cubicBezTo>
                      <a:pt x="70328" y="118684"/>
                      <a:pt x="225590" y="0"/>
                      <a:pt x="4065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39F2CB40-82D5-43F6-B65B-C30BF0E2CBE7}"/>
                  </a:ext>
                </a:extLst>
              </p:cNvPr>
              <p:cNvGrpSpPr/>
              <p:nvPr/>
            </p:nvGrpSpPr>
            <p:grpSpPr>
              <a:xfrm>
                <a:off x="1170090" y="4754212"/>
                <a:ext cx="184790" cy="334681"/>
                <a:chOff x="1368308" y="1783038"/>
                <a:chExt cx="188990" cy="342286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E32C5341-74A5-4452-AEB5-D1509353C4B3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3772EF29-9F2D-43D0-8C4C-654D53EFF12B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3" name="円/楕円 27">
                <a:extLst>
                  <a:ext uri="{FF2B5EF4-FFF2-40B4-BE49-F238E27FC236}">
                    <a16:creationId xmlns:a16="http://schemas.microsoft.com/office/drawing/2014/main" id="{BCA1C3D1-A74D-46F3-836F-B69DDE9FF435}"/>
                  </a:ext>
                </a:extLst>
              </p:cNvPr>
              <p:cNvSpPr/>
              <p:nvPr/>
            </p:nvSpPr>
            <p:spPr>
              <a:xfrm rot="10800000">
                <a:off x="734092" y="4615114"/>
                <a:ext cx="205056" cy="3634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円/楕円 225">
                <a:extLst>
                  <a:ext uri="{FF2B5EF4-FFF2-40B4-BE49-F238E27FC236}">
                    <a16:creationId xmlns:a16="http://schemas.microsoft.com/office/drawing/2014/main" id="{329FFDA2-9DA4-412D-BD55-7E0C5675CA89}"/>
                  </a:ext>
                </a:extLst>
              </p:cNvPr>
              <p:cNvSpPr/>
              <p:nvPr/>
            </p:nvSpPr>
            <p:spPr>
              <a:xfrm>
                <a:off x="958873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935D81D1-7A53-457A-87F9-95E1D899F74B}"/>
                </a:ext>
              </a:extLst>
            </p:cNvPr>
            <p:cNvSpPr/>
            <p:nvPr/>
          </p:nvSpPr>
          <p:spPr>
            <a:xfrm>
              <a:off x="1635731" y="4758577"/>
              <a:ext cx="119188" cy="94747"/>
            </a:xfrm>
            <a:custGeom>
              <a:avLst/>
              <a:gdLst>
                <a:gd name="connsiteX0" fmla="*/ 45907 w 91847"/>
                <a:gd name="connsiteY0" fmla="*/ 0 h 86681"/>
                <a:gd name="connsiteX1" fmla="*/ 83406 w 91847"/>
                <a:gd name="connsiteY1" fmla="*/ 37496 h 86681"/>
                <a:gd name="connsiteX2" fmla="*/ 91847 w 91847"/>
                <a:gd name="connsiteY2" fmla="*/ 86681 h 86681"/>
                <a:gd name="connsiteX3" fmla="*/ 78528 w 91847"/>
                <a:gd name="connsiteY3" fmla="*/ 72998 h 86681"/>
                <a:gd name="connsiteX4" fmla="*/ 45829 w 91847"/>
                <a:gd name="connsiteY4" fmla="*/ 62937 h 86681"/>
                <a:gd name="connsiteX5" fmla="*/ 13130 w 91847"/>
                <a:gd name="connsiteY5" fmla="*/ 72998 h 86681"/>
                <a:gd name="connsiteX6" fmla="*/ 0 w 91847"/>
                <a:gd name="connsiteY6" fmla="*/ 86488 h 86681"/>
                <a:gd name="connsiteX7" fmla="*/ 8407 w 91847"/>
                <a:gd name="connsiteY7" fmla="*/ 37496 h 86681"/>
                <a:gd name="connsiteX8" fmla="*/ 45907 w 91847"/>
                <a:gd name="connsiteY8" fmla="*/ 0 h 8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47" h="86681">
                  <a:moveTo>
                    <a:pt x="45907" y="0"/>
                  </a:moveTo>
                  <a:cubicBezTo>
                    <a:pt x="60551" y="0"/>
                    <a:pt x="73809" y="14329"/>
                    <a:pt x="83406" y="37496"/>
                  </a:cubicBezTo>
                  <a:lnTo>
                    <a:pt x="91847" y="86681"/>
                  </a:lnTo>
                  <a:lnTo>
                    <a:pt x="78528" y="72998"/>
                  </a:lnTo>
                  <a:cubicBezTo>
                    <a:pt x="68478" y="66519"/>
                    <a:pt x="57428" y="62937"/>
                    <a:pt x="45829" y="62937"/>
                  </a:cubicBezTo>
                  <a:cubicBezTo>
                    <a:pt x="34230" y="62937"/>
                    <a:pt x="23181" y="66519"/>
                    <a:pt x="13130" y="72998"/>
                  </a:cubicBezTo>
                  <a:lnTo>
                    <a:pt x="0" y="86488"/>
                  </a:lnTo>
                  <a:lnTo>
                    <a:pt x="8407" y="37496"/>
                  </a:lnTo>
                  <a:cubicBezTo>
                    <a:pt x="18005" y="14329"/>
                    <a:pt x="31262" y="0"/>
                    <a:pt x="4590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</cp:revision>
  <dcterms:created xsi:type="dcterms:W3CDTF">2018-05-20T00:31:01Z</dcterms:created>
  <dcterms:modified xsi:type="dcterms:W3CDTF">2020-04-14T10:42:49Z</dcterms:modified>
</cp:coreProperties>
</file>