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3" r:id="rId2"/>
    <p:sldId id="46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24DBCA5-C0DF-4F8C-83D5-9DE64F5FD9C4}"/>
              </a:ext>
            </a:extLst>
          </p:cNvPr>
          <p:cNvGrpSpPr/>
          <p:nvPr/>
        </p:nvGrpSpPr>
        <p:grpSpPr>
          <a:xfrm>
            <a:off x="3613150" y="3953828"/>
            <a:ext cx="2705100" cy="2495550"/>
            <a:chOff x="3613150" y="3953828"/>
            <a:chExt cx="2705100" cy="2495550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A6FDE0F2-50CD-45BA-8B27-AE4E86316A18}"/>
                </a:ext>
              </a:extLst>
            </p:cNvPr>
            <p:cNvGrpSpPr/>
            <p:nvPr/>
          </p:nvGrpSpPr>
          <p:grpSpPr>
            <a:xfrm>
              <a:off x="3665537" y="3953828"/>
              <a:ext cx="2600326" cy="2105025"/>
              <a:chOff x="706437" y="1243013"/>
              <a:chExt cx="2600326" cy="2105025"/>
            </a:xfrm>
          </p:grpSpPr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38A87EBD-3D9A-489C-A208-DA3F672EE36D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95" name="四角形: 上の 2 つの角を丸める 94">
                  <a:extLst>
                    <a:ext uri="{FF2B5EF4-FFF2-40B4-BE49-F238E27FC236}">
                      <a16:creationId xmlns:a16="http://schemas.microsoft.com/office/drawing/2014/main" id="{56ABFC53-42C6-4BC9-A796-072AC8F549CD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四角形: 上の 2 つの角を丸める 95">
                  <a:extLst>
                    <a:ext uri="{FF2B5EF4-FFF2-40B4-BE49-F238E27FC236}">
                      <a16:creationId xmlns:a16="http://schemas.microsoft.com/office/drawing/2014/main" id="{9EE1AC5C-24B8-4BBC-AB0C-DD93856F178C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" name="四角形: 角を丸くする 92">
                <a:extLst>
                  <a:ext uri="{FF2B5EF4-FFF2-40B4-BE49-F238E27FC236}">
                    <a16:creationId xmlns:a16="http://schemas.microsoft.com/office/drawing/2014/main" id="{87F49C13-329F-45F1-81F0-EC09DAA22275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67E7D470-7DA0-4535-B393-009F55D61CE4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5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6AF84763-31FE-4808-AC74-54BC25AFF876}"/>
                </a:ext>
              </a:extLst>
            </p:cNvPr>
            <p:cNvGrpSpPr/>
            <p:nvPr/>
          </p:nvGrpSpPr>
          <p:grpSpPr>
            <a:xfrm>
              <a:off x="4384024" y="4050182"/>
              <a:ext cx="1128426" cy="2141886"/>
              <a:chOff x="4277475" y="3902474"/>
              <a:chExt cx="1341524" cy="2546373"/>
            </a:xfrm>
          </p:grpSpPr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E0244EDF-C758-43DF-9842-8F5DBAD4A449}"/>
                  </a:ext>
                </a:extLst>
              </p:cNvPr>
              <p:cNvGrpSpPr/>
              <p:nvPr/>
            </p:nvGrpSpPr>
            <p:grpSpPr>
              <a:xfrm>
                <a:off x="4314065" y="4999690"/>
                <a:ext cx="1261889" cy="1449157"/>
                <a:chOff x="1447746" y="5146878"/>
                <a:chExt cx="1139046" cy="1308084"/>
              </a:xfrm>
            </p:grpSpPr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C44EBC69-8FA2-462D-A69E-AB21B3A35269}"/>
                    </a:ext>
                  </a:extLst>
                </p:cNvPr>
                <p:cNvSpPr/>
                <p:nvPr/>
              </p:nvSpPr>
              <p:spPr>
                <a:xfrm>
                  <a:off x="1755523" y="5146878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CA7EAAA3-094F-437E-87ED-4971B45C603E}"/>
                    </a:ext>
                  </a:extLst>
                </p:cNvPr>
                <p:cNvSpPr/>
                <p:nvPr/>
              </p:nvSpPr>
              <p:spPr>
                <a:xfrm flipH="1">
                  <a:off x="2438311" y="5541886"/>
                  <a:ext cx="148481" cy="913076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7D24799A-260C-42E0-AC41-D9AB59FBD597}"/>
                    </a:ext>
                  </a:extLst>
                </p:cNvPr>
                <p:cNvSpPr/>
                <p:nvPr/>
              </p:nvSpPr>
              <p:spPr>
                <a:xfrm>
                  <a:off x="1447746" y="5538054"/>
                  <a:ext cx="149189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9673FB66-D06E-43BE-B811-FD26BA6FCF73}"/>
                    </a:ext>
                  </a:extLst>
                </p:cNvPr>
                <p:cNvSpPr/>
                <p:nvPr/>
              </p:nvSpPr>
              <p:spPr>
                <a:xfrm>
                  <a:off x="1531690" y="5437869"/>
                  <a:ext cx="974009" cy="1017093"/>
                </a:xfrm>
                <a:custGeom>
                  <a:avLst/>
                  <a:gdLst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88890 w 974009"/>
                    <a:gd name="connsiteY2" fmla="*/ 341486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91271 w 974009"/>
                    <a:gd name="connsiteY2" fmla="*/ 248617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4009" h="1017093">
                      <a:moveTo>
                        <a:pt x="251752" y="0"/>
                      </a:moveTo>
                      <a:lnTo>
                        <a:pt x="345788" y="0"/>
                      </a:lnTo>
                      <a:lnTo>
                        <a:pt x="491271" y="248617"/>
                      </a:lnTo>
                      <a:lnTo>
                        <a:pt x="631992" y="0"/>
                      </a:lnTo>
                      <a:lnTo>
                        <a:pt x="722257" y="0"/>
                      </a:lnTo>
                      <a:cubicBezTo>
                        <a:pt x="861296" y="0"/>
                        <a:pt x="974009" y="112713"/>
                        <a:pt x="974009" y="251752"/>
                      </a:cubicBezTo>
                      <a:lnTo>
                        <a:pt x="974009" y="1017093"/>
                      </a:lnTo>
                      <a:lnTo>
                        <a:pt x="0" y="1017093"/>
                      </a:lnTo>
                      <a:lnTo>
                        <a:pt x="0" y="251752"/>
                      </a:lnTo>
                      <a:cubicBezTo>
                        <a:pt x="0" y="112713"/>
                        <a:pt x="112713" y="0"/>
                        <a:pt x="251752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正方形/長方形 258">
                  <a:extLst>
                    <a:ext uri="{FF2B5EF4-FFF2-40B4-BE49-F238E27FC236}">
                      <a16:creationId xmlns:a16="http://schemas.microsoft.com/office/drawing/2014/main" id="{109171C3-CED5-464D-B130-124203A04C37}"/>
                    </a:ext>
                  </a:extLst>
                </p:cNvPr>
                <p:cNvSpPr/>
                <p:nvPr/>
              </p:nvSpPr>
              <p:spPr>
                <a:xfrm>
                  <a:off x="1997330" y="5682515"/>
                  <a:ext cx="45719" cy="772447"/>
                </a:xfrm>
                <a:prstGeom prst="rect">
                  <a:avLst/>
                </a:prstGeom>
                <a:solidFill>
                  <a:srgbClr val="0033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CEAEEE40-A9B3-43AA-9D5C-2FB9E415F7EE}"/>
                    </a:ext>
                  </a:extLst>
                </p:cNvPr>
                <p:cNvSpPr/>
                <p:nvPr/>
              </p:nvSpPr>
              <p:spPr>
                <a:xfrm rot="10800000" flipV="1">
                  <a:off x="1701728" y="5399878"/>
                  <a:ext cx="638952" cy="303842"/>
                </a:xfrm>
                <a:custGeom>
                  <a:avLst/>
                  <a:gdLst>
                    <a:gd name="connsiteX0" fmla="*/ 582625 w 638952"/>
                    <a:gd name="connsiteY0" fmla="*/ 0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0 w 638952"/>
                    <a:gd name="connsiteY4" fmla="*/ 52384 h 398788"/>
                    <a:gd name="connsiteX5" fmla="*/ 98164 w 638952"/>
                    <a:gd name="connsiteY5" fmla="*/ 158822 h 398788"/>
                    <a:gd name="connsiteX6" fmla="*/ 193841 w 638952"/>
                    <a:gd name="connsiteY6" fmla="*/ 182900 h 398788"/>
                    <a:gd name="connsiteX7" fmla="*/ 176526 w 638952"/>
                    <a:gd name="connsiteY7" fmla="*/ 243789 h 398788"/>
                    <a:gd name="connsiteX8" fmla="*/ 319476 w 638952"/>
                    <a:gd name="connsiteY8" fmla="*/ 398788 h 398788"/>
                    <a:gd name="connsiteX9" fmla="*/ 459002 w 638952"/>
                    <a:gd name="connsiteY9" fmla="*/ 247502 h 398788"/>
                    <a:gd name="connsiteX10" fmla="*/ 440631 w 638952"/>
                    <a:gd name="connsiteY10" fmla="*/ 182900 h 398788"/>
                    <a:gd name="connsiteX11" fmla="*/ 542143 w 638952"/>
                    <a:gd name="connsiteY11" fmla="*/ 157353 h 398788"/>
                    <a:gd name="connsiteX12" fmla="*/ 638952 w 638952"/>
                    <a:gd name="connsiteY12" fmla="*/ 52384 h 398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38952" h="398788">
                      <a:moveTo>
                        <a:pt x="638952" y="52384"/>
                      </a:moveTo>
                      <a:lnTo>
                        <a:pt x="460772" y="0"/>
                      </a:lnTo>
                      <a:lnTo>
                        <a:pt x="320100" y="365560"/>
                      </a:lnTo>
                      <a:lnTo>
                        <a:pt x="179428" y="0"/>
                      </a:lnTo>
                      <a:lnTo>
                        <a:pt x="0" y="52384"/>
                      </a:lnTo>
                      <a:lnTo>
                        <a:pt x="98164" y="158822"/>
                      </a:lnTo>
                      <a:lnTo>
                        <a:pt x="193841" y="182900"/>
                      </a:lnTo>
                      <a:lnTo>
                        <a:pt x="176526" y="243789"/>
                      </a:lnTo>
                      <a:lnTo>
                        <a:pt x="319476" y="398788"/>
                      </a:lnTo>
                      <a:lnTo>
                        <a:pt x="459002" y="247502"/>
                      </a:lnTo>
                      <a:lnTo>
                        <a:pt x="440631" y="182900"/>
                      </a:lnTo>
                      <a:lnTo>
                        <a:pt x="542143" y="157353"/>
                      </a:lnTo>
                      <a:lnTo>
                        <a:pt x="638952" y="52384"/>
                      </a:lnTo>
                      <a:close/>
                    </a:path>
                  </a:pathLst>
                </a:custGeom>
                <a:solidFill>
                  <a:srgbClr val="0033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297A9980-9585-4DE2-A341-6E2DAD450F16}"/>
                  </a:ext>
                </a:extLst>
              </p:cNvPr>
              <p:cNvGrpSpPr/>
              <p:nvPr/>
            </p:nvGrpSpPr>
            <p:grpSpPr>
              <a:xfrm>
                <a:off x="4277475" y="3902474"/>
                <a:ext cx="1341524" cy="1316229"/>
                <a:chOff x="4265647" y="3835565"/>
                <a:chExt cx="1341524" cy="1316229"/>
              </a:xfrm>
            </p:grpSpPr>
            <p:sp>
              <p:nvSpPr>
                <p:cNvPr id="240" name="円/楕円 608">
                  <a:extLst>
                    <a:ext uri="{FF2B5EF4-FFF2-40B4-BE49-F238E27FC236}">
                      <a16:creationId xmlns:a16="http://schemas.microsoft.com/office/drawing/2014/main" id="{00C2DE67-543E-4A94-9F9E-A4877881C273}"/>
                    </a:ext>
                  </a:extLst>
                </p:cNvPr>
                <p:cNvSpPr/>
                <p:nvPr/>
              </p:nvSpPr>
              <p:spPr>
                <a:xfrm>
                  <a:off x="4305271" y="3835565"/>
                  <a:ext cx="1262270" cy="10534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1" name="円/楕円 646">
                  <a:extLst>
                    <a:ext uri="{FF2B5EF4-FFF2-40B4-BE49-F238E27FC236}">
                      <a16:creationId xmlns:a16="http://schemas.microsoft.com/office/drawing/2014/main" id="{2CDDFFB9-D1BF-4A5B-B443-460108B44B34}"/>
                    </a:ext>
                  </a:extLst>
                </p:cNvPr>
                <p:cNvSpPr/>
                <p:nvPr/>
              </p:nvSpPr>
              <p:spPr>
                <a:xfrm rot="20700000">
                  <a:off x="4265647" y="4448682"/>
                  <a:ext cx="258772" cy="388157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2" name="円/楕円 647">
                  <a:extLst>
                    <a:ext uri="{FF2B5EF4-FFF2-40B4-BE49-F238E27FC236}">
                      <a16:creationId xmlns:a16="http://schemas.microsoft.com/office/drawing/2014/main" id="{EFF769B0-4FD3-43F6-A6A4-7D635E8D70D5}"/>
                    </a:ext>
                  </a:extLst>
                </p:cNvPr>
                <p:cNvSpPr/>
                <p:nvPr/>
              </p:nvSpPr>
              <p:spPr>
                <a:xfrm rot="20700000">
                  <a:off x="4312493" y="4516350"/>
                  <a:ext cx="165081" cy="252823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3" name="円/楕円 644">
                  <a:extLst>
                    <a:ext uri="{FF2B5EF4-FFF2-40B4-BE49-F238E27FC236}">
                      <a16:creationId xmlns:a16="http://schemas.microsoft.com/office/drawing/2014/main" id="{352D3F29-ACFC-42AC-ACA3-EA3DCC6A00F4}"/>
                    </a:ext>
                  </a:extLst>
                </p:cNvPr>
                <p:cNvSpPr/>
                <p:nvPr/>
              </p:nvSpPr>
              <p:spPr>
                <a:xfrm rot="900000" flipH="1">
                  <a:off x="5348399" y="4448682"/>
                  <a:ext cx="258772" cy="388157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4" name="円/楕円 645">
                  <a:extLst>
                    <a:ext uri="{FF2B5EF4-FFF2-40B4-BE49-F238E27FC236}">
                      <a16:creationId xmlns:a16="http://schemas.microsoft.com/office/drawing/2014/main" id="{6D7A76FC-8ECA-4B33-BFF4-3CCBAF31E7DE}"/>
                    </a:ext>
                  </a:extLst>
                </p:cNvPr>
                <p:cNvSpPr/>
                <p:nvPr/>
              </p:nvSpPr>
              <p:spPr>
                <a:xfrm rot="900000" flipH="1">
                  <a:off x="5395244" y="4516350"/>
                  <a:ext cx="165081" cy="252823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5" name="円/楕円 643">
                  <a:extLst>
                    <a:ext uri="{FF2B5EF4-FFF2-40B4-BE49-F238E27FC236}">
                      <a16:creationId xmlns:a16="http://schemas.microsoft.com/office/drawing/2014/main" id="{D1AE97A9-B7C9-43EC-B26F-DEE601E27BE4}"/>
                    </a:ext>
                  </a:extLst>
                </p:cNvPr>
                <p:cNvSpPr/>
                <p:nvPr/>
              </p:nvSpPr>
              <p:spPr>
                <a:xfrm>
                  <a:off x="4395033" y="3933701"/>
                  <a:ext cx="1082753" cy="1218093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6" name="円/楕円 638">
                  <a:extLst>
                    <a:ext uri="{FF2B5EF4-FFF2-40B4-BE49-F238E27FC236}">
                      <a16:creationId xmlns:a16="http://schemas.microsoft.com/office/drawing/2014/main" id="{C124FB7F-F214-4799-A2D2-B20686A69902}"/>
                    </a:ext>
                  </a:extLst>
                </p:cNvPr>
                <p:cNvSpPr/>
                <p:nvPr/>
              </p:nvSpPr>
              <p:spPr>
                <a:xfrm>
                  <a:off x="4828906" y="4762065"/>
                  <a:ext cx="205751" cy="101649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7" name="円/楕円 50">
                  <a:extLst>
                    <a:ext uri="{FF2B5EF4-FFF2-40B4-BE49-F238E27FC236}">
                      <a16:creationId xmlns:a16="http://schemas.microsoft.com/office/drawing/2014/main" id="{5FF91C31-174F-44F3-B417-B437F2078BA0}"/>
                    </a:ext>
                  </a:extLst>
                </p:cNvPr>
                <p:cNvSpPr/>
                <p:nvPr/>
              </p:nvSpPr>
              <p:spPr>
                <a:xfrm>
                  <a:off x="4479601" y="3923172"/>
                  <a:ext cx="928540" cy="4337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8" name="円/楕円 631">
                  <a:extLst>
                    <a:ext uri="{FF2B5EF4-FFF2-40B4-BE49-F238E27FC236}">
                      <a16:creationId xmlns:a16="http://schemas.microsoft.com/office/drawing/2014/main" id="{D0DDFD7E-2E94-45EA-B07B-6D38B42BFFE4}"/>
                    </a:ext>
                  </a:extLst>
                </p:cNvPr>
                <p:cNvSpPr/>
                <p:nvPr/>
              </p:nvSpPr>
              <p:spPr>
                <a:xfrm>
                  <a:off x="5247615" y="4733869"/>
                  <a:ext cx="136304" cy="73962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632">
                  <a:extLst>
                    <a:ext uri="{FF2B5EF4-FFF2-40B4-BE49-F238E27FC236}">
                      <a16:creationId xmlns:a16="http://schemas.microsoft.com/office/drawing/2014/main" id="{3C9C29DC-B7E9-43AA-AD55-4B046E86148B}"/>
                    </a:ext>
                  </a:extLst>
                </p:cNvPr>
                <p:cNvSpPr/>
                <p:nvPr/>
              </p:nvSpPr>
              <p:spPr>
                <a:xfrm>
                  <a:off x="4504489" y="4733869"/>
                  <a:ext cx="136304" cy="73962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0C3BE0CC-6ACE-4D4C-8AD5-2B8E4226A8A8}"/>
                    </a:ext>
                  </a:extLst>
                </p:cNvPr>
                <p:cNvSpPr/>
                <p:nvPr/>
              </p:nvSpPr>
              <p:spPr>
                <a:xfrm>
                  <a:off x="4537425" y="4334754"/>
                  <a:ext cx="214607" cy="51189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856EE8FB-D00D-4644-95E4-DBA48251EA40}"/>
                    </a:ext>
                  </a:extLst>
                </p:cNvPr>
                <p:cNvSpPr/>
                <p:nvPr/>
              </p:nvSpPr>
              <p:spPr>
                <a:xfrm>
                  <a:off x="5139993" y="4334755"/>
                  <a:ext cx="214607" cy="51189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5AA539F5-76F2-41B6-A8C8-D95D72F1F303}"/>
                    </a:ext>
                  </a:extLst>
                </p:cNvPr>
                <p:cNvSpPr/>
                <p:nvPr/>
              </p:nvSpPr>
              <p:spPr>
                <a:xfrm rot="5400000">
                  <a:off x="4939045" y="4909774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9" name="四角形: 上の 2 つの角を丸める 238">
                <a:extLst>
                  <a:ext uri="{FF2B5EF4-FFF2-40B4-BE49-F238E27FC236}">
                    <a16:creationId xmlns:a16="http://schemas.microsoft.com/office/drawing/2014/main" id="{11DC651C-B1D4-41E3-9CC9-3402080E36C9}"/>
                  </a:ext>
                </a:extLst>
              </p:cNvPr>
              <p:cNvSpPr/>
              <p:nvPr/>
            </p:nvSpPr>
            <p:spPr>
              <a:xfrm>
                <a:off x="5100556" y="5677858"/>
                <a:ext cx="283353" cy="277437"/>
              </a:xfrm>
              <a:prstGeom prst="round2SameRect">
                <a:avLst>
                  <a:gd name="adj1" fmla="val 0"/>
                  <a:gd name="adj2" fmla="val 29182"/>
                </a:avLst>
              </a:prstGeom>
              <a:solidFill>
                <a:srgbClr val="0033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FBF76F51-84B0-485F-87D0-4178405F91AB}"/>
                </a:ext>
              </a:extLst>
            </p:cNvPr>
            <p:cNvGrpSpPr/>
            <p:nvPr/>
          </p:nvGrpSpPr>
          <p:grpSpPr>
            <a:xfrm>
              <a:off x="3613150" y="5317006"/>
              <a:ext cx="2705100" cy="1132372"/>
              <a:chOff x="3613150" y="2328860"/>
              <a:chExt cx="2705100" cy="1209678"/>
            </a:xfrm>
          </p:grpSpPr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EA3EEA6C-C6A7-42DD-AC87-C62EA30D2595}"/>
                  </a:ext>
                </a:extLst>
              </p:cNvPr>
              <p:cNvGrpSpPr/>
              <p:nvPr/>
            </p:nvGrpSpPr>
            <p:grpSpPr>
              <a:xfrm>
                <a:off x="36131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AC6CBEE7-4C07-46B3-AAEB-B3D0EE8201EC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四角形: 上の 2 つの角を丸める 181">
                  <a:extLst>
                    <a:ext uri="{FF2B5EF4-FFF2-40B4-BE49-F238E27FC236}">
                      <a16:creationId xmlns:a16="http://schemas.microsoft.com/office/drawing/2014/main" id="{D3789D73-719A-4F9F-B209-00A3E9EFD4EB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lgConfetti">
                  <a:fgClr>
                    <a:schemeClr val="accent5">
                      <a:lumMod val="75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9050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9" name="四角形: 上の 2 つの角を丸める 181">
                <a:extLst>
                  <a:ext uri="{FF2B5EF4-FFF2-40B4-BE49-F238E27FC236}">
                    <a16:creationId xmlns:a16="http://schemas.microsoft.com/office/drawing/2014/main" id="{7FB36A6A-ACF7-41D8-9A56-E40AD1BFC9D7}"/>
                  </a:ext>
                </a:extLst>
              </p:cNvPr>
              <p:cNvSpPr/>
              <p:nvPr/>
            </p:nvSpPr>
            <p:spPr>
              <a:xfrm>
                <a:off x="3613150" y="2328860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0" name="グループ化 449">
              <a:extLst>
                <a:ext uri="{FF2B5EF4-FFF2-40B4-BE49-F238E27FC236}">
                  <a16:creationId xmlns:a16="http://schemas.microsoft.com/office/drawing/2014/main" id="{01B60049-0388-4054-B27E-19D24B5B9DBD}"/>
                </a:ext>
              </a:extLst>
            </p:cNvPr>
            <p:cNvGrpSpPr/>
            <p:nvPr/>
          </p:nvGrpSpPr>
          <p:grpSpPr>
            <a:xfrm flipH="1">
              <a:off x="4184476" y="5239647"/>
              <a:ext cx="324797" cy="186940"/>
              <a:chOff x="6628337" y="2532622"/>
              <a:chExt cx="397351" cy="228700"/>
            </a:xfrm>
          </p:grpSpPr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A7D3EA73-3F3B-41FD-A745-3DF6013DB219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56" name="四角形: 角を丸くする 455">
                  <a:extLst>
                    <a:ext uri="{FF2B5EF4-FFF2-40B4-BE49-F238E27FC236}">
                      <a16:creationId xmlns:a16="http://schemas.microsoft.com/office/drawing/2014/main" id="{E31A98A3-B3A5-4259-B2F3-C8BD3E1BDE29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四角形: 角を丸くする 456">
                  <a:extLst>
                    <a:ext uri="{FF2B5EF4-FFF2-40B4-BE49-F238E27FC236}">
                      <a16:creationId xmlns:a16="http://schemas.microsoft.com/office/drawing/2014/main" id="{921D9C73-AABD-4F49-A423-52DF8D53BFB2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四角形: 角を丸くする 457">
                  <a:extLst>
                    <a:ext uri="{FF2B5EF4-FFF2-40B4-BE49-F238E27FC236}">
                      <a16:creationId xmlns:a16="http://schemas.microsoft.com/office/drawing/2014/main" id="{CA0EF312-0BE3-4B75-9627-2912E8D3244A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四角形: 角を丸くする 458">
                  <a:extLst>
                    <a:ext uri="{FF2B5EF4-FFF2-40B4-BE49-F238E27FC236}">
                      <a16:creationId xmlns:a16="http://schemas.microsoft.com/office/drawing/2014/main" id="{38BD6C14-240A-4002-9657-FF1CAC8015CF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2" name="四角形: 角を丸くする 451">
                <a:extLst>
                  <a:ext uri="{FF2B5EF4-FFF2-40B4-BE49-F238E27FC236}">
                    <a16:creationId xmlns:a16="http://schemas.microsoft.com/office/drawing/2014/main" id="{D9654BD7-C3E9-4DD1-A1D6-B4D37074FFF9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3" name="四角形: 角を丸くする 452">
                <a:extLst>
                  <a:ext uri="{FF2B5EF4-FFF2-40B4-BE49-F238E27FC236}">
                    <a16:creationId xmlns:a16="http://schemas.microsoft.com/office/drawing/2014/main" id="{D55A4B92-BE28-46D7-A467-3F68CFEED9E2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四角形: 角を丸くする 453">
                <a:extLst>
                  <a:ext uri="{FF2B5EF4-FFF2-40B4-BE49-F238E27FC236}">
                    <a16:creationId xmlns:a16="http://schemas.microsoft.com/office/drawing/2014/main" id="{BF06D2F9-0A36-4BFC-8BF1-AF9EFECFBF7F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四角形: 角を丸くする 454">
                <a:extLst>
                  <a:ext uri="{FF2B5EF4-FFF2-40B4-BE49-F238E27FC236}">
                    <a16:creationId xmlns:a16="http://schemas.microsoft.com/office/drawing/2014/main" id="{B58A8141-5778-478A-A412-3EC26C9E50C7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B91B3F72-1F1D-45CE-849E-1F0E476F2D1C}"/>
                </a:ext>
              </a:extLst>
            </p:cNvPr>
            <p:cNvGrpSpPr/>
            <p:nvPr/>
          </p:nvGrpSpPr>
          <p:grpSpPr>
            <a:xfrm>
              <a:off x="5425399" y="5239647"/>
              <a:ext cx="324797" cy="186940"/>
              <a:chOff x="6628337" y="2532622"/>
              <a:chExt cx="397351" cy="228700"/>
            </a:xfrm>
          </p:grpSpPr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B918B179-73A5-4A49-91AC-171146D0BBC4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66" name="四角形: 角を丸くする 465">
                  <a:extLst>
                    <a:ext uri="{FF2B5EF4-FFF2-40B4-BE49-F238E27FC236}">
                      <a16:creationId xmlns:a16="http://schemas.microsoft.com/office/drawing/2014/main" id="{28F6F00F-3A10-46AE-8251-325DBBF19783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四角形: 角を丸くする 466">
                  <a:extLst>
                    <a:ext uri="{FF2B5EF4-FFF2-40B4-BE49-F238E27FC236}">
                      <a16:creationId xmlns:a16="http://schemas.microsoft.com/office/drawing/2014/main" id="{43503063-C818-4E07-BA74-8A255DA297EB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四角形: 角を丸くする 467">
                  <a:extLst>
                    <a:ext uri="{FF2B5EF4-FFF2-40B4-BE49-F238E27FC236}">
                      <a16:creationId xmlns:a16="http://schemas.microsoft.com/office/drawing/2014/main" id="{9EBDBCA4-D583-4681-A8A4-9F063C0B3AD8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四角形: 角を丸くする 468">
                  <a:extLst>
                    <a:ext uri="{FF2B5EF4-FFF2-40B4-BE49-F238E27FC236}">
                      <a16:creationId xmlns:a16="http://schemas.microsoft.com/office/drawing/2014/main" id="{7DF7BA19-C2B4-4458-BB22-93D1E38D17CA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2" name="四角形: 角を丸くする 461">
                <a:extLst>
                  <a:ext uri="{FF2B5EF4-FFF2-40B4-BE49-F238E27FC236}">
                    <a16:creationId xmlns:a16="http://schemas.microsoft.com/office/drawing/2014/main" id="{4E3C8EC6-5485-4032-8DF9-D07EC1BA1531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四角形: 角を丸くする 462">
                <a:extLst>
                  <a:ext uri="{FF2B5EF4-FFF2-40B4-BE49-F238E27FC236}">
                    <a16:creationId xmlns:a16="http://schemas.microsoft.com/office/drawing/2014/main" id="{1DF72329-02CD-4806-B1E8-05D1AA1566D8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四角形: 角を丸くする 463">
                <a:extLst>
                  <a:ext uri="{FF2B5EF4-FFF2-40B4-BE49-F238E27FC236}">
                    <a16:creationId xmlns:a16="http://schemas.microsoft.com/office/drawing/2014/main" id="{87CD92E4-A5EF-493D-A2F2-72BFE0A4A9BF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四角形: 角を丸くする 464">
                <a:extLst>
                  <a:ext uri="{FF2B5EF4-FFF2-40B4-BE49-F238E27FC236}">
                    <a16:creationId xmlns:a16="http://schemas.microsoft.com/office/drawing/2014/main" id="{EE66D759-A608-4C2C-B31A-8D7F25D1A034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C71AC441-7889-42A4-B14E-75AB2074916E}"/>
                </a:ext>
              </a:extLst>
            </p:cNvPr>
            <p:cNvGrpSpPr/>
            <p:nvPr/>
          </p:nvGrpSpPr>
          <p:grpSpPr>
            <a:xfrm>
              <a:off x="4572519" y="4550184"/>
              <a:ext cx="232050" cy="232048"/>
              <a:chOff x="7568508" y="1585601"/>
              <a:chExt cx="232468" cy="232466"/>
            </a:xfrm>
          </p:grpSpPr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C8490606-797C-46EC-8E72-1F5D61C5A455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DD5B1DFE-E9DE-435E-9FB2-2A9F1627147D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B6963C7B-162D-4F7A-A0A3-7D1CAA84D3B0}"/>
                </a:ext>
              </a:extLst>
            </p:cNvPr>
            <p:cNvGrpSpPr/>
            <p:nvPr/>
          </p:nvGrpSpPr>
          <p:grpSpPr>
            <a:xfrm>
              <a:off x="5087579" y="4550184"/>
              <a:ext cx="232050" cy="232048"/>
              <a:chOff x="7568508" y="1585601"/>
              <a:chExt cx="232468" cy="232466"/>
            </a:xfrm>
          </p:grpSpPr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A764DC3E-1A9E-4510-9C47-6AA2CAFF754D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5ED97551-207F-4960-A28B-BA517118BB26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F679585-A767-49F2-860F-60D690EA51B7}"/>
              </a:ext>
            </a:extLst>
          </p:cNvPr>
          <p:cNvGrpSpPr/>
          <p:nvPr/>
        </p:nvGrpSpPr>
        <p:grpSpPr>
          <a:xfrm>
            <a:off x="654050" y="3953828"/>
            <a:ext cx="2705100" cy="2495550"/>
            <a:chOff x="654050" y="3953828"/>
            <a:chExt cx="2705100" cy="2495550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7F5629A9-CB2A-4660-A77E-C8471A5110BE}"/>
                </a:ext>
              </a:extLst>
            </p:cNvPr>
            <p:cNvGrpSpPr/>
            <p:nvPr/>
          </p:nvGrpSpPr>
          <p:grpSpPr>
            <a:xfrm>
              <a:off x="706437" y="3953828"/>
              <a:ext cx="2600326" cy="2105025"/>
              <a:chOff x="706437" y="1243013"/>
              <a:chExt cx="2600326" cy="2105025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C8003CC5-C675-4CBE-B7CB-3E53B219F3FF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A3CC2803-2F34-4041-897A-9D33EC6C920C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4" name="四角形: 上の 2 つの角を丸める 83">
                  <a:extLst>
                    <a:ext uri="{FF2B5EF4-FFF2-40B4-BE49-F238E27FC236}">
                      <a16:creationId xmlns:a16="http://schemas.microsoft.com/office/drawing/2014/main" id="{B5622F75-C2BC-447D-891D-B33D377E92A4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757BF83B-9AA0-4EB4-BEBF-BD4D4FD3CFD4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D478571C-B339-47B6-B0CE-218A6E1EEBE7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5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 w="190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AC69739E-1F31-42BE-8377-9975F70407A3}"/>
                </a:ext>
              </a:extLst>
            </p:cNvPr>
            <p:cNvGrpSpPr/>
            <p:nvPr/>
          </p:nvGrpSpPr>
          <p:grpSpPr>
            <a:xfrm>
              <a:off x="1427754" y="4062469"/>
              <a:ext cx="1170426" cy="2189722"/>
              <a:chOff x="1317239" y="3846327"/>
              <a:chExt cx="1391456" cy="2603242"/>
            </a:xfrm>
          </p:grpSpPr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E35D7980-FD4A-46BA-9857-1A101FA1928E}"/>
                  </a:ext>
                </a:extLst>
              </p:cNvPr>
              <p:cNvGrpSpPr/>
              <p:nvPr/>
            </p:nvGrpSpPr>
            <p:grpSpPr>
              <a:xfrm>
                <a:off x="1364598" y="4984109"/>
                <a:ext cx="1296738" cy="1465460"/>
                <a:chOff x="1531401" y="5107714"/>
                <a:chExt cx="999127" cy="1286462"/>
              </a:xfrm>
            </p:grpSpPr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F4B82CF4-A1F1-478C-89AA-DEAF36E14D13}"/>
                    </a:ext>
                  </a:extLst>
                </p:cNvPr>
                <p:cNvSpPr/>
                <p:nvPr/>
              </p:nvSpPr>
              <p:spPr>
                <a:xfrm flipH="1">
                  <a:off x="2383030" y="5453445"/>
                  <a:ext cx="147498" cy="940730"/>
                </a:xfrm>
                <a:custGeom>
                  <a:avLst/>
                  <a:gdLst>
                    <a:gd name="connsiteX0" fmla="*/ 147498 w 147498"/>
                    <a:gd name="connsiteY0" fmla="*/ 0 h 940730"/>
                    <a:gd name="connsiteX1" fmla="*/ 147498 w 147498"/>
                    <a:gd name="connsiteY1" fmla="*/ 940730 h 940730"/>
                    <a:gd name="connsiteX2" fmla="*/ 0 w 147498"/>
                    <a:gd name="connsiteY2" fmla="*/ 940730 h 940730"/>
                    <a:gd name="connsiteX3" fmla="*/ 0 w 147498"/>
                    <a:gd name="connsiteY3" fmla="*/ 321357 h 940730"/>
                    <a:gd name="connsiteX4" fmla="*/ 118335 w 147498"/>
                    <a:gd name="connsiteY4" fmla="*/ 24388 h 940730"/>
                    <a:gd name="connsiteX5" fmla="*/ 147498 w 147498"/>
                    <a:gd name="connsiteY5" fmla="*/ 0 h 94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7498" h="940730">
                      <a:moveTo>
                        <a:pt x="147498" y="0"/>
                      </a:moveTo>
                      <a:lnTo>
                        <a:pt x="147498" y="940730"/>
                      </a:lnTo>
                      <a:lnTo>
                        <a:pt x="0" y="940730"/>
                      </a:lnTo>
                      <a:lnTo>
                        <a:pt x="0" y="321357"/>
                      </a:lnTo>
                      <a:cubicBezTo>
                        <a:pt x="0" y="202738"/>
                        <a:pt x="45851" y="96401"/>
                        <a:pt x="118335" y="24388"/>
                      </a:cubicBezTo>
                      <a:lnTo>
                        <a:pt x="147498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9AA95F5D-2D1C-4D75-9FF6-D5E5E1034BCE}"/>
                    </a:ext>
                  </a:extLst>
                </p:cNvPr>
                <p:cNvSpPr/>
                <p:nvPr/>
              </p:nvSpPr>
              <p:spPr>
                <a:xfrm>
                  <a:off x="1788471" y="5107714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1CA4C842-4DBA-41F5-B4D4-C2B41A090F2A}"/>
                    </a:ext>
                  </a:extLst>
                </p:cNvPr>
                <p:cNvSpPr/>
                <p:nvPr/>
              </p:nvSpPr>
              <p:spPr>
                <a:xfrm>
                  <a:off x="1531401" y="5453445"/>
                  <a:ext cx="147498" cy="940730"/>
                </a:xfrm>
                <a:custGeom>
                  <a:avLst/>
                  <a:gdLst>
                    <a:gd name="connsiteX0" fmla="*/ 147498 w 147498"/>
                    <a:gd name="connsiteY0" fmla="*/ 0 h 940730"/>
                    <a:gd name="connsiteX1" fmla="*/ 147498 w 147498"/>
                    <a:gd name="connsiteY1" fmla="*/ 940730 h 940730"/>
                    <a:gd name="connsiteX2" fmla="*/ 0 w 147498"/>
                    <a:gd name="connsiteY2" fmla="*/ 940730 h 940730"/>
                    <a:gd name="connsiteX3" fmla="*/ 0 w 147498"/>
                    <a:gd name="connsiteY3" fmla="*/ 321357 h 940730"/>
                    <a:gd name="connsiteX4" fmla="*/ 118335 w 147498"/>
                    <a:gd name="connsiteY4" fmla="*/ 24388 h 940730"/>
                    <a:gd name="connsiteX5" fmla="*/ 147498 w 147498"/>
                    <a:gd name="connsiteY5" fmla="*/ 0 h 94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7498" h="940730">
                      <a:moveTo>
                        <a:pt x="147498" y="0"/>
                      </a:moveTo>
                      <a:lnTo>
                        <a:pt x="147498" y="940730"/>
                      </a:lnTo>
                      <a:lnTo>
                        <a:pt x="0" y="940730"/>
                      </a:lnTo>
                      <a:lnTo>
                        <a:pt x="0" y="321357"/>
                      </a:lnTo>
                      <a:cubicBezTo>
                        <a:pt x="0" y="202738"/>
                        <a:pt x="45851" y="96401"/>
                        <a:pt x="118335" y="24388"/>
                      </a:cubicBezTo>
                      <a:lnTo>
                        <a:pt x="147498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2A181A34-70EE-4099-96C4-CB37A1D0B32B}"/>
                    </a:ext>
                  </a:extLst>
                </p:cNvPr>
                <p:cNvSpPr/>
                <p:nvPr/>
              </p:nvSpPr>
              <p:spPr>
                <a:xfrm>
                  <a:off x="1607603" y="5377994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6EF49866-71C7-46BB-BBE6-737F5351843F}"/>
                  </a:ext>
                </a:extLst>
              </p:cNvPr>
              <p:cNvGrpSpPr/>
              <p:nvPr/>
            </p:nvGrpSpPr>
            <p:grpSpPr>
              <a:xfrm>
                <a:off x="1317239" y="3846327"/>
                <a:ext cx="1391456" cy="1340222"/>
                <a:chOff x="1317239" y="3791943"/>
                <a:chExt cx="1391456" cy="1340222"/>
              </a:xfrm>
            </p:grpSpPr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B8A4A560-AAB1-44A3-880A-5C860C8BDC84}"/>
                    </a:ext>
                  </a:extLst>
                </p:cNvPr>
                <p:cNvGrpSpPr/>
                <p:nvPr/>
              </p:nvGrpSpPr>
              <p:grpSpPr>
                <a:xfrm>
                  <a:off x="1317239" y="3791943"/>
                  <a:ext cx="1391456" cy="1340222"/>
                  <a:chOff x="2791855" y="1953969"/>
                  <a:chExt cx="1150919" cy="1108544"/>
                </a:xfrm>
                <a:solidFill>
                  <a:srgbClr val="FFCC99"/>
                </a:solidFill>
              </p:grpSpPr>
              <p:sp>
                <p:nvSpPr>
                  <p:cNvPr id="222" name="円/楕円 668">
                    <a:extLst>
                      <a:ext uri="{FF2B5EF4-FFF2-40B4-BE49-F238E27FC236}">
                        <a16:creationId xmlns:a16="http://schemas.microsoft.com/office/drawing/2014/main" id="{4A07E301-A3B9-48E1-9B7E-97639BA9CFD4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53969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3" name="グループ化 222">
                    <a:extLst>
                      <a:ext uri="{FF2B5EF4-FFF2-40B4-BE49-F238E27FC236}">
                        <a16:creationId xmlns:a16="http://schemas.microsoft.com/office/drawing/2014/main" id="{60557233-AF30-40B2-8DD0-7A6026DAC13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30" name="円/楕円 671">
                      <a:extLst>
                        <a:ext uri="{FF2B5EF4-FFF2-40B4-BE49-F238E27FC236}">
                          <a16:creationId xmlns:a16="http://schemas.microsoft.com/office/drawing/2014/main" id="{9AF6948D-1514-43EB-AEBF-68903D285C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1" name="円/楕円 672">
                      <a:extLst>
                        <a:ext uri="{FF2B5EF4-FFF2-40B4-BE49-F238E27FC236}">
                          <a16:creationId xmlns:a16="http://schemas.microsoft.com/office/drawing/2014/main" id="{57CA1EBD-9D26-41AB-AD06-C00069B2BB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4" name="グループ化 223">
                    <a:extLst>
                      <a:ext uri="{FF2B5EF4-FFF2-40B4-BE49-F238E27FC236}">
                        <a16:creationId xmlns:a16="http://schemas.microsoft.com/office/drawing/2014/main" id="{679ED5D3-A141-48FA-9D90-7674CA32F60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8" name="円/楕円 669">
                      <a:extLst>
                        <a:ext uri="{FF2B5EF4-FFF2-40B4-BE49-F238E27FC236}">
                          <a16:creationId xmlns:a16="http://schemas.microsoft.com/office/drawing/2014/main" id="{FACBE055-B03E-4907-9732-B2C540AD7B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9" name="円/楕円 670">
                      <a:extLst>
                        <a:ext uri="{FF2B5EF4-FFF2-40B4-BE49-F238E27FC236}">
                          <a16:creationId xmlns:a16="http://schemas.microsoft.com/office/drawing/2014/main" id="{0CC18DB8-80D7-4624-9A78-7F4BF8D6D9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6" name="円/楕円 668">
                    <a:extLst>
                      <a:ext uri="{FF2B5EF4-FFF2-40B4-BE49-F238E27FC236}">
                        <a16:creationId xmlns:a16="http://schemas.microsoft.com/office/drawing/2014/main" id="{2D9C9649-303B-4403-B015-1ACF24F3BEE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1" name="月 210">
                  <a:extLst>
                    <a:ext uri="{FF2B5EF4-FFF2-40B4-BE49-F238E27FC236}">
                      <a16:creationId xmlns:a16="http://schemas.microsoft.com/office/drawing/2014/main" id="{6EBBD723-04E8-47AF-BE68-056D803739DB}"/>
                    </a:ext>
                  </a:extLst>
                </p:cNvPr>
                <p:cNvSpPr/>
                <p:nvPr/>
              </p:nvSpPr>
              <p:spPr>
                <a:xfrm rot="5400000">
                  <a:off x="1671451" y="4142343"/>
                  <a:ext cx="49791" cy="187314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2" name="月 211">
                  <a:extLst>
                    <a:ext uri="{FF2B5EF4-FFF2-40B4-BE49-F238E27FC236}">
                      <a16:creationId xmlns:a16="http://schemas.microsoft.com/office/drawing/2014/main" id="{666675E7-710C-4A98-869E-A4D3154338C5}"/>
                    </a:ext>
                  </a:extLst>
                </p:cNvPr>
                <p:cNvSpPr/>
                <p:nvPr/>
              </p:nvSpPr>
              <p:spPr>
                <a:xfrm rot="5400000">
                  <a:off x="2312330" y="4142343"/>
                  <a:ext cx="49791" cy="187314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円/楕円 655">
                  <a:extLst>
                    <a:ext uri="{FF2B5EF4-FFF2-40B4-BE49-F238E27FC236}">
                      <a16:creationId xmlns:a16="http://schemas.microsoft.com/office/drawing/2014/main" id="{AA2824FA-111B-4755-AB57-9CE495D7DD48}"/>
                    </a:ext>
                  </a:extLst>
                </p:cNvPr>
                <p:cNvSpPr/>
                <p:nvPr/>
              </p:nvSpPr>
              <p:spPr>
                <a:xfrm>
                  <a:off x="1571305" y="4740319"/>
                  <a:ext cx="141377" cy="76715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656">
                  <a:extLst>
                    <a:ext uri="{FF2B5EF4-FFF2-40B4-BE49-F238E27FC236}">
                      <a16:creationId xmlns:a16="http://schemas.microsoft.com/office/drawing/2014/main" id="{5E751EF9-A2DD-4E62-B964-1748E01A7BA0}"/>
                    </a:ext>
                  </a:extLst>
                </p:cNvPr>
                <p:cNvSpPr/>
                <p:nvPr/>
              </p:nvSpPr>
              <p:spPr>
                <a:xfrm>
                  <a:off x="2316484" y="4740319"/>
                  <a:ext cx="141377" cy="76715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1D6BBB17-4570-4CDD-9C3B-CD8E1E5D2152}"/>
                    </a:ext>
                  </a:extLst>
                </p:cNvPr>
                <p:cNvGrpSpPr/>
                <p:nvPr/>
              </p:nvGrpSpPr>
              <p:grpSpPr>
                <a:xfrm>
                  <a:off x="1880097" y="4641946"/>
                  <a:ext cx="261404" cy="221549"/>
                  <a:chOff x="7084627" y="3040652"/>
                  <a:chExt cx="240026" cy="203430"/>
                </a:xfrm>
              </p:grpSpPr>
              <p:sp>
                <p:nvSpPr>
                  <p:cNvPr id="220" name="円/楕円 662">
                    <a:extLst>
                      <a:ext uri="{FF2B5EF4-FFF2-40B4-BE49-F238E27FC236}">
                        <a16:creationId xmlns:a16="http://schemas.microsoft.com/office/drawing/2014/main" id="{FE0D302B-4F72-452A-9E46-875A8C45EE99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1" name="フリーフォーム: 図形 220">
                    <a:extLst>
                      <a:ext uri="{FF2B5EF4-FFF2-40B4-BE49-F238E27FC236}">
                        <a16:creationId xmlns:a16="http://schemas.microsoft.com/office/drawing/2014/main" id="{C3D17113-E094-4215-831F-54E28B3AA6B2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EFBAE5D5-5BD9-4408-B87A-2E630468CD91}"/>
                    </a:ext>
                  </a:extLst>
                </p:cNvPr>
                <p:cNvSpPr/>
                <p:nvPr/>
              </p:nvSpPr>
              <p:spPr>
                <a:xfrm rot="5400000">
                  <a:off x="2012446" y="4888612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10F9B020-2804-446A-8710-04119310DE9A}"/>
                </a:ext>
              </a:extLst>
            </p:cNvPr>
            <p:cNvGrpSpPr/>
            <p:nvPr/>
          </p:nvGrpSpPr>
          <p:grpSpPr>
            <a:xfrm>
              <a:off x="654050" y="5317007"/>
              <a:ext cx="2705100" cy="1132371"/>
              <a:chOff x="654050" y="2328861"/>
              <a:chExt cx="2705100" cy="1209677"/>
            </a:xfrm>
          </p:grpSpPr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FDDCD28D-AC22-4833-B24C-6CE90D0E484F}"/>
                  </a:ext>
                </a:extLst>
              </p:cNvPr>
              <p:cNvGrpSpPr/>
              <p:nvPr/>
            </p:nvGrpSpPr>
            <p:grpSpPr>
              <a:xfrm>
                <a:off x="6540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1B6D34FE-00AF-4143-9B27-35E0C506D901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四角形: 上の 2 つの角を丸める 181">
                  <a:extLst>
                    <a:ext uri="{FF2B5EF4-FFF2-40B4-BE49-F238E27FC236}">
                      <a16:creationId xmlns:a16="http://schemas.microsoft.com/office/drawing/2014/main" id="{36039954-462A-4788-9A75-8B75F42BD2F2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olidDmnd">
                  <a:fgClr>
                    <a:schemeClr val="accent5">
                      <a:lumMod val="50000"/>
                    </a:schemeClr>
                  </a:fgClr>
                  <a:bgClr>
                    <a:srgbClr val="0070C0"/>
                  </a:bgClr>
                </a:pattFill>
                <a:ln w="1905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4" name="四角形: 上の 2 つの角を丸める 181">
                <a:extLst>
                  <a:ext uri="{FF2B5EF4-FFF2-40B4-BE49-F238E27FC236}">
                    <a16:creationId xmlns:a16="http://schemas.microsoft.com/office/drawing/2014/main" id="{CFEFDF7D-E80E-4E78-996C-C4500EC358AB}"/>
                  </a:ext>
                </a:extLst>
              </p:cNvPr>
              <p:cNvSpPr/>
              <p:nvPr/>
            </p:nvSpPr>
            <p:spPr>
              <a:xfrm>
                <a:off x="654050" y="2328861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F0AC9742-CA2E-4B5A-923D-ADF9E376B6B3}"/>
                </a:ext>
              </a:extLst>
            </p:cNvPr>
            <p:cNvGrpSpPr/>
            <p:nvPr/>
          </p:nvGrpSpPr>
          <p:grpSpPr>
            <a:xfrm flipH="1">
              <a:off x="1225376" y="5239647"/>
              <a:ext cx="324797" cy="186940"/>
              <a:chOff x="6628337" y="2532622"/>
              <a:chExt cx="397351" cy="228700"/>
            </a:xfrm>
          </p:grpSpPr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7F4A40CD-F339-460C-ABF7-E50A88B752C4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31" name="四角形: 角を丸くする 430">
                  <a:extLst>
                    <a:ext uri="{FF2B5EF4-FFF2-40B4-BE49-F238E27FC236}">
                      <a16:creationId xmlns:a16="http://schemas.microsoft.com/office/drawing/2014/main" id="{E2A04288-5DEC-4DBF-AB37-BE515611455A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四角形: 角を丸くする 431">
                  <a:extLst>
                    <a:ext uri="{FF2B5EF4-FFF2-40B4-BE49-F238E27FC236}">
                      <a16:creationId xmlns:a16="http://schemas.microsoft.com/office/drawing/2014/main" id="{B2E768A0-EAD7-464B-9FC0-59BE56D7A6BE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四角形: 角を丸くする 432">
                  <a:extLst>
                    <a:ext uri="{FF2B5EF4-FFF2-40B4-BE49-F238E27FC236}">
                      <a16:creationId xmlns:a16="http://schemas.microsoft.com/office/drawing/2014/main" id="{26EF88BA-AF8B-45FC-B63F-0744B00A8A1B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四角形: 角を丸くする 433">
                  <a:extLst>
                    <a:ext uri="{FF2B5EF4-FFF2-40B4-BE49-F238E27FC236}">
                      <a16:creationId xmlns:a16="http://schemas.microsoft.com/office/drawing/2014/main" id="{D9F9FC74-BAA7-430B-82DE-36CACC958299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7" name="四角形: 角を丸くする 426">
                <a:extLst>
                  <a:ext uri="{FF2B5EF4-FFF2-40B4-BE49-F238E27FC236}">
                    <a16:creationId xmlns:a16="http://schemas.microsoft.com/office/drawing/2014/main" id="{AEBBCEAD-C2BA-4D30-8745-B9D962AAF5D9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8" name="四角形: 角を丸くする 427">
                <a:extLst>
                  <a:ext uri="{FF2B5EF4-FFF2-40B4-BE49-F238E27FC236}">
                    <a16:creationId xmlns:a16="http://schemas.microsoft.com/office/drawing/2014/main" id="{F9CE7DB1-BCC5-4D3B-BB03-15BC709DEAFC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四角形: 角を丸くする 428">
                <a:extLst>
                  <a:ext uri="{FF2B5EF4-FFF2-40B4-BE49-F238E27FC236}">
                    <a16:creationId xmlns:a16="http://schemas.microsoft.com/office/drawing/2014/main" id="{1AAC6DDD-9578-422F-AAB1-7277D6AF101F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四角形: 角を丸くする 429">
                <a:extLst>
                  <a:ext uri="{FF2B5EF4-FFF2-40B4-BE49-F238E27FC236}">
                    <a16:creationId xmlns:a16="http://schemas.microsoft.com/office/drawing/2014/main" id="{797199E4-37CB-4322-916F-FA9E04127278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31D8D0B6-FFD7-45A0-9E19-4DE74A396483}"/>
                </a:ext>
              </a:extLst>
            </p:cNvPr>
            <p:cNvGrpSpPr/>
            <p:nvPr/>
          </p:nvGrpSpPr>
          <p:grpSpPr>
            <a:xfrm>
              <a:off x="2466299" y="5239647"/>
              <a:ext cx="324797" cy="186940"/>
              <a:chOff x="6628337" y="2532622"/>
              <a:chExt cx="397351" cy="228700"/>
            </a:xfrm>
          </p:grpSpPr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E01490AB-0631-481D-9185-CBAE4D2E192F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41" name="四角形: 角を丸くする 440">
                  <a:extLst>
                    <a:ext uri="{FF2B5EF4-FFF2-40B4-BE49-F238E27FC236}">
                      <a16:creationId xmlns:a16="http://schemas.microsoft.com/office/drawing/2014/main" id="{51671E6B-F5D4-4149-9BE5-9B1D70631790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四角形: 角を丸くする 441">
                  <a:extLst>
                    <a:ext uri="{FF2B5EF4-FFF2-40B4-BE49-F238E27FC236}">
                      <a16:creationId xmlns:a16="http://schemas.microsoft.com/office/drawing/2014/main" id="{0C8DA161-E2EB-464B-8C47-EF2FF0122E06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四角形: 角を丸くする 442">
                  <a:extLst>
                    <a:ext uri="{FF2B5EF4-FFF2-40B4-BE49-F238E27FC236}">
                      <a16:creationId xmlns:a16="http://schemas.microsoft.com/office/drawing/2014/main" id="{345BF2CB-283E-40C3-B205-6ECE86AC8DF8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四角形: 角を丸くする 443">
                  <a:extLst>
                    <a:ext uri="{FF2B5EF4-FFF2-40B4-BE49-F238E27FC236}">
                      <a16:creationId xmlns:a16="http://schemas.microsoft.com/office/drawing/2014/main" id="{B95FCA37-1737-4EB8-9FFB-FA7072DBF67E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7" name="四角形: 角を丸くする 436">
                <a:extLst>
                  <a:ext uri="{FF2B5EF4-FFF2-40B4-BE49-F238E27FC236}">
                    <a16:creationId xmlns:a16="http://schemas.microsoft.com/office/drawing/2014/main" id="{E902456F-CCD0-4C39-A198-3C6C6983E953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四角形: 角を丸くする 437">
                <a:extLst>
                  <a:ext uri="{FF2B5EF4-FFF2-40B4-BE49-F238E27FC236}">
                    <a16:creationId xmlns:a16="http://schemas.microsoft.com/office/drawing/2014/main" id="{BE6C071F-E4A8-42B7-9077-429E86296704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四角形: 角を丸くする 438">
                <a:extLst>
                  <a:ext uri="{FF2B5EF4-FFF2-40B4-BE49-F238E27FC236}">
                    <a16:creationId xmlns:a16="http://schemas.microsoft.com/office/drawing/2014/main" id="{C6AF93BA-4C4E-4E87-9F5C-60D46B192DB2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四角形: 角を丸くする 439">
                <a:extLst>
                  <a:ext uri="{FF2B5EF4-FFF2-40B4-BE49-F238E27FC236}">
                    <a16:creationId xmlns:a16="http://schemas.microsoft.com/office/drawing/2014/main" id="{9E1FB46A-00E6-4607-AF93-C7A06A09028F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4EEF302C-D25D-48EC-8E1F-94754F7347DC}"/>
                </a:ext>
              </a:extLst>
            </p:cNvPr>
            <p:cNvGrpSpPr/>
            <p:nvPr/>
          </p:nvGrpSpPr>
          <p:grpSpPr>
            <a:xfrm>
              <a:off x="1634743" y="4528621"/>
              <a:ext cx="232050" cy="232048"/>
              <a:chOff x="7568508" y="1585601"/>
              <a:chExt cx="232468" cy="232466"/>
            </a:xfrm>
          </p:grpSpPr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B8521FF8-FA5B-4018-9541-41E52E9EDC6D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C564ACF0-E976-4F4E-B50F-31FFBB1E0D34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CF7168F0-C18C-40D2-BD1A-7BD04A36C1FB}"/>
                </a:ext>
              </a:extLst>
            </p:cNvPr>
            <p:cNvGrpSpPr/>
            <p:nvPr/>
          </p:nvGrpSpPr>
          <p:grpSpPr>
            <a:xfrm>
              <a:off x="2149803" y="4528621"/>
              <a:ext cx="232050" cy="232048"/>
              <a:chOff x="7568508" y="1585601"/>
              <a:chExt cx="232468" cy="232466"/>
            </a:xfrm>
          </p:grpSpPr>
          <p:sp>
            <p:nvSpPr>
              <p:cNvPr id="480" name="楕円 479">
                <a:extLst>
                  <a:ext uri="{FF2B5EF4-FFF2-40B4-BE49-F238E27FC236}">
                    <a16:creationId xmlns:a16="http://schemas.microsoft.com/office/drawing/2014/main" id="{7A1FC8F7-9486-45C7-84C7-758F2732F425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3547844E-90F5-4030-BF8F-8B464EC659D8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16AC02C-3720-49BB-892D-E7CA2999E8BF}"/>
              </a:ext>
            </a:extLst>
          </p:cNvPr>
          <p:cNvGrpSpPr/>
          <p:nvPr/>
        </p:nvGrpSpPr>
        <p:grpSpPr>
          <a:xfrm>
            <a:off x="6559550" y="3953828"/>
            <a:ext cx="2705100" cy="2495550"/>
            <a:chOff x="6559550" y="3953828"/>
            <a:chExt cx="2705100" cy="2495550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6DA5F1BB-0D6A-4668-AD15-A4BEBD8C0020}"/>
                </a:ext>
              </a:extLst>
            </p:cNvPr>
            <p:cNvGrpSpPr/>
            <p:nvPr/>
          </p:nvGrpSpPr>
          <p:grpSpPr>
            <a:xfrm>
              <a:off x="6611937" y="3953828"/>
              <a:ext cx="2600326" cy="2105025"/>
              <a:chOff x="706437" y="1243013"/>
              <a:chExt cx="2600326" cy="2105025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F8DB7121-C948-451C-93CA-E3AF4F2C9736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101" name="四角形: 上の 2 つの角を丸める 100">
                  <a:extLst>
                    <a:ext uri="{FF2B5EF4-FFF2-40B4-BE49-F238E27FC236}">
                      <a16:creationId xmlns:a16="http://schemas.microsoft.com/office/drawing/2014/main" id="{E722382E-2473-4CF4-9C89-61F4CEB44E16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2" name="四角形: 上の 2 つの角を丸める 101">
                  <a:extLst>
                    <a:ext uri="{FF2B5EF4-FFF2-40B4-BE49-F238E27FC236}">
                      <a16:creationId xmlns:a16="http://schemas.microsoft.com/office/drawing/2014/main" id="{BD72581E-6991-4BED-B2AA-273187FDA0FC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09A25C59-A4CE-4948-AE28-837AF96F5B05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9" name="四角形: 角を丸くする 118">
              <a:extLst>
                <a:ext uri="{FF2B5EF4-FFF2-40B4-BE49-F238E27FC236}">
                  <a16:creationId xmlns:a16="http://schemas.microsoft.com/office/drawing/2014/main" id="{77EF0EAD-3312-4516-BB92-3DA43359D780}"/>
                </a:ext>
              </a:extLst>
            </p:cNvPr>
            <p:cNvSpPr/>
            <p:nvPr/>
          </p:nvSpPr>
          <p:spPr>
            <a:xfrm>
              <a:off x="7202487" y="4217450"/>
              <a:ext cx="1400176" cy="666750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352EDD3E-5C7A-46CB-86C0-5AA3D456DCA5}"/>
                </a:ext>
              </a:extLst>
            </p:cNvPr>
            <p:cNvGrpSpPr/>
            <p:nvPr/>
          </p:nvGrpSpPr>
          <p:grpSpPr>
            <a:xfrm>
              <a:off x="7388759" y="3997415"/>
              <a:ext cx="1074706" cy="2198728"/>
              <a:chOff x="7339193" y="3836972"/>
              <a:chExt cx="1277659" cy="2613948"/>
            </a:xfrm>
          </p:grpSpPr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7510CCB6-C96C-44B3-AD27-6CB57CD38FAA}"/>
                  </a:ext>
                </a:extLst>
              </p:cNvPr>
              <p:cNvGrpSpPr/>
              <p:nvPr/>
            </p:nvGrpSpPr>
            <p:grpSpPr>
              <a:xfrm>
                <a:off x="7352346" y="4957009"/>
                <a:ext cx="1213577" cy="1493911"/>
                <a:chOff x="7352346" y="4957009"/>
                <a:chExt cx="1213577" cy="1493911"/>
              </a:xfrm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BD1D2390-54D2-4CA7-8BE6-A175B84D29E7}"/>
                    </a:ext>
                  </a:extLst>
                </p:cNvPr>
                <p:cNvSpPr/>
                <p:nvPr/>
              </p:nvSpPr>
              <p:spPr>
                <a:xfrm flipH="1">
                  <a:off x="8385763" y="5945981"/>
                  <a:ext cx="172568" cy="504938"/>
                </a:xfrm>
                <a:custGeom>
                  <a:avLst/>
                  <a:gdLst>
                    <a:gd name="connsiteX0" fmla="*/ 0 w 172568"/>
                    <a:gd name="connsiteY0" fmla="*/ 0 h 504938"/>
                    <a:gd name="connsiteX1" fmla="*/ 172568 w 172568"/>
                    <a:gd name="connsiteY1" fmla="*/ 0 h 504938"/>
                    <a:gd name="connsiteX2" fmla="*/ 172568 w 172568"/>
                    <a:gd name="connsiteY2" fmla="*/ 504938 h 504938"/>
                    <a:gd name="connsiteX3" fmla="*/ 0 w 172568"/>
                    <a:gd name="connsiteY3" fmla="*/ 504938 h 504938"/>
                    <a:gd name="connsiteX4" fmla="*/ 0 w 172568"/>
                    <a:gd name="connsiteY4" fmla="*/ 0 h 504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68" h="504938">
                      <a:moveTo>
                        <a:pt x="0" y="0"/>
                      </a:moveTo>
                      <a:lnTo>
                        <a:pt x="172568" y="0"/>
                      </a:lnTo>
                      <a:lnTo>
                        <a:pt x="172568" y="504938"/>
                      </a:lnTo>
                      <a:lnTo>
                        <a:pt x="0" y="5049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613BDA19-FF32-4154-85FB-CB86A0C82BFB}"/>
                    </a:ext>
                  </a:extLst>
                </p:cNvPr>
                <p:cNvSpPr/>
                <p:nvPr/>
              </p:nvSpPr>
              <p:spPr>
                <a:xfrm flipH="1">
                  <a:off x="8393355" y="5348525"/>
                  <a:ext cx="172568" cy="597456"/>
                </a:xfrm>
                <a:custGeom>
                  <a:avLst/>
                  <a:gdLst>
                    <a:gd name="connsiteX0" fmla="*/ 172568 w 172568"/>
                    <a:gd name="connsiteY0" fmla="*/ 0 h 597456"/>
                    <a:gd name="connsiteX1" fmla="*/ 172568 w 172568"/>
                    <a:gd name="connsiteY1" fmla="*/ 597456 h 597456"/>
                    <a:gd name="connsiteX2" fmla="*/ 0 w 172568"/>
                    <a:gd name="connsiteY2" fmla="*/ 597456 h 597456"/>
                    <a:gd name="connsiteX3" fmla="*/ 0 w 172568"/>
                    <a:gd name="connsiteY3" fmla="*/ 357725 h 597456"/>
                    <a:gd name="connsiteX4" fmla="*/ 142749 w 172568"/>
                    <a:gd name="connsiteY4" fmla="*/ 23837 h 597456"/>
                    <a:gd name="connsiteX5" fmla="*/ 172568 w 172568"/>
                    <a:gd name="connsiteY5" fmla="*/ 0 h 5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2568" h="597456">
                      <a:moveTo>
                        <a:pt x="172568" y="0"/>
                      </a:moveTo>
                      <a:lnTo>
                        <a:pt x="172568" y="597456"/>
                      </a:lnTo>
                      <a:lnTo>
                        <a:pt x="0" y="597456"/>
                      </a:lnTo>
                      <a:lnTo>
                        <a:pt x="0" y="357725"/>
                      </a:lnTo>
                      <a:cubicBezTo>
                        <a:pt x="0" y="227334"/>
                        <a:pt x="54552" y="109286"/>
                        <a:pt x="142749" y="23837"/>
                      </a:cubicBezTo>
                      <a:lnTo>
                        <a:pt x="172568" y="0"/>
                      </a:ln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chemeClr val="accent5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075744C8-39A6-4607-9075-07A458A62287}"/>
                    </a:ext>
                  </a:extLst>
                </p:cNvPr>
                <p:cNvSpPr/>
                <p:nvPr/>
              </p:nvSpPr>
              <p:spPr>
                <a:xfrm>
                  <a:off x="7369799" y="5945981"/>
                  <a:ext cx="172568" cy="504938"/>
                </a:xfrm>
                <a:custGeom>
                  <a:avLst/>
                  <a:gdLst>
                    <a:gd name="connsiteX0" fmla="*/ 0 w 172568"/>
                    <a:gd name="connsiteY0" fmla="*/ 0 h 504938"/>
                    <a:gd name="connsiteX1" fmla="*/ 172568 w 172568"/>
                    <a:gd name="connsiteY1" fmla="*/ 0 h 504938"/>
                    <a:gd name="connsiteX2" fmla="*/ 172568 w 172568"/>
                    <a:gd name="connsiteY2" fmla="*/ 504938 h 504938"/>
                    <a:gd name="connsiteX3" fmla="*/ 0 w 172568"/>
                    <a:gd name="connsiteY3" fmla="*/ 504938 h 504938"/>
                    <a:gd name="connsiteX4" fmla="*/ 0 w 172568"/>
                    <a:gd name="connsiteY4" fmla="*/ 0 h 504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68" h="504938">
                      <a:moveTo>
                        <a:pt x="0" y="0"/>
                      </a:moveTo>
                      <a:lnTo>
                        <a:pt x="172568" y="0"/>
                      </a:lnTo>
                      <a:lnTo>
                        <a:pt x="172568" y="504938"/>
                      </a:lnTo>
                      <a:lnTo>
                        <a:pt x="0" y="5049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F2434D32-53C7-4E45-93AE-87D7B3D66F5A}"/>
                    </a:ext>
                  </a:extLst>
                </p:cNvPr>
                <p:cNvSpPr/>
                <p:nvPr/>
              </p:nvSpPr>
              <p:spPr>
                <a:xfrm>
                  <a:off x="7352346" y="5348525"/>
                  <a:ext cx="172568" cy="597456"/>
                </a:xfrm>
                <a:custGeom>
                  <a:avLst/>
                  <a:gdLst>
                    <a:gd name="connsiteX0" fmla="*/ 172568 w 172568"/>
                    <a:gd name="connsiteY0" fmla="*/ 0 h 597456"/>
                    <a:gd name="connsiteX1" fmla="*/ 172568 w 172568"/>
                    <a:gd name="connsiteY1" fmla="*/ 597456 h 597456"/>
                    <a:gd name="connsiteX2" fmla="*/ 0 w 172568"/>
                    <a:gd name="connsiteY2" fmla="*/ 597456 h 597456"/>
                    <a:gd name="connsiteX3" fmla="*/ 0 w 172568"/>
                    <a:gd name="connsiteY3" fmla="*/ 357725 h 597456"/>
                    <a:gd name="connsiteX4" fmla="*/ 142749 w 172568"/>
                    <a:gd name="connsiteY4" fmla="*/ 23837 h 597456"/>
                    <a:gd name="connsiteX5" fmla="*/ 172568 w 172568"/>
                    <a:gd name="connsiteY5" fmla="*/ 0 h 5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2568" h="597456">
                      <a:moveTo>
                        <a:pt x="172568" y="0"/>
                      </a:moveTo>
                      <a:lnTo>
                        <a:pt x="172568" y="597456"/>
                      </a:lnTo>
                      <a:lnTo>
                        <a:pt x="0" y="597456"/>
                      </a:lnTo>
                      <a:lnTo>
                        <a:pt x="0" y="357725"/>
                      </a:lnTo>
                      <a:cubicBezTo>
                        <a:pt x="0" y="227334"/>
                        <a:pt x="54552" y="109286"/>
                        <a:pt x="142749" y="23837"/>
                      </a:cubicBezTo>
                      <a:lnTo>
                        <a:pt x="172568" y="0"/>
                      </a:ln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chemeClr val="accent5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片側の 2 つの角を丸めた四角形 144">
                  <a:extLst>
                    <a:ext uri="{FF2B5EF4-FFF2-40B4-BE49-F238E27FC236}">
                      <a16:creationId xmlns:a16="http://schemas.microsoft.com/office/drawing/2014/main" id="{6E145D15-C9C7-4AD1-974E-9EFBC5444CB6}"/>
                    </a:ext>
                  </a:extLst>
                </p:cNvPr>
                <p:cNvSpPr/>
                <p:nvPr/>
              </p:nvSpPr>
              <p:spPr>
                <a:xfrm>
                  <a:off x="7445122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pattFill prst="dkVert">
                  <a:fgClr>
                    <a:srgbClr val="0070C0"/>
                  </a:fgClr>
                  <a:bgClr>
                    <a:schemeClr val="accent5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172EABB5-58CD-4757-9FF3-F6FB3D4C8196}"/>
                    </a:ext>
                  </a:extLst>
                </p:cNvPr>
                <p:cNvSpPr/>
                <p:nvPr/>
              </p:nvSpPr>
              <p:spPr>
                <a:xfrm>
                  <a:off x="7732388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9BB17A11-9320-456F-A52E-906DD51A9C99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A3D5BC16-4293-428B-A587-1FBED765582A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9CB1FFEF-15DF-4D7A-B730-438AB2E6EC1B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92" name="グループ化 191">
                    <a:extLst>
                      <a:ext uri="{FF2B5EF4-FFF2-40B4-BE49-F238E27FC236}">
                        <a16:creationId xmlns:a16="http://schemas.microsoft.com/office/drawing/2014/main" id="{907C42B8-4C27-4BD3-BB6B-32CD5A038B9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8" name="円/楕円 514">
                      <a:extLst>
                        <a:ext uri="{FF2B5EF4-FFF2-40B4-BE49-F238E27FC236}">
                          <a16:creationId xmlns:a16="http://schemas.microsoft.com/office/drawing/2014/main" id="{54850C2F-0466-423F-AF38-B4D74921A4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9" name="円/楕円 515">
                      <a:extLst>
                        <a:ext uri="{FF2B5EF4-FFF2-40B4-BE49-F238E27FC236}">
                          <a16:creationId xmlns:a16="http://schemas.microsoft.com/office/drawing/2014/main" id="{7E208F47-C179-446E-B308-5A43D3BD78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3" name="グループ化 192">
                    <a:extLst>
                      <a:ext uri="{FF2B5EF4-FFF2-40B4-BE49-F238E27FC236}">
                        <a16:creationId xmlns:a16="http://schemas.microsoft.com/office/drawing/2014/main" id="{7358A627-70FB-41CE-B12B-CB12DB9BD59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5" name="円/楕円 512">
                      <a:extLst>
                        <a:ext uri="{FF2B5EF4-FFF2-40B4-BE49-F238E27FC236}">
                          <a16:creationId xmlns:a16="http://schemas.microsoft.com/office/drawing/2014/main" id="{D61A5C01-7989-4EA6-ABF7-1E56D6DE44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7" name="円/楕円 513">
                      <a:extLst>
                        <a:ext uri="{FF2B5EF4-FFF2-40B4-BE49-F238E27FC236}">
                          <a16:creationId xmlns:a16="http://schemas.microsoft.com/office/drawing/2014/main" id="{34103384-8712-4209-B520-BA11B901EE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4" name="円/楕円 511">
                    <a:extLst>
                      <a:ext uri="{FF2B5EF4-FFF2-40B4-BE49-F238E27FC236}">
                        <a16:creationId xmlns:a16="http://schemas.microsoft.com/office/drawing/2014/main" id="{DE5E2B30-7283-4890-9DFE-943D2DF6D6FF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9" name="円/楕円 505">
                  <a:extLst>
                    <a:ext uri="{FF2B5EF4-FFF2-40B4-BE49-F238E27FC236}">
                      <a16:creationId xmlns:a16="http://schemas.microsoft.com/office/drawing/2014/main" id="{B73FFDA8-E0FB-4411-A733-BC82842592FA}"/>
                    </a:ext>
                  </a:extLst>
                </p:cNvPr>
                <p:cNvSpPr/>
                <p:nvPr/>
              </p:nvSpPr>
              <p:spPr>
                <a:xfrm>
                  <a:off x="5666768" y="3028284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" name="月 189">
                  <a:extLst>
                    <a:ext uri="{FF2B5EF4-FFF2-40B4-BE49-F238E27FC236}">
                      <a16:creationId xmlns:a16="http://schemas.microsoft.com/office/drawing/2014/main" id="{6791A930-C71D-4064-87C6-77CE2B0144C2}"/>
                    </a:ext>
                  </a:extLst>
                </p:cNvPr>
                <p:cNvSpPr/>
                <p:nvPr/>
              </p:nvSpPr>
              <p:spPr>
                <a:xfrm rot="5400000">
                  <a:off x="5455087" y="2530584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1" name="月 190">
                  <a:extLst>
                    <a:ext uri="{FF2B5EF4-FFF2-40B4-BE49-F238E27FC236}">
                      <a16:creationId xmlns:a16="http://schemas.microsoft.com/office/drawing/2014/main" id="{A5923EEB-9BCC-4AE6-8693-98EBF344B199}"/>
                    </a:ext>
                  </a:extLst>
                </p:cNvPr>
                <p:cNvSpPr/>
                <p:nvPr/>
              </p:nvSpPr>
              <p:spPr>
                <a:xfrm rot="5400000">
                  <a:off x="6039002" y="2530584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F8B060A1-96C0-43C1-A919-C40D6801F8F8}"/>
                  </a:ext>
                </a:extLst>
              </p:cNvPr>
              <p:cNvSpPr/>
              <p:nvPr/>
            </p:nvSpPr>
            <p:spPr>
              <a:xfrm rot="5400000">
                <a:off x="7971459" y="4861889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DDCA6AB5-BE80-4803-BE96-F23952AF9B8F}"/>
                </a:ext>
              </a:extLst>
            </p:cNvPr>
            <p:cNvGrpSpPr/>
            <p:nvPr/>
          </p:nvGrpSpPr>
          <p:grpSpPr>
            <a:xfrm>
              <a:off x="6559550" y="5317006"/>
              <a:ext cx="2705100" cy="1132372"/>
              <a:chOff x="6559550" y="2328860"/>
              <a:chExt cx="2705100" cy="1209678"/>
            </a:xfrm>
          </p:grpSpPr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D05490DB-6DFC-410C-B053-38712838779E}"/>
                  </a:ext>
                </a:extLst>
              </p:cNvPr>
              <p:cNvGrpSpPr/>
              <p:nvPr/>
            </p:nvGrpSpPr>
            <p:grpSpPr>
              <a:xfrm>
                <a:off x="65595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F34E020D-D445-4CEF-A442-285B213F4E65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四角形: 上の 2 つの角を丸める 181">
                  <a:extLst>
                    <a:ext uri="{FF2B5EF4-FFF2-40B4-BE49-F238E27FC236}">
                      <a16:creationId xmlns:a16="http://schemas.microsoft.com/office/drawing/2014/main" id="{066CAB95-BC5B-4D49-9324-D81C23CE2499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3500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50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4" name="四角形: 上の 2 つの角を丸める 181">
                <a:extLst>
                  <a:ext uri="{FF2B5EF4-FFF2-40B4-BE49-F238E27FC236}">
                    <a16:creationId xmlns:a16="http://schemas.microsoft.com/office/drawing/2014/main" id="{FA281BB2-E5A1-4F16-BBAA-65C6270100B2}"/>
                  </a:ext>
                </a:extLst>
              </p:cNvPr>
              <p:cNvSpPr/>
              <p:nvPr/>
            </p:nvSpPr>
            <p:spPr>
              <a:xfrm>
                <a:off x="6559550" y="2328860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86B7AA2C-0D99-4A74-AB20-09EB33CA6065}"/>
                </a:ext>
              </a:extLst>
            </p:cNvPr>
            <p:cNvGrpSpPr/>
            <p:nvPr/>
          </p:nvGrpSpPr>
          <p:grpSpPr>
            <a:xfrm flipH="1">
              <a:off x="7124805" y="5238626"/>
              <a:ext cx="324797" cy="186940"/>
              <a:chOff x="6628337" y="2532622"/>
              <a:chExt cx="397351" cy="228700"/>
            </a:xfrm>
          </p:grpSpPr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F808C0DD-7B01-44F9-BE0C-74A96C0D4AAD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11" name="四角形: 角を丸くする 410">
                  <a:extLst>
                    <a:ext uri="{FF2B5EF4-FFF2-40B4-BE49-F238E27FC236}">
                      <a16:creationId xmlns:a16="http://schemas.microsoft.com/office/drawing/2014/main" id="{DC87F692-2F69-4642-A615-69119091BEC7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四角形: 角を丸くする 411">
                  <a:extLst>
                    <a:ext uri="{FF2B5EF4-FFF2-40B4-BE49-F238E27FC236}">
                      <a16:creationId xmlns:a16="http://schemas.microsoft.com/office/drawing/2014/main" id="{AFB32B8A-10CA-4020-A54D-4440CD469740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四角形: 角を丸くする 412">
                  <a:extLst>
                    <a:ext uri="{FF2B5EF4-FFF2-40B4-BE49-F238E27FC236}">
                      <a16:creationId xmlns:a16="http://schemas.microsoft.com/office/drawing/2014/main" id="{2AA7EA1A-A12F-452C-A5EE-FE193AB38819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四角形: 角を丸くする 413">
                  <a:extLst>
                    <a:ext uri="{FF2B5EF4-FFF2-40B4-BE49-F238E27FC236}">
                      <a16:creationId xmlns:a16="http://schemas.microsoft.com/office/drawing/2014/main" id="{115C3EDC-09F1-4CF6-B97F-DBDA29EAE92D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7" name="四角形: 角を丸くする 406">
                <a:extLst>
                  <a:ext uri="{FF2B5EF4-FFF2-40B4-BE49-F238E27FC236}">
                    <a16:creationId xmlns:a16="http://schemas.microsoft.com/office/drawing/2014/main" id="{972142E4-E92B-4CC4-B4D1-AA1682689F7F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8" name="四角形: 角を丸くする 407">
                <a:extLst>
                  <a:ext uri="{FF2B5EF4-FFF2-40B4-BE49-F238E27FC236}">
                    <a16:creationId xmlns:a16="http://schemas.microsoft.com/office/drawing/2014/main" id="{814AD3C4-EF4A-4425-88B4-648FBA09FE41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四角形: 角を丸くする 408">
                <a:extLst>
                  <a:ext uri="{FF2B5EF4-FFF2-40B4-BE49-F238E27FC236}">
                    <a16:creationId xmlns:a16="http://schemas.microsoft.com/office/drawing/2014/main" id="{EA88721C-51E4-4D76-9C06-DAFD9DCBE61E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四角形: 角を丸くする 409">
                <a:extLst>
                  <a:ext uri="{FF2B5EF4-FFF2-40B4-BE49-F238E27FC236}">
                    <a16:creationId xmlns:a16="http://schemas.microsoft.com/office/drawing/2014/main" id="{0AFEE73E-EE0F-49FC-94D9-C380B5D9A902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29FC6598-C44F-499F-A3C8-025049994009}"/>
                </a:ext>
              </a:extLst>
            </p:cNvPr>
            <p:cNvGrpSpPr/>
            <p:nvPr/>
          </p:nvGrpSpPr>
          <p:grpSpPr>
            <a:xfrm>
              <a:off x="8365728" y="5238626"/>
              <a:ext cx="324797" cy="186940"/>
              <a:chOff x="6628337" y="2532622"/>
              <a:chExt cx="397351" cy="228700"/>
            </a:xfrm>
          </p:grpSpPr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DDA12A98-CA16-4EA5-9634-510D0BD6E294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21" name="四角形: 角を丸くする 420">
                  <a:extLst>
                    <a:ext uri="{FF2B5EF4-FFF2-40B4-BE49-F238E27FC236}">
                      <a16:creationId xmlns:a16="http://schemas.microsoft.com/office/drawing/2014/main" id="{4F6EEB17-580B-4C43-BE26-57EFB6FE2B2E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四角形: 角を丸くする 421">
                  <a:extLst>
                    <a:ext uri="{FF2B5EF4-FFF2-40B4-BE49-F238E27FC236}">
                      <a16:creationId xmlns:a16="http://schemas.microsoft.com/office/drawing/2014/main" id="{83EE45BD-7A43-4EEF-95DE-9579AA280232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四角形: 角を丸くする 422">
                  <a:extLst>
                    <a:ext uri="{FF2B5EF4-FFF2-40B4-BE49-F238E27FC236}">
                      <a16:creationId xmlns:a16="http://schemas.microsoft.com/office/drawing/2014/main" id="{E0A53969-4642-47C5-B073-02B51DD88E8A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四角形: 角を丸くする 423">
                  <a:extLst>
                    <a:ext uri="{FF2B5EF4-FFF2-40B4-BE49-F238E27FC236}">
                      <a16:creationId xmlns:a16="http://schemas.microsoft.com/office/drawing/2014/main" id="{2D734834-5885-438A-AA14-BB1EB84D3E37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7" name="四角形: 角を丸くする 416">
                <a:extLst>
                  <a:ext uri="{FF2B5EF4-FFF2-40B4-BE49-F238E27FC236}">
                    <a16:creationId xmlns:a16="http://schemas.microsoft.com/office/drawing/2014/main" id="{3F487D31-7182-467F-9BFD-6C46F4F98DF0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四角形: 角を丸くする 417">
                <a:extLst>
                  <a:ext uri="{FF2B5EF4-FFF2-40B4-BE49-F238E27FC236}">
                    <a16:creationId xmlns:a16="http://schemas.microsoft.com/office/drawing/2014/main" id="{A9F3903E-3538-4BDD-BB4D-87B6E1142834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四角形: 角を丸くする 418">
                <a:extLst>
                  <a:ext uri="{FF2B5EF4-FFF2-40B4-BE49-F238E27FC236}">
                    <a16:creationId xmlns:a16="http://schemas.microsoft.com/office/drawing/2014/main" id="{2A72D2F1-97E9-4EB8-9C36-B8DA21E4ABA7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四角形: 角を丸くする 419">
                <a:extLst>
                  <a:ext uri="{FF2B5EF4-FFF2-40B4-BE49-F238E27FC236}">
                    <a16:creationId xmlns:a16="http://schemas.microsoft.com/office/drawing/2014/main" id="{AE797106-2FB8-4615-AE27-F60DD08F28B7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79FC4C36-CB9E-47FF-87C5-8923CBF80F02}"/>
                </a:ext>
              </a:extLst>
            </p:cNvPr>
            <p:cNvGrpSpPr/>
            <p:nvPr/>
          </p:nvGrpSpPr>
          <p:grpSpPr>
            <a:xfrm>
              <a:off x="7567027" y="4477227"/>
              <a:ext cx="232050" cy="232048"/>
              <a:chOff x="7568508" y="1585601"/>
              <a:chExt cx="232468" cy="232466"/>
            </a:xfrm>
          </p:grpSpPr>
          <p:sp>
            <p:nvSpPr>
              <p:cNvPr id="483" name="楕円 482">
                <a:extLst>
                  <a:ext uri="{FF2B5EF4-FFF2-40B4-BE49-F238E27FC236}">
                    <a16:creationId xmlns:a16="http://schemas.microsoft.com/office/drawing/2014/main" id="{EBB50935-AEB0-44AE-9C5F-D134A8959267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0AFC8BC3-2379-4468-BEBA-7C6548DB436F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85" name="グループ化 484">
              <a:extLst>
                <a:ext uri="{FF2B5EF4-FFF2-40B4-BE49-F238E27FC236}">
                  <a16:creationId xmlns:a16="http://schemas.microsoft.com/office/drawing/2014/main" id="{85A8DC7B-FF1D-442B-8BCE-66259520D9FA}"/>
                </a:ext>
              </a:extLst>
            </p:cNvPr>
            <p:cNvGrpSpPr/>
            <p:nvPr/>
          </p:nvGrpSpPr>
          <p:grpSpPr>
            <a:xfrm>
              <a:off x="8047875" y="4477227"/>
              <a:ext cx="232050" cy="232048"/>
              <a:chOff x="7568508" y="1585601"/>
              <a:chExt cx="232468" cy="232466"/>
            </a:xfrm>
          </p:grpSpPr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0B3294A0-07B7-497E-B0F9-330EB188CF05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83F97246-1257-416F-9268-9B5F1B8D3F16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89E8AA4-EBF6-446F-8545-193DEF751CB9}"/>
              </a:ext>
            </a:extLst>
          </p:cNvPr>
          <p:cNvGrpSpPr/>
          <p:nvPr/>
        </p:nvGrpSpPr>
        <p:grpSpPr>
          <a:xfrm>
            <a:off x="6559550" y="962557"/>
            <a:ext cx="2705100" cy="2575981"/>
            <a:chOff x="6559550" y="962557"/>
            <a:chExt cx="2705100" cy="2575981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9C8A5C35-B5C0-4825-94BC-87B01E20A6CD}"/>
                </a:ext>
              </a:extLst>
            </p:cNvPr>
            <p:cNvGrpSpPr/>
            <p:nvPr/>
          </p:nvGrpSpPr>
          <p:grpSpPr>
            <a:xfrm>
              <a:off x="6611937" y="1031163"/>
              <a:ext cx="2600326" cy="2105025"/>
              <a:chOff x="706437" y="1243013"/>
              <a:chExt cx="2600326" cy="2105025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FC4805E8-C842-4484-BADC-41A274EC81D5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7CBCFC8B-2C1B-464C-96AF-9B84A2663649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BB817666-95FA-495F-9A53-1823802F0EF1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FE9625AB-8C49-49D1-ADF6-6CEF629CF8AD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8" name="四角形: 角を丸くする 117">
              <a:extLst>
                <a:ext uri="{FF2B5EF4-FFF2-40B4-BE49-F238E27FC236}">
                  <a16:creationId xmlns:a16="http://schemas.microsoft.com/office/drawing/2014/main" id="{CE16F4EF-C377-4D00-89D1-A70273244FBC}"/>
                </a:ext>
              </a:extLst>
            </p:cNvPr>
            <p:cNvSpPr/>
            <p:nvPr/>
          </p:nvSpPr>
          <p:spPr>
            <a:xfrm>
              <a:off x="7202487" y="1306610"/>
              <a:ext cx="1400176" cy="666750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path path="circle">
                <a:fillToRect l="50000" t="-80000" r="50000" b="180000"/>
              </a:path>
            </a:gra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E93920AB-9502-4D99-9C55-8D78679BB960}"/>
                </a:ext>
              </a:extLst>
            </p:cNvPr>
            <p:cNvGrpSpPr/>
            <p:nvPr/>
          </p:nvGrpSpPr>
          <p:grpSpPr>
            <a:xfrm>
              <a:off x="7192860" y="962557"/>
              <a:ext cx="1335622" cy="2470842"/>
              <a:chOff x="7044090" y="596593"/>
              <a:chExt cx="1587848" cy="2937449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D1855D0F-C52B-4A3E-99D3-D10083CEC4FF}"/>
                  </a:ext>
                </a:extLst>
              </p:cNvPr>
              <p:cNvGrpSpPr/>
              <p:nvPr/>
            </p:nvGrpSpPr>
            <p:grpSpPr>
              <a:xfrm>
                <a:off x="7186318" y="1912280"/>
                <a:ext cx="1445620" cy="1621762"/>
                <a:chOff x="7931254" y="1911536"/>
                <a:chExt cx="1445620" cy="1621762"/>
              </a:xfrm>
            </p:grpSpPr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3211C7DD-1F79-459A-862B-E31EB4508EC1}"/>
                    </a:ext>
                  </a:extLst>
                </p:cNvPr>
                <p:cNvSpPr/>
                <p:nvPr/>
              </p:nvSpPr>
              <p:spPr>
                <a:xfrm>
                  <a:off x="8521897" y="1911536"/>
                  <a:ext cx="287605" cy="342701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54426 w 519777"/>
                    <a:gd name="connsiteY0" fmla="*/ 0 h 380846"/>
                    <a:gd name="connsiteX1" fmla="*/ 355870 w 519777"/>
                    <a:gd name="connsiteY1" fmla="*/ 0 h 380846"/>
                    <a:gd name="connsiteX2" fmla="*/ 380100 w 519777"/>
                    <a:gd name="connsiteY2" fmla="*/ 240006 h 380846"/>
                    <a:gd name="connsiteX3" fmla="*/ 513563 w 519777"/>
                    <a:gd name="connsiteY3" fmla="*/ 240006 h 380846"/>
                    <a:gd name="connsiteX4" fmla="*/ 519777 w 519777"/>
                    <a:gd name="connsiteY4" fmla="*/ 254756 h 380846"/>
                    <a:gd name="connsiteX5" fmla="*/ 256781 w 519777"/>
                    <a:gd name="connsiteY5" fmla="*/ 380772 h 380846"/>
                    <a:gd name="connsiteX6" fmla="*/ 0 w 519777"/>
                    <a:gd name="connsiteY6" fmla="*/ 240006 h 380846"/>
                    <a:gd name="connsiteX7" fmla="*/ 130196 w 519777"/>
                    <a:gd name="connsiteY7" fmla="*/ 240006 h 380846"/>
                    <a:gd name="connsiteX8" fmla="*/ 154426 w 519777"/>
                    <a:gd name="connsiteY8" fmla="*/ 0 h 380846"/>
                    <a:gd name="connsiteX0" fmla="*/ 24230 w 389581"/>
                    <a:gd name="connsiteY0" fmla="*/ 0 h 380846"/>
                    <a:gd name="connsiteX1" fmla="*/ 225674 w 389581"/>
                    <a:gd name="connsiteY1" fmla="*/ 0 h 380846"/>
                    <a:gd name="connsiteX2" fmla="*/ 249904 w 389581"/>
                    <a:gd name="connsiteY2" fmla="*/ 240006 h 380846"/>
                    <a:gd name="connsiteX3" fmla="*/ 383367 w 389581"/>
                    <a:gd name="connsiteY3" fmla="*/ 240006 h 380846"/>
                    <a:gd name="connsiteX4" fmla="*/ 389581 w 389581"/>
                    <a:gd name="connsiteY4" fmla="*/ 254756 h 380846"/>
                    <a:gd name="connsiteX5" fmla="*/ 126585 w 389581"/>
                    <a:gd name="connsiteY5" fmla="*/ 380772 h 380846"/>
                    <a:gd name="connsiteX6" fmla="*/ 0 w 389581"/>
                    <a:gd name="connsiteY6" fmla="*/ 240006 h 380846"/>
                    <a:gd name="connsiteX7" fmla="*/ 24230 w 389581"/>
                    <a:gd name="connsiteY7" fmla="*/ 0 h 380846"/>
                    <a:gd name="connsiteX0" fmla="*/ 24230 w 383367"/>
                    <a:gd name="connsiteY0" fmla="*/ 0 h 380772"/>
                    <a:gd name="connsiteX1" fmla="*/ 225674 w 383367"/>
                    <a:gd name="connsiteY1" fmla="*/ 0 h 380772"/>
                    <a:gd name="connsiteX2" fmla="*/ 249904 w 383367"/>
                    <a:gd name="connsiteY2" fmla="*/ 240006 h 380772"/>
                    <a:gd name="connsiteX3" fmla="*/ 383367 w 383367"/>
                    <a:gd name="connsiteY3" fmla="*/ 240006 h 380772"/>
                    <a:gd name="connsiteX4" fmla="*/ 126585 w 383367"/>
                    <a:gd name="connsiteY4" fmla="*/ 380772 h 380772"/>
                    <a:gd name="connsiteX5" fmla="*/ 0 w 383367"/>
                    <a:gd name="connsiteY5" fmla="*/ 240006 h 380772"/>
                    <a:gd name="connsiteX6" fmla="*/ 24230 w 383367"/>
                    <a:gd name="connsiteY6" fmla="*/ 0 h 380772"/>
                    <a:gd name="connsiteX0" fmla="*/ 24230 w 249904"/>
                    <a:gd name="connsiteY0" fmla="*/ 0 h 380772"/>
                    <a:gd name="connsiteX1" fmla="*/ 225674 w 249904"/>
                    <a:gd name="connsiteY1" fmla="*/ 0 h 380772"/>
                    <a:gd name="connsiteX2" fmla="*/ 249904 w 249904"/>
                    <a:gd name="connsiteY2" fmla="*/ 240006 h 380772"/>
                    <a:gd name="connsiteX3" fmla="*/ 126585 w 249904"/>
                    <a:gd name="connsiteY3" fmla="*/ 380772 h 380772"/>
                    <a:gd name="connsiteX4" fmla="*/ 0 w 249904"/>
                    <a:gd name="connsiteY4" fmla="*/ 240006 h 380772"/>
                    <a:gd name="connsiteX5" fmla="*/ 24230 w 249904"/>
                    <a:gd name="connsiteY5" fmla="*/ 0 h 380772"/>
                    <a:gd name="connsiteX0" fmla="*/ 24230 w 249904"/>
                    <a:gd name="connsiteY0" fmla="*/ 0 h 240006"/>
                    <a:gd name="connsiteX1" fmla="*/ 225674 w 249904"/>
                    <a:gd name="connsiteY1" fmla="*/ 0 h 240006"/>
                    <a:gd name="connsiteX2" fmla="*/ 249904 w 249904"/>
                    <a:gd name="connsiteY2" fmla="*/ 240006 h 240006"/>
                    <a:gd name="connsiteX3" fmla="*/ 0 w 249904"/>
                    <a:gd name="connsiteY3" fmla="*/ 240006 h 240006"/>
                    <a:gd name="connsiteX4" fmla="*/ 24230 w 249904"/>
                    <a:gd name="connsiteY4" fmla="*/ 0 h 24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4" h="240006">
                      <a:moveTo>
                        <a:pt x="24230" y="0"/>
                      </a:moveTo>
                      <a:lnTo>
                        <a:pt x="225674" y="0"/>
                      </a:lnTo>
                      <a:lnTo>
                        <a:pt x="249904" y="240006"/>
                      </a:lnTo>
                      <a:lnTo>
                        <a:pt x="0" y="240006"/>
                      </a:lnTo>
                      <a:lnTo>
                        <a:pt x="2423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9" name="片側の 2 つの角を丸めた四角形 144">
                  <a:extLst>
                    <a:ext uri="{FF2B5EF4-FFF2-40B4-BE49-F238E27FC236}">
                      <a16:creationId xmlns:a16="http://schemas.microsoft.com/office/drawing/2014/main" id="{3B2AAEB2-70FD-4043-ADB4-92D541EBC8A4}"/>
                    </a:ext>
                  </a:extLst>
                </p:cNvPr>
                <p:cNvSpPr/>
                <p:nvPr/>
              </p:nvSpPr>
              <p:spPr>
                <a:xfrm>
                  <a:off x="7931254" y="2234866"/>
                  <a:ext cx="1445620" cy="1298432"/>
                </a:xfrm>
                <a:prstGeom prst="round2SameRect">
                  <a:avLst>
                    <a:gd name="adj1" fmla="val 34484"/>
                    <a:gd name="adj2" fmla="val 0"/>
                  </a:avLst>
                </a:prstGeom>
                <a:pattFill prst="plaid">
                  <a:fgClr>
                    <a:srgbClr val="0070C0"/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" name="片側の 2 つの角を丸めた四角形 144">
                  <a:extLst>
                    <a:ext uri="{FF2B5EF4-FFF2-40B4-BE49-F238E27FC236}">
                      <a16:creationId xmlns:a16="http://schemas.microsoft.com/office/drawing/2014/main" id="{C35F9AFB-C281-4AE2-A68D-99271F08C841}"/>
                    </a:ext>
                  </a:extLst>
                </p:cNvPr>
                <p:cNvSpPr/>
                <p:nvPr/>
              </p:nvSpPr>
              <p:spPr>
                <a:xfrm>
                  <a:off x="8047281" y="221231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plaid">
                  <a:fgClr>
                    <a:srgbClr val="0070C0"/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1" name="正方形/長方形 170">
                  <a:extLst>
                    <a:ext uri="{FF2B5EF4-FFF2-40B4-BE49-F238E27FC236}">
                      <a16:creationId xmlns:a16="http://schemas.microsoft.com/office/drawing/2014/main" id="{42A76A78-5F7D-4819-BD9C-76BF39D39C9B}"/>
                    </a:ext>
                  </a:extLst>
                </p:cNvPr>
                <p:cNvSpPr/>
                <p:nvPr/>
              </p:nvSpPr>
              <p:spPr>
                <a:xfrm>
                  <a:off x="8609238" y="2217394"/>
                  <a:ext cx="94536" cy="1313309"/>
                </a:xfrm>
                <a:prstGeom prst="rect">
                  <a:avLst/>
                </a:pr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2" name="グループ化 171">
                  <a:extLst>
                    <a:ext uri="{FF2B5EF4-FFF2-40B4-BE49-F238E27FC236}">
                      <a16:creationId xmlns:a16="http://schemas.microsoft.com/office/drawing/2014/main" id="{E0D1FB43-50E8-4BB9-BF63-E034B40B1C74}"/>
                    </a:ext>
                  </a:extLst>
                </p:cNvPr>
                <p:cNvGrpSpPr/>
                <p:nvPr/>
              </p:nvGrpSpPr>
              <p:grpSpPr>
                <a:xfrm>
                  <a:off x="8259740" y="2198290"/>
                  <a:ext cx="793533" cy="191636"/>
                  <a:chOff x="7504242" y="2198290"/>
                  <a:chExt cx="793533" cy="191636"/>
                </a:xfrm>
              </p:grpSpPr>
              <p:sp>
                <p:nvSpPr>
                  <p:cNvPr id="179" name="平行四辺形 178">
                    <a:extLst>
                      <a:ext uri="{FF2B5EF4-FFF2-40B4-BE49-F238E27FC236}">
                        <a16:creationId xmlns:a16="http://schemas.microsoft.com/office/drawing/2014/main" id="{E8328EB3-DE8D-4F33-99A6-97006356FF6B}"/>
                      </a:ext>
                    </a:extLst>
                  </p:cNvPr>
                  <p:cNvSpPr/>
                  <p:nvPr/>
                </p:nvSpPr>
                <p:spPr>
                  <a:xfrm>
                    <a:off x="7504242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0" name="平行四辺形 179">
                    <a:extLst>
                      <a:ext uri="{FF2B5EF4-FFF2-40B4-BE49-F238E27FC236}">
                        <a16:creationId xmlns:a16="http://schemas.microsoft.com/office/drawing/2014/main" id="{9965859E-1243-403B-A4F8-6566ADB48E75}"/>
                      </a:ext>
                    </a:extLst>
                  </p:cNvPr>
                  <p:cNvSpPr/>
                  <p:nvPr/>
                </p:nvSpPr>
                <p:spPr>
                  <a:xfrm flipH="1">
                    <a:off x="7898566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rgbClr val="0070C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4F0B6EA6-925B-4DB6-B6E8-AFAD29D4D826}"/>
                    </a:ext>
                  </a:extLst>
                </p:cNvPr>
                <p:cNvSpPr/>
                <p:nvPr/>
              </p:nvSpPr>
              <p:spPr>
                <a:xfrm>
                  <a:off x="8622841" y="249348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88418A6E-8745-49C9-95AC-D19156C42398}"/>
                    </a:ext>
                  </a:extLst>
                </p:cNvPr>
                <p:cNvSpPr/>
                <p:nvPr/>
              </p:nvSpPr>
              <p:spPr>
                <a:xfrm>
                  <a:off x="8622841" y="271911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4E624900-87BB-4B82-B12A-0FC712E4BF11}"/>
                    </a:ext>
                  </a:extLst>
                </p:cNvPr>
                <p:cNvSpPr/>
                <p:nvPr/>
              </p:nvSpPr>
              <p:spPr>
                <a:xfrm>
                  <a:off x="8622841" y="2944735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127B6CF4-D726-472B-8481-3CD7842F7498}"/>
                    </a:ext>
                  </a:extLst>
                </p:cNvPr>
                <p:cNvSpPr/>
                <p:nvPr/>
              </p:nvSpPr>
              <p:spPr>
                <a:xfrm>
                  <a:off x="8622841" y="3170358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78921BF1-4013-4BE7-BDE4-53A758549892}"/>
                    </a:ext>
                  </a:extLst>
                </p:cNvPr>
                <p:cNvSpPr/>
                <p:nvPr/>
              </p:nvSpPr>
              <p:spPr>
                <a:xfrm>
                  <a:off x="8622841" y="339598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AD505DFA-33C5-4231-B3D8-5DC8E1B7D2FC}"/>
                    </a:ext>
                  </a:extLst>
                </p:cNvPr>
                <p:cNvSpPr/>
                <p:nvPr/>
              </p:nvSpPr>
              <p:spPr>
                <a:xfrm>
                  <a:off x="8622841" y="2274414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AFDF8B0B-A8F1-4870-80F8-4E734D9E3471}"/>
                  </a:ext>
                </a:extLst>
              </p:cNvPr>
              <p:cNvGrpSpPr/>
              <p:nvPr/>
            </p:nvGrpSpPr>
            <p:grpSpPr>
              <a:xfrm>
                <a:off x="7279042" y="927011"/>
                <a:ext cx="1277661" cy="1208436"/>
                <a:chOff x="2791854" y="2017484"/>
                <a:chExt cx="1150921" cy="1088564"/>
              </a:xfrm>
              <a:solidFill>
                <a:srgbClr val="FFCC99"/>
              </a:solidFill>
            </p:grpSpPr>
            <p:grpSp>
              <p:nvGrpSpPr>
                <p:cNvPr id="161" name="グループ化 160">
                  <a:extLst>
                    <a:ext uri="{FF2B5EF4-FFF2-40B4-BE49-F238E27FC236}">
                      <a16:creationId xmlns:a16="http://schemas.microsoft.com/office/drawing/2014/main" id="{1AE30F31-925B-4684-9677-53E4B3A22E65}"/>
                    </a:ext>
                  </a:extLst>
                </p:cNvPr>
                <p:cNvGrpSpPr/>
                <p:nvPr/>
              </p:nvGrpSpPr>
              <p:grpSpPr>
                <a:xfrm rot="20700000">
                  <a:off x="2791854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166" name="円/楕円 536">
                    <a:extLst>
                      <a:ext uri="{FF2B5EF4-FFF2-40B4-BE49-F238E27FC236}">
                        <a16:creationId xmlns:a16="http://schemas.microsoft.com/office/drawing/2014/main" id="{612301B0-675E-402F-B23B-EE4D03283D50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" name="円/楕円 537">
                    <a:extLst>
                      <a:ext uri="{FF2B5EF4-FFF2-40B4-BE49-F238E27FC236}">
                        <a16:creationId xmlns:a16="http://schemas.microsoft.com/office/drawing/2014/main" id="{3AA11549-F4B5-4FB5-8C69-E6D129AA4758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A0D8BA58-3526-4117-978B-B722D706DE9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9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164" name="円/楕円 534">
                    <a:extLst>
                      <a:ext uri="{FF2B5EF4-FFF2-40B4-BE49-F238E27FC236}">
                        <a16:creationId xmlns:a16="http://schemas.microsoft.com/office/drawing/2014/main" id="{17AB4AF8-074D-44F3-A7CE-ACA096C23271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" name="円/楕円 535">
                    <a:extLst>
                      <a:ext uri="{FF2B5EF4-FFF2-40B4-BE49-F238E27FC236}">
                        <a16:creationId xmlns:a16="http://schemas.microsoft.com/office/drawing/2014/main" id="{CBB3A0C1-6C3D-4C62-B222-27A19E3682DF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6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3" name="円/楕円 533">
                  <a:extLst>
                    <a:ext uri="{FF2B5EF4-FFF2-40B4-BE49-F238E27FC236}">
                      <a16:creationId xmlns:a16="http://schemas.microsoft.com/office/drawing/2014/main" id="{DBBA9C1D-67BA-4ADB-AD90-80BB007DD1BF}"/>
                    </a:ext>
                  </a:extLst>
                </p:cNvPr>
                <p:cNvSpPr/>
                <p:nvPr/>
              </p:nvSpPr>
              <p:spPr>
                <a:xfrm>
                  <a:off x="2902858" y="2017484"/>
                  <a:ext cx="928914" cy="1088564"/>
                </a:xfrm>
                <a:custGeom>
                  <a:avLst/>
                  <a:gdLst>
                    <a:gd name="connsiteX0" fmla="*/ 0 w 1031205"/>
                    <a:gd name="connsiteY0" fmla="*/ 604211 h 1208421"/>
                    <a:gd name="connsiteX1" fmla="*/ 515603 w 1031205"/>
                    <a:gd name="connsiteY1" fmla="*/ 0 h 1208421"/>
                    <a:gd name="connsiteX2" fmla="*/ 1031206 w 1031205"/>
                    <a:gd name="connsiteY2" fmla="*/ 604211 h 1208421"/>
                    <a:gd name="connsiteX3" fmla="*/ 515603 w 1031205"/>
                    <a:gd name="connsiteY3" fmla="*/ 1208422 h 1208421"/>
                    <a:gd name="connsiteX4" fmla="*/ 0 w 1031205"/>
                    <a:gd name="connsiteY4" fmla="*/ 604211 h 1208421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82"/>
                    <a:gd name="connsiteX1" fmla="*/ 515603 w 1031206"/>
                    <a:gd name="connsiteY1" fmla="*/ 0 h 1208482"/>
                    <a:gd name="connsiteX2" fmla="*/ 1031206 w 1031206"/>
                    <a:gd name="connsiteY2" fmla="*/ 604211 h 1208482"/>
                    <a:gd name="connsiteX3" fmla="*/ 515603 w 1031206"/>
                    <a:gd name="connsiteY3" fmla="*/ 1208422 h 1208482"/>
                    <a:gd name="connsiteX4" fmla="*/ 0 w 1031206"/>
                    <a:gd name="connsiteY4" fmla="*/ 604211 h 1208482"/>
                    <a:gd name="connsiteX0" fmla="*/ 0 w 1031206"/>
                    <a:gd name="connsiteY0" fmla="*/ 604211 h 1208437"/>
                    <a:gd name="connsiteX1" fmla="*/ 515603 w 1031206"/>
                    <a:gd name="connsiteY1" fmla="*/ 0 h 1208437"/>
                    <a:gd name="connsiteX2" fmla="*/ 1031206 w 1031206"/>
                    <a:gd name="connsiteY2" fmla="*/ 604211 h 1208437"/>
                    <a:gd name="connsiteX3" fmla="*/ 515603 w 1031206"/>
                    <a:gd name="connsiteY3" fmla="*/ 1208422 h 1208437"/>
                    <a:gd name="connsiteX4" fmla="*/ 0 w 1031206"/>
                    <a:gd name="connsiteY4" fmla="*/ 604211 h 1208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1206" h="1208437">
                      <a:moveTo>
                        <a:pt x="0" y="604211"/>
                      </a:moveTo>
                      <a:cubicBezTo>
                        <a:pt x="0" y="270514"/>
                        <a:pt x="230843" y="0"/>
                        <a:pt x="515603" y="0"/>
                      </a:cubicBezTo>
                      <a:cubicBezTo>
                        <a:pt x="800363" y="0"/>
                        <a:pt x="1031206" y="270514"/>
                        <a:pt x="1031206" y="604211"/>
                      </a:cubicBezTo>
                      <a:cubicBezTo>
                        <a:pt x="1031206" y="937908"/>
                        <a:pt x="869419" y="1210803"/>
                        <a:pt x="515603" y="1208422"/>
                      </a:cubicBezTo>
                      <a:cubicBezTo>
                        <a:pt x="161787" y="1206041"/>
                        <a:pt x="0" y="937908"/>
                        <a:pt x="0" y="60421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A78101A0-FDF2-4799-AFD6-4143227E2465}"/>
                  </a:ext>
                </a:extLst>
              </p:cNvPr>
              <p:cNvSpPr/>
              <p:nvPr/>
            </p:nvSpPr>
            <p:spPr>
              <a:xfrm>
                <a:off x="7494831" y="1266100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BB61832C-E11C-42DC-B483-8E519C248287}"/>
                  </a:ext>
                </a:extLst>
              </p:cNvPr>
              <p:cNvSpPr/>
              <p:nvPr/>
            </p:nvSpPr>
            <p:spPr>
              <a:xfrm>
                <a:off x="8047281" y="1266100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" name="月 150">
                <a:extLst>
                  <a:ext uri="{FF2B5EF4-FFF2-40B4-BE49-F238E27FC236}">
                    <a16:creationId xmlns:a16="http://schemas.microsoft.com/office/drawing/2014/main" id="{B5DF4755-711A-4BAE-B90A-FF48EC12C26A}"/>
                  </a:ext>
                </a:extLst>
              </p:cNvPr>
              <p:cNvSpPr/>
              <p:nvPr/>
            </p:nvSpPr>
            <p:spPr>
              <a:xfrm rot="4631141">
                <a:off x="7472148" y="495688"/>
                <a:ext cx="251388" cy="958021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月 151">
                <a:extLst>
                  <a:ext uri="{FF2B5EF4-FFF2-40B4-BE49-F238E27FC236}">
                    <a16:creationId xmlns:a16="http://schemas.microsoft.com/office/drawing/2014/main" id="{7DA433AE-C48E-4CBA-A7E2-E806D17B404F}"/>
                  </a:ext>
                </a:extLst>
              </p:cNvPr>
              <p:cNvSpPr/>
              <p:nvPr/>
            </p:nvSpPr>
            <p:spPr>
              <a:xfrm rot="3600000">
                <a:off x="7404159" y="595743"/>
                <a:ext cx="328742" cy="1048879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月 152">
                <a:extLst>
                  <a:ext uri="{FF2B5EF4-FFF2-40B4-BE49-F238E27FC236}">
                    <a16:creationId xmlns:a16="http://schemas.microsoft.com/office/drawing/2014/main" id="{40413587-D12B-44C6-81FE-23244CFF0F5A}"/>
                  </a:ext>
                </a:extLst>
              </p:cNvPr>
              <p:cNvSpPr/>
              <p:nvPr/>
            </p:nvSpPr>
            <p:spPr>
              <a:xfrm rot="5400000">
                <a:off x="7555583" y="371653"/>
                <a:ext cx="251388" cy="989918"/>
              </a:xfrm>
              <a:prstGeom prst="moon">
                <a:avLst>
                  <a:gd name="adj" fmla="val 5357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月 153">
                <a:extLst>
                  <a:ext uri="{FF2B5EF4-FFF2-40B4-BE49-F238E27FC236}">
                    <a16:creationId xmlns:a16="http://schemas.microsoft.com/office/drawing/2014/main" id="{DC5A7716-ECB7-4F30-8D26-3D7E8B8886E3}"/>
                  </a:ext>
                </a:extLst>
              </p:cNvPr>
              <p:cNvSpPr/>
              <p:nvPr/>
            </p:nvSpPr>
            <p:spPr>
              <a:xfrm rot="8100000">
                <a:off x="8075788" y="596593"/>
                <a:ext cx="328742" cy="87784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月 154">
                <a:extLst>
                  <a:ext uri="{FF2B5EF4-FFF2-40B4-BE49-F238E27FC236}">
                    <a16:creationId xmlns:a16="http://schemas.microsoft.com/office/drawing/2014/main" id="{F73B6CF5-C0A7-4D29-892C-76A184CB833D}"/>
                  </a:ext>
                </a:extLst>
              </p:cNvPr>
              <p:cNvSpPr/>
              <p:nvPr/>
            </p:nvSpPr>
            <p:spPr>
              <a:xfrm rot="3472113">
                <a:off x="7590480" y="702612"/>
                <a:ext cx="120099" cy="988855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円/楕円 638">
                <a:extLst>
                  <a:ext uri="{FF2B5EF4-FFF2-40B4-BE49-F238E27FC236}">
                    <a16:creationId xmlns:a16="http://schemas.microsoft.com/office/drawing/2014/main" id="{9968D87D-01C9-42B7-8797-6B59B78533B1}"/>
                  </a:ext>
                </a:extLst>
              </p:cNvPr>
              <p:cNvSpPr/>
              <p:nvPr/>
            </p:nvSpPr>
            <p:spPr>
              <a:xfrm>
                <a:off x="7837736" y="1794495"/>
                <a:ext cx="160269" cy="41622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2 w 195960"/>
                  <a:gd name="connsiteY0" fmla="*/ 6193 h 54598"/>
                  <a:gd name="connsiteX1" fmla="*/ 100361 w 195960"/>
                  <a:gd name="connsiteY1" fmla="*/ 651 h 54598"/>
                  <a:gd name="connsiteX2" fmla="*/ 195958 w 195960"/>
                  <a:gd name="connsiteY2" fmla="*/ 6193 h 54598"/>
                  <a:gd name="connsiteX3" fmla="*/ 97980 w 195960"/>
                  <a:gd name="connsiteY3" fmla="*/ 54598 h 54598"/>
                  <a:gd name="connsiteX4" fmla="*/ 2 w 195960"/>
                  <a:gd name="connsiteY4" fmla="*/ 6193 h 54598"/>
                  <a:gd name="connsiteX0" fmla="*/ 4 w 195965"/>
                  <a:gd name="connsiteY0" fmla="*/ 1300 h 49705"/>
                  <a:gd name="connsiteX1" fmla="*/ 94541 w 195965"/>
                  <a:gd name="connsiteY1" fmla="*/ 12819 h 49705"/>
                  <a:gd name="connsiteX2" fmla="*/ 195960 w 195965"/>
                  <a:gd name="connsiteY2" fmla="*/ 1300 h 49705"/>
                  <a:gd name="connsiteX3" fmla="*/ 97982 w 195965"/>
                  <a:gd name="connsiteY3" fmla="*/ 49705 h 49705"/>
                  <a:gd name="connsiteX4" fmla="*/ 4 w 195965"/>
                  <a:gd name="connsiteY4" fmla="*/ 1300 h 49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65" h="49705">
                    <a:moveTo>
                      <a:pt x="4" y="1300"/>
                    </a:moveTo>
                    <a:cubicBezTo>
                      <a:pt x="-570" y="-4848"/>
                      <a:pt x="40429" y="12819"/>
                      <a:pt x="94541" y="12819"/>
                    </a:cubicBezTo>
                    <a:cubicBezTo>
                      <a:pt x="148653" y="12819"/>
                      <a:pt x="195386" y="-4848"/>
                      <a:pt x="195960" y="1300"/>
                    </a:cubicBezTo>
                    <a:cubicBezTo>
                      <a:pt x="196534" y="7448"/>
                      <a:pt x="152094" y="49705"/>
                      <a:pt x="97982" y="49705"/>
                    </a:cubicBezTo>
                    <a:cubicBezTo>
                      <a:pt x="43870" y="49705"/>
                      <a:pt x="578" y="7448"/>
                      <a:pt x="4" y="13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" name="月 156">
                <a:extLst>
                  <a:ext uri="{FF2B5EF4-FFF2-40B4-BE49-F238E27FC236}">
                    <a16:creationId xmlns:a16="http://schemas.microsoft.com/office/drawing/2014/main" id="{7A49DE90-1AE4-4A0C-AC2E-A94EFFF31173}"/>
                  </a:ext>
                </a:extLst>
              </p:cNvPr>
              <p:cNvSpPr/>
              <p:nvPr/>
            </p:nvSpPr>
            <p:spPr>
              <a:xfrm rot="3472113">
                <a:off x="7819962" y="814644"/>
                <a:ext cx="77128" cy="639004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68BA81FA-BA4A-46D9-A037-C27D2D679733}"/>
                  </a:ext>
                </a:extLst>
              </p:cNvPr>
              <p:cNvSpPr/>
              <p:nvPr/>
            </p:nvSpPr>
            <p:spPr>
              <a:xfrm rot="5400000">
                <a:off x="7913687" y="1878420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844C11C1-DF1F-4ACB-97DD-E47BA3ACB0A9}"/>
                </a:ext>
              </a:extLst>
            </p:cNvPr>
            <p:cNvGrpSpPr/>
            <p:nvPr/>
          </p:nvGrpSpPr>
          <p:grpSpPr>
            <a:xfrm>
              <a:off x="6559550" y="2406168"/>
              <a:ext cx="2705100" cy="1132370"/>
              <a:chOff x="6559550" y="2328862"/>
              <a:chExt cx="2705100" cy="1209676"/>
            </a:xfrm>
          </p:grpSpPr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407814E6-BE30-40BE-ABAF-802FAA5D2B0D}"/>
                  </a:ext>
                </a:extLst>
              </p:cNvPr>
              <p:cNvGrpSpPr/>
              <p:nvPr/>
            </p:nvGrpSpPr>
            <p:grpSpPr>
              <a:xfrm>
                <a:off x="65595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C6F47B80-FEC4-4506-A351-D082BA09C1D2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四角形: 上の 2 つの角を丸める 181">
                  <a:extLst>
                    <a:ext uri="{FF2B5EF4-FFF2-40B4-BE49-F238E27FC236}">
                      <a16:creationId xmlns:a16="http://schemas.microsoft.com/office/drawing/2014/main" id="{2F622073-2CC6-4A4B-BC42-A0A03D9B9DE3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9" name="四角形: 上の 2 つの角を丸める 181">
                <a:extLst>
                  <a:ext uri="{FF2B5EF4-FFF2-40B4-BE49-F238E27FC236}">
                    <a16:creationId xmlns:a16="http://schemas.microsoft.com/office/drawing/2014/main" id="{7E5026F9-85BC-4192-8B33-EEDF6633ACF1}"/>
                  </a:ext>
                </a:extLst>
              </p:cNvPr>
              <p:cNvSpPr/>
              <p:nvPr/>
            </p:nvSpPr>
            <p:spPr>
              <a:xfrm>
                <a:off x="6559550" y="2328862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17FA8CF2-F3E1-402C-AA70-93327FC73DF7}"/>
                </a:ext>
              </a:extLst>
            </p:cNvPr>
            <p:cNvGrpSpPr/>
            <p:nvPr/>
          </p:nvGrpSpPr>
          <p:grpSpPr>
            <a:xfrm>
              <a:off x="7562860" y="1614358"/>
              <a:ext cx="232050" cy="232048"/>
              <a:chOff x="7568508" y="1585601"/>
              <a:chExt cx="232468" cy="232466"/>
            </a:xfrm>
          </p:grpSpPr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6853C0B7-77D5-4AE7-9457-88606773C613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8B1CCAA6-A3A7-4795-BD1C-922B1F31761E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DBE60C42-C00F-4F3C-B0A4-D3AA986EA72E}"/>
                </a:ext>
              </a:extLst>
            </p:cNvPr>
            <p:cNvGrpSpPr/>
            <p:nvPr/>
          </p:nvGrpSpPr>
          <p:grpSpPr>
            <a:xfrm>
              <a:off x="8043708" y="1614358"/>
              <a:ext cx="232050" cy="232048"/>
              <a:chOff x="7568508" y="1585601"/>
              <a:chExt cx="232468" cy="232466"/>
            </a:xfrm>
          </p:grpSpPr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ECBFFD9A-3270-403A-94E3-DF710EAFDD68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ECBED1F6-2913-49D0-8390-45A84B6480AB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94" name="グループ化 493">
              <a:extLst>
                <a:ext uri="{FF2B5EF4-FFF2-40B4-BE49-F238E27FC236}">
                  <a16:creationId xmlns:a16="http://schemas.microsoft.com/office/drawing/2014/main" id="{210301A3-6AF3-4617-B3D7-D04FC5140930}"/>
                </a:ext>
              </a:extLst>
            </p:cNvPr>
            <p:cNvGrpSpPr/>
            <p:nvPr/>
          </p:nvGrpSpPr>
          <p:grpSpPr>
            <a:xfrm flipH="1">
              <a:off x="7144368" y="2321707"/>
              <a:ext cx="324797" cy="186940"/>
              <a:chOff x="6628337" y="2532622"/>
              <a:chExt cx="397351" cy="228700"/>
            </a:xfrm>
          </p:grpSpPr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0251A494-901E-4330-9D6F-9F93441CCB2C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500" name="四角形: 角を丸くする 499">
                  <a:extLst>
                    <a:ext uri="{FF2B5EF4-FFF2-40B4-BE49-F238E27FC236}">
                      <a16:creationId xmlns:a16="http://schemas.microsoft.com/office/drawing/2014/main" id="{BEADE978-63F3-4536-BF9C-5AF7B3650408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四角形: 角を丸くする 500">
                  <a:extLst>
                    <a:ext uri="{FF2B5EF4-FFF2-40B4-BE49-F238E27FC236}">
                      <a16:creationId xmlns:a16="http://schemas.microsoft.com/office/drawing/2014/main" id="{7B1CCEF6-8F8B-4CEE-913D-8F164F85EDD3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四角形: 角を丸くする 501">
                  <a:extLst>
                    <a:ext uri="{FF2B5EF4-FFF2-40B4-BE49-F238E27FC236}">
                      <a16:creationId xmlns:a16="http://schemas.microsoft.com/office/drawing/2014/main" id="{4D20FC0C-9105-4B74-906D-3534FEC228BA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四角形: 角を丸くする 502">
                  <a:extLst>
                    <a:ext uri="{FF2B5EF4-FFF2-40B4-BE49-F238E27FC236}">
                      <a16:creationId xmlns:a16="http://schemas.microsoft.com/office/drawing/2014/main" id="{4627EBF4-1BE6-4D0A-9E78-7FD607EA3F09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6" name="四角形: 角を丸くする 495">
                <a:extLst>
                  <a:ext uri="{FF2B5EF4-FFF2-40B4-BE49-F238E27FC236}">
                    <a16:creationId xmlns:a16="http://schemas.microsoft.com/office/drawing/2014/main" id="{20AD18A1-4954-483A-8952-FD3145B1F517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7" name="四角形: 角を丸くする 496">
                <a:extLst>
                  <a:ext uri="{FF2B5EF4-FFF2-40B4-BE49-F238E27FC236}">
                    <a16:creationId xmlns:a16="http://schemas.microsoft.com/office/drawing/2014/main" id="{A2E05700-FB74-4368-A9E5-57CB3ADF4ECC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四角形: 角を丸くする 497">
                <a:extLst>
                  <a:ext uri="{FF2B5EF4-FFF2-40B4-BE49-F238E27FC236}">
                    <a16:creationId xmlns:a16="http://schemas.microsoft.com/office/drawing/2014/main" id="{63518B02-3547-4FC5-922D-46BA2B25E056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四角形: 角を丸くする 498">
                <a:extLst>
                  <a:ext uri="{FF2B5EF4-FFF2-40B4-BE49-F238E27FC236}">
                    <a16:creationId xmlns:a16="http://schemas.microsoft.com/office/drawing/2014/main" id="{B442ED2F-4DCB-421C-B299-EA13C2C828E7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8522AF5A-3CD3-4ED9-A948-CFB2011B3143}"/>
                </a:ext>
              </a:extLst>
            </p:cNvPr>
            <p:cNvGrpSpPr/>
            <p:nvPr/>
          </p:nvGrpSpPr>
          <p:grpSpPr>
            <a:xfrm>
              <a:off x="8385291" y="2321707"/>
              <a:ext cx="324797" cy="186940"/>
              <a:chOff x="6628337" y="2532622"/>
              <a:chExt cx="397351" cy="228700"/>
            </a:xfrm>
          </p:grpSpPr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19B83F8C-1D4D-4C02-8F91-A1A610933E9B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510" name="四角形: 角を丸くする 509">
                  <a:extLst>
                    <a:ext uri="{FF2B5EF4-FFF2-40B4-BE49-F238E27FC236}">
                      <a16:creationId xmlns:a16="http://schemas.microsoft.com/office/drawing/2014/main" id="{775AFCAC-5470-4293-8686-D42C6C659C43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四角形: 角を丸くする 510">
                  <a:extLst>
                    <a:ext uri="{FF2B5EF4-FFF2-40B4-BE49-F238E27FC236}">
                      <a16:creationId xmlns:a16="http://schemas.microsoft.com/office/drawing/2014/main" id="{10F79331-CD74-4D8D-98F7-63230EBC8AC9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四角形: 角を丸くする 511">
                  <a:extLst>
                    <a:ext uri="{FF2B5EF4-FFF2-40B4-BE49-F238E27FC236}">
                      <a16:creationId xmlns:a16="http://schemas.microsoft.com/office/drawing/2014/main" id="{888166D0-0F0A-431A-8D0A-C57536EDA26A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四角形: 角を丸くする 512">
                  <a:extLst>
                    <a:ext uri="{FF2B5EF4-FFF2-40B4-BE49-F238E27FC236}">
                      <a16:creationId xmlns:a16="http://schemas.microsoft.com/office/drawing/2014/main" id="{18F548AE-9EA9-4303-B7A5-8A680885779C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6" name="四角形: 角を丸くする 505">
                <a:extLst>
                  <a:ext uri="{FF2B5EF4-FFF2-40B4-BE49-F238E27FC236}">
                    <a16:creationId xmlns:a16="http://schemas.microsoft.com/office/drawing/2014/main" id="{13A9116C-C878-4415-9928-941D79FB587C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四角形: 角を丸くする 506">
                <a:extLst>
                  <a:ext uri="{FF2B5EF4-FFF2-40B4-BE49-F238E27FC236}">
                    <a16:creationId xmlns:a16="http://schemas.microsoft.com/office/drawing/2014/main" id="{04255C20-C3FC-4265-B7A5-8520E5365F46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四角形: 角を丸くする 507">
                <a:extLst>
                  <a:ext uri="{FF2B5EF4-FFF2-40B4-BE49-F238E27FC236}">
                    <a16:creationId xmlns:a16="http://schemas.microsoft.com/office/drawing/2014/main" id="{C2B64482-61A7-4FA9-88C0-49679A50EA67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四角形: 角を丸くする 508">
                <a:extLst>
                  <a:ext uri="{FF2B5EF4-FFF2-40B4-BE49-F238E27FC236}">
                    <a16:creationId xmlns:a16="http://schemas.microsoft.com/office/drawing/2014/main" id="{02A895AC-C4B0-4E15-89D5-7652DDF89081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8014193-C870-4FA5-91F0-97BDAF50299F}"/>
              </a:ext>
            </a:extLst>
          </p:cNvPr>
          <p:cNvGrpSpPr/>
          <p:nvPr/>
        </p:nvGrpSpPr>
        <p:grpSpPr>
          <a:xfrm>
            <a:off x="656432" y="1053464"/>
            <a:ext cx="2705100" cy="2495658"/>
            <a:chOff x="656432" y="1053464"/>
            <a:chExt cx="2705100" cy="2495658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171A161F-4D0B-4BAB-BFAD-8EAB92B12C9B}"/>
                </a:ext>
              </a:extLst>
            </p:cNvPr>
            <p:cNvGrpSpPr/>
            <p:nvPr/>
          </p:nvGrpSpPr>
          <p:grpSpPr>
            <a:xfrm>
              <a:off x="708819" y="1053464"/>
              <a:ext cx="2600326" cy="2105025"/>
              <a:chOff x="706437" y="1243013"/>
              <a:chExt cx="2600326" cy="2105025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E44C6D7E-8AA9-420D-BFAF-1BD694550F00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125" name="四角形: 上の 2 つの角を丸める 124">
                  <a:extLst>
                    <a:ext uri="{FF2B5EF4-FFF2-40B4-BE49-F238E27FC236}">
                      <a16:creationId xmlns:a16="http://schemas.microsoft.com/office/drawing/2014/main" id="{6D472904-26C1-4C56-A6EA-E2D44449D999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四角形: 上の 2 つの角を丸める 125">
                  <a:extLst>
                    <a:ext uri="{FF2B5EF4-FFF2-40B4-BE49-F238E27FC236}">
                      <a16:creationId xmlns:a16="http://schemas.microsoft.com/office/drawing/2014/main" id="{972E7AA6-C992-4FBF-A9BF-B196F8CE8252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2F4BCEEF-3B56-4216-AD73-BFC06072BDBF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角を丸くする 122">
                <a:extLst>
                  <a:ext uri="{FF2B5EF4-FFF2-40B4-BE49-F238E27FC236}">
                    <a16:creationId xmlns:a16="http://schemas.microsoft.com/office/drawing/2014/main" id="{495105AF-BA1F-40FD-9F4B-B343BD4A26B1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pattFill prst="shingle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905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0202DC46-287B-4A22-8C98-AEA3B75E88BD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FB865E72-119E-4612-BF6C-F2932AD9CF8B}"/>
                </a:ext>
              </a:extLst>
            </p:cNvPr>
            <p:cNvGrpSpPr/>
            <p:nvPr/>
          </p:nvGrpSpPr>
          <p:grpSpPr>
            <a:xfrm>
              <a:off x="1364971" y="1084434"/>
              <a:ext cx="1236412" cy="2278500"/>
              <a:chOff x="1248226" y="830100"/>
              <a:chExt cx="1469902" cy="2708783"/>
            </a:xfrm>
          </p:grpSpPr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34557723-61BD-4BAC-85BE-45EF825D8E6A}"/>
                  </a:ext>
                </a:extLst>
              </p:cNvPr>
              <p:cNvGrpSpPr/>
              <p:nvPr/>
            </p:nvGrpSpPr>
            <p:grpSpPr>
              <a:xfrm>
                <a:off x="1248226" y="1917123"/>
                <a:ext cx="1469902" cy="1621760"/>
                <a:chOff x="1248226" y="1949130"/>
                <a:chExt cx="1469902" cy="1621760"/>
              </a:xfrm>
            </p:grpSpPr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362537BA-0956-4298-AA82-041260F1AA85}"/>
                    </a:ext>
                  </a:extLst>
                </p:cNvPr>
                <p:cNvSpPr/>
                <p:nvPr/>
              </p:nvSpPr>
              <p:spPr>
                <a:xfrm>
                  <a:off x="2480085" y="3049259"/>
                  <a:ext cx="205505" cy="517729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90DDBF10-1144-4241-93C7-C00CB2595E0C}"/>
                    </a:ext>
                  </a:extLst>
                </p:cNvPr>
                <p:cNvSpPr/>
                <p:nvPr/>
              </p:nvSpPr>
              <p:spPr>
                <a:xfrm flipH="1">
                  <a:off x="2512623" y="2380590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pattFill prst="ltHorz">
                  <a:fgClr>
                    <a:srgbClr val="00B0F0"/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D94DA88D-3EE0-4DD5-AB1E-3121CB30AB3B}"/>
                    </a:ext>
                  </a:extLst>
                </p:cNvPr>
                <p:cNvSpPr/>
                <p:nvPr/>
              </p:nvSpPr>
              <p:spPr>
                <a:xfrm>
                  <a:off x="1278351" y="3049259"/>
                  <a:ext cx="205505" cy="517729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3E84B6CF-C43C-488C-B526-722D37BA2550}"/>
                    </a:ext>
                  </a:extLst>
                </p:cNvPr>
                <p:cNvSpPr/>
                <p:nvPr/>
              </p:nvSpPr>
              <p:spPr>
                <a:xfrm>
                  <a:off x="1248226" y="2380590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pattFill prst="ltHorz">
                  <a:fgClr>
                    <a:srgbClr val="00B0F0"/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片側の 2 つの角を丸めた四角形 144">
                  <a:extLst>
                    <a:ext uri="{FF2B5EF4-FFF2-40B4-BE49-F238E27FC236}">
                      <a16:creationId xmlns:a16="http://schemas.microsoft.com/office/drawing/2014/main" id="{A7E704DB-DD8C-4E1B-B3E7-5930252CB006}"/>
                    </a:ext>
                  </a:extLst>
                </p:cNvPr>
                <p:cNvSpPr/>
                <p:nvPr/>
              </p:nvSpPr>
              <p:spPr>
                <a:xfrm>
                  <a:off x="1375526" y="2249903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ltHorz">
                  <a:fgClr>
                    <a:srgbClr val="00B0F0"/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6DFC92C9-19A9-4C1C-9448-61655F8A6A13}"/>
                    </a:ext>
                  </a:extLst>
                </p:cNvPr>
                <p:cNvSpPr/>
                <p:nvPr/>
              </p:nvSpPr>
              <p:spPr>
                <a:xfrm>
                  <a:off x="1678410" y="1949130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2BCE6FA7-8C92-4EDD-B306-EE5ACF5C9B70}"/>
                  </a:ext>
                </a:extLst>
              </p:cNvPr>
              <p:cNvGrpSpPr/>
              <p:nvPr/>
            </p:nvGrpSpPr>
            <p:grpSpPr>
              <a:xfrm>
                <a:off x="1344348" y="830100"/>
                <a:ext cx="1277659" cy="1274510"/>
                <a:chOff x="1377419" y="830100"/>
                <a:chExt cx="1277659" cy="1274510"/>
              </a:xfrm>
            </p:grpSpPr>
            <p:sp>
              <p:nvSpPr>
                <p:cNvPr id="298" name="楕円 297">
                  <a:extLst>
                    <a:ext uri="{FF2B5EF4-FFF2-40B4-BE49-F238E27FC236}">
                      <a16:creationId xmlns:a16="http://schemas.microsoft.com/office/drawing/2014/main" id="{00CD0797-28CF-48B6-B2AF-115BD65774E7}"/>
                    </a:ext>
                  </a:extLst>
                </p:cNvPr>
                <p:cNvSpPr/>
                <p:nvPr/>
              </p:nvSpPr>
              <p:spPr>
                <a:xfrm rot="20700000">
                  <a:off x="1912982" y="869438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9" name="楕円 298">
                  <a:extLst>
                    <a:ext uri="{FF2B5EF4-FFF2-40B4-BE49-F238E27FC236}">
                      <a16:creationId xmlns:a16="http://schemas.microsoft.com/office/drawing/2014/main" id="{3C5F4697-387B-4423-A983-FD406ABE2E4E}"/>
                    </a:ext>
                  </a:extLst>
                </p:cNvPr>
                <p:cNvSpPr/>
                <p:nvPr/>
              </p:nvSpPr>
              <p:spPr>
                <a:xfrm>
                  <a:off x="1410592" y="830769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8DCF4E56-B3C2-4649-A0F6-B2E0D749FF39}"/>
                    </a:ext>
                  </a:extLst>
                </p:cNvPr>
                <p:cNvGrpSpPr/>
                <p:nvPr/>
              </p:nvGrpSpPr>
              <p:grpSpPr>
                <a:xfrm>
                  <a:off x="1377419" y="944504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14" name="グループ化 313">
                    <a:extLst>
                      <a:ext uri="{FF2B5EF4-FFF2-40B4-BE49-F238E27FC236}">
                        <a16:creationId xmlns:a16="http://schemas.microsoft.com/office/drawing/2014/main" id="{6279408D-BC54-4B36-85B3-1F31C24603A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9" name="円/楕円 536">
                      <a:extLst>
                        <a:ext uri="{FF2B5EF4-FFF2-40B4-BE49-F238E27FC236}">
                          <a16:creationId xmlns:a16="http://schemas.microsoft.com/office/drawing/2014/main" id="{EE8B8092-9B59-4FB9-BA29-6076A60EA8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0" name="円/楕円 537">
                      <a:extLst>
                        <a:ext uri="{FF2B5EF4-FFF2-40B4-BE49-F238E27FC236}">
                          <a16:creationId xmlns:a16="http://schemas.microsoft.com/office/drawing/2014/main" id="{9662317A-C75F-4647-BF3A-68B4A55B19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5" name="グループ化 314">
                    <a:extLst>
                      <a:ext uri="{FF2B5EF4-FFF2-40B4-BE49-F238E27FC236}">
                        <a16:creationId xmlns:a16="http://schemas.microsoft.com/office/drawing/2014/main" id="{51B5162E-D564-4F56-9FBF-BFFE6D9A177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7" name="円/楕円 534">
                      <a:extLst>
                        <a:ext uri="{FF2B5EF4-FFF2-40B4-BE49-F238E27FC236}">
                          <a16:creationId xmlns:a16="http://schemas.microsoft.com/office/drawing/2014/main" id="{6F157D2E-AC77-4068-83C7-B5F62AFA3D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8" name="円/楕円 535">
                      <a:extLst>
                        <a:ext uri="{FF2B5EF4-FFF2-40B4-BE49-F238E27FC236}">
                          <a16:creationId xmlns:a16="http://schemas.microsoft.com/office/drawing/2014/main" id="{81055AAA-F029-496C-B1E6-C115BEC4CC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16" name="円/楕円 533">
                    <a:extLst>
                      <a:ext uri="{FF2B5EF4-FFF2-40B4-BE49-F238E27FC236}">
                        <a16:creationId xmlns:a16="http://schemas.microsoft.com/office/drawing/2014/main" id="{523B1A4A-6994-4218-BB05-28106514C7D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01" name="月 300">
                  <a:extLst>
                    <a:ext uri="{FF2B5EF4-FFF2-40B4-BE49-F238E27FC236}">
                      <a16:creationId xmlns:a16="http://schemas.microsoft.com/office/drawing/2014/main" id="{84773363-FA98-43E6-BE26-7171CEA3DE1A}"/>
                    </a:ext>
                  </a:extLst>
                </p:cNvPr>
                <p:cNvSpPr/>
                <p:nvPr/>
              </p:nvSpPr>
              <p:spPr>
                <a:xfrm rot="5400000">
                  <a:off x="1701799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2" name="月 301">
                  <a:extLst>
                    <a:ext uri="{FF2B5EF4-FFF2-40B4-BE49-F238E27FC236}">
                      <a16:creationId xmlns:a16="http://schemas.microsoft.com/office/drawing/2014/main" id="{D41C193D-4FAF-4AC1-A8FD-E93392C4D7CD}"/>
                    </a:ext>
                  </a:extLst>
                </p:cNvPr>
                <p:cNvSpPr/>
                <p:nvPr/>
              </p:nvSpPr>
              <p:spPr>
                <a:xfrm rot="5400000">
                  <a:off x="2285774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E673F228-0E27-4CF8-B867-4738A066601D}"/>
                    </a:ext>
                  </a:extLst>
                </p:cNvPr>
                <p:cNvSpPr/>
                <p:nvPr/>
              </p:nvSpPr>
              <p:spPr>
                <a:xfrm>
                  <a:off x="1943109" y="1664701"/>
                  <a:ext cx="139716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4" name="月 303">
                  <a:extLst>
                    <a:ext uri="{FF2B5EF4-FFF2-40B4-BE49-F238E27FC236}">
                      <a16:creationId xmlns:a16="http://schemas.microsoft.com/office/drawing/2014/main" id="{0AA61B29-9666-448E-AA88-1798692FCD87}"/>
                    </a:ext>
                  </a:extLst>
                </p:cNvPr>
                <p:cNvSpPr/>
                <p:nvPr/>
              </p:nvSpPr>
              <p:spPr>
                <a:xfrm rot="3600000">
                  <a:off x="1667973" y="678182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5" name="月 304">
                  <a:extLst>
                    <a:ext uri="{FF2B5EF4-FFF2-40B4-BE49-F238E27FC236}">
                      <a16:creationId xmlns:a16="http://schemas.microsoft.com/office/drawing/2014/main" id="{107FAF9F-F0A7-44B7-827A-AC066E13518A}"/>
                    </a:ext>
                  </a:extLst>
                </p:cNvPr>
                <p:cNvSpPr/>
                <p:nvPr/>
              </p:nvSpPr>
              <p:spPr>
                <a:xfrm rot="2897634">
                  <a:off x="1875073" y="830101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6" name="月 305">
                  <a:extLst>
                    <a:ext uri="{FF2B5EF4-FFF2-40B4-BE49-F238E27FC236}">
                      <a16:creationId xmlns:a16="http://schemas.microsoft.com/office/drawing/2014/main" id="{4A67F4D2-BE4B-4241-BEF1-11431AB9C021}"/>
                    </a:ext>
                  </a:extLst>
                </p:cNvPr>
                <p:cNvSpPr/>
                <p:nvPr/>
              </p:nvSpPr>
              <p:spPr>
                <a:xfrm rot="2897634">
                  <a:off x="1770298" y="830100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7" name="月 306">
                  <a:extLst>
                    <a:ext uri="{FF2B5EF4-FFF2-40B4-BE49-F238E27FC236}">
                      <a16:creationId xmlns:a16="http://schemas.microsoft.com/office/drawing/2014/main" id="{AEAE85DD-5B34-4D54-8547-363627C1B0F9}"/>
                    </a:ext>
                  </a:extLst>
                </p:cNvPr>
                <p:cNvSpPr/>
                <p:nvPr/>
              </p:nvSpPr>
              <p:spPr>
                <a:xfrm rot="8100000">
                  <a:off x="2222087" y="830100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3EDCAE57-A219-405A-971C-50F70C62B579}"/>
                    </a:ext>
                  </a:extLst>
                </p:cNvPr>
                <p:cNvSpPr/>
                <p:nvPr/>
              </p:nvSpPr>
              <p:spPr>
                <a:xfrm rot="5400000">
                  <a:off x="2007737" y="1856744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1" name="月 310">
                  <a:extLst>
                    <a:ext uri="{FF2B5EF4-FFF2-40B4-BE49-F238E27FC236}">
                      <a16:creationId xmlns:a16="http://schemas.microsoft.com/office/drawing/2014/main" id="{C4F1099D-F3E2-400D-88E2-EF6DEF90AE07}"/>
                    </a:ext>
                  </a:extLst>
                </p:cNvPr>
                <p:cNvSpPr/>
                <p:nvPr/>
              </p:nvSpPr>
              <p:spPr>
                <a:xfrm rot="8829977">
                  <a:off x="2111189" y="890135"/>
                  <a:ext cx="122858" cy="421085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2" name="月 311">
                  <a:extLst>
                    <a:ext uri="{FF2B5EF4-FFF2-40B4-BE49-F238E27FC236}">
                      <a16:creationId xmlns:a16="http://schemas.microsoft.com/office/drawing/2014/main" id="{2B1A588B-19F2-4F42-82E9-764EF65A0FFF}"/>
                    </a:ext>
                  </a:extLst>
                </p:cNvPr>
                <p:cNvSpPr/>
                <p:nvPr/>
              </p:nvSpPr>
              <p:spPr>
                <a:xfrm rot="8829977">
                  <a:off x="1982601" y="890135"/>
                  <a:ext cx="122858" cy="421085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3" name="月 312">
                  <a:extLst>
                    <a:ext uri="{FF2B5EF4-FFF2-40B4-BE49-F238E27FC236}">
                      <a16:creationId xmlns:a16="http://schemas.microsoft.com/office/drawing/2014/main" id="{5CB717BB-517D-4281-8148-5C51A68706AD}"/>
                    </a:ext>
                  </a:extLst>
                </p:cNvPr>
                <p:cNvSpPr/>
                <p:nvPr/>
              </p:nvSpPr>
              <p:spPr>
                <a:xfrm rot="2897634">
                  <a:off x="1982061" y="830101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DB4995A0-3FDD-42D2-92DB-FAA1C827B92E}"/>
                </a:ext>
              </a:extLst>
            </p:cNvPr>
            <p:cNvGrpSpPr/>
            <p:nvPr/>
          </p:nvGrpSpPr>
          <p:grpSpPr>
            <a:xfrm>
              <a:off x="656432" y="2416651"/>
              <a:ext cx="2705100" cy="1132471"/>
              <a:chOff x="654050" y="5237163"/>
              <a:chExt cx="2705100" cy="1209784"/>
            </a:xfrm>
          </p:grpSpPr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D30FC69E-5B45-4DC3-BD95-E2752C6CD537}"/>
                  </a:ext>
                </a:extLst>
              </p:cNvPr>
              <p:cNvGrpSpPr/>
              <p:nvPr/>
            </p:nvGrpSpPr>
            <p:grpSpPr>
              <a:xfrm>
                <a:off x="6540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1EF7AD52-725F-4F86-9C53-2B005E32430A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四角形: 上の 2 つの角を丸める 181">
                  <a:extLst>
                    <a:ext uri="{FF2B5EF4-FFF2-40B4-BE49-F238E27FC236}">
                      <a16:creationId xmlns:a16="http://schemas.microsoft.com/office/drawing/2014/main" id="{7814590C-100C-4872-8B74-AC05AF915C47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四角形: 上の 2 つの角を丸める 181">
                  <a:extLst>
                    <a:ext uri="{FF2B5EF4-FFF2-40B4-BE49-F238E27FC236}">
                      <a16:creationId xmlns:a16="http://schemas.microsoft.com/office/drawing/2014/main" id="{3EF8C6EA-7E58-491C-A2CA-E9C5246C82D1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hingle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rgbClr val="0070C0"/>
                  </a:bgClr>
                </a:patt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9" name="四角形: 上の 2 つの角を丸める 181">
                <a:extLst>
                  <a:ext uri="{FF2B5EF4-FFF2-40B4-BE49-F238E27FC236}">
                    <a16:creationId xmlns:a16="http://schemas.microsoft.com/office/drawing/2014/main" id="{6D4E416D-D063-4602-86A2-C37EB36CA2BB}"/>
                  </a:ext>
                </a:extLst>
              </p:cNvPr>
              <p:cNvSpPr/>
              <p:nvPr/>
            </p:nvSpPr>
            <p:spPr>
              <a:xfrm>
                <a:off x="654050" y="5237272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397CB0F7-0738-470B-BE34-8C47AAD475E1}"/>
                </a:ext>
              </a:extLst>
            </p:cNvPr>
            <p:cNvGrpSpPr/>
            <p:nvPr/>
          </p:nvGrpSpPr>
          <p:grpSpPr>
            <a:xfrm flipH="1">
              <a:off x="1193704" y="2317123"/>
              <a:ext cx="324797" cy="186940"/>
              <a:chOff x="6628337" y="2532622"/>
              <a:chExt cx="397351" cy="228700"/>
            </a:xfrm>
          </p:grpSpPr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9E4AC011-8913-4F2A-A701-7EEED4EC47AD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385" name="四角形: 角を丸くする 384">
                  <a:extLst>
                    <a:ext uri="{FF2B5EF4-FFF2-40B4-BE49-F238E27FC236}">
                      <a16:creationId xmlns:a16="http://schemas.microsoft.com/office/drawing/2014/main" id="{8DD52C01-F1BE-435D-8EAF-DF8A81DDB4EA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四角形: 角を丸くする 385">
                  <a:extLst>
                    <a:ext uri="{FF2B5EF4-FFF2-40B4-BE49-F238E27FC236}">
                      <a16:creationId xmlns:a16="http://schemas.microsoft.com/office/drawing/2014/main" id="{D9A86F75-DBA4-472A-B8FC-86731AE23488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四角形: 角を丸くする 386">
                  <a:extLst>
                    <a:ext uri="{FF2B5EF4-FFF2-40B4-BE49-F238E27FC236}">
                      <a16:creationId xmlns:a16="http://schemas.microsoft.com/office/drawing/2014/main" id="{F4124B28-1720-4E88-91B1-18A834BB0F9D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四角形: 角を丸くする 387">
                  <a:extLst>
                    <a:ext uri="{FF2B5EF4-FFF2-40B4-BE49-F238E27FC236}">
                      <a16:creationId xmlns:a16="http://schemas.microsoft.com/office/drawing/2014/main" id="{9F6E02D7-4FAD-4665-83D4-8325B12119F0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1" name="四角形: 角を丸くする 380">
                <a:extLst>
                  <a:ext uri="{FF2B5EF4-FFF2-40B4-BE49-F238E27FC236}">
                    <a16:creationId xmlns:a16="http://schemas.microsoft.com/office/drawing/2014/main" id="{4AFE919C-E0C4-4EAF-9838-72B0E4EEF01D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82" name="四角形: 角を丸くする 381">
                <a:extLst>
                  <a:ext uri="{FF2B5EF4-FFF2-40B4-BE49-F238E27FC236}">
                    <a16:creationId xmlns:a16="http://schemas.microsoft.com/office/drawing/2014/main" id="{A0AF9561-3B83-4A16-918A-C23DDD779FB5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四角形: 角を丸くする 382">
                <a:extLst>
                  <a:ext uri="{FF2B5EF4-FFF2-40B4-BE49-F238E27FC236}">
                    <a16:creationId xmlns:a16="http://schemas.microsoft.com/office/drawing/2014/main" id="{09B77DAC-9DFE-4648-8F76-AB835694FD25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四角形: 角を丸くする 383">
                <a:extLst>
                  <a:ext uri="{FF2B5EF4-FFF2-40B4-BE49-F238E27FC236}">
                    <a16:creationId xmlns:a16="http://schemas.microsoft.com/office/drawing/2014/main" id="{1FC04812-3A9C-4941-A3E9-168FB53FFD22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63F38828-95DF-44CC-B6E5-7C8C9932D169}"/>
                </a:ext>
              </a:extLst>
            </p:cNvPr>
            <p:cNvGrpSpPr/>
            <p:nvPr/>
          </p:nvGrpSpPr>
          <p:grpSpPr>
            <a:xfrm>
              <a:off x="2434627" y="2317123"/>
              <a:ext cx="324797" cy="186940"/>
              <a:chOff x="6628337" y="2532622"/>
              <a:chExt cx="397351" cy="228700"/>
            </a:xfrm>
          </p:grpSpPr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534A00BD-2D86-41F5-8248-BA014E014737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395" name="四角形: 角を丸くする 394">
                  <a:extLst>
                    <a:ext uri="{FF2B5EF4-FFF2-40B4-BE49-F238E27FC236}">
                      <a16:creationId xmlns:a16="http://schemas.microsoft.com/office/drawing/2014/main" id="{6D805B50-71EF-47DA-BE5E-653D10438A4E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四角形: 角を丸くする 395">
                  <a:extLst>
                    <a:ext uri="{FF2B5EF4-FFF2-40B4-BE49-F238E27FC236}">
                      <a16:creationId xmlns:a16="http://schemas.microsoft.com/office/drawing/2014/main" id="{EA337058-F846-4EE3-9C7C-F71160717F02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四角形: 角を丸くする 396">
                  <a:extLst>
                    <a:ext uri="{FF2B5EF4-FFF2-40B4-BE49-F238E27FC236}">
                      <a16:creationId xmlns:a16="http://schemas.microsoft.com/office/drawing/2014/main" id="{8D206738-6C4E-4BD2-A9E0-874FAA0FBE15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四角形: 角を丸くする 397">
                  <a:extLst>
                    <a:ext uri="{FF2B5EF4-FFF2-40B4-BE49-F238E27FC236}">
                      <a16:creationId xmlns:a16="http://schemas.microsoft.com/office/drawing/2014/main" id="{065E7150-9E8C-4549-A831-26B8C7A3DAE3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1" name="四角形: 角を丸くする 390">
                <a:extLst>
                  <a:ext uri="{FF2B5EF4-FFF2-40B4-BE49-F238E27FC236}">
                    <a16:creationId xmlns:a16="http://schemas.microsoft.com/office/drawing/2014/main" id="{6F3F8CC1-426F-4170-822E-0691E66B6700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四角形: 角を丸くする 391">
                <a:extLst>
                  <a:ext uri="{FF2B5EF4-FFF2-40B4-BE49-F238E27FC236}">
                    <a16:creationId xmlns:a16="http://schemas.microsoft.com/office/drawing/2014/main" id="{5AEDA229-2BA4-444B-BEA8-B5A59E0D75E0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四角形: 角を丸くする 392">
                <a:extLst>
                  <a:ext uri="{FF2B5EF4-FFF2-40B4-BE49-F238E27FC236}">
                    <a16:creationId xmlns:a16="http://schemas.microsoft.com/office/drawing/2014/main" id="{51F8DAD3-237B-4FF8-948B-6CB8DED4C6E6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四角形: 角を丸くする 393">
                <a:extLst>
                  <a:ext uri="{FF2B5EF4-FFF2-40B4-BE49-F238E27FC236}">
                    <a16:creationId xmlns:a16="http://schemas.microsoft.com/office/drawing/2014/main" id="{1497A321-F4DF-46DF-B7C3-3EC3871AD5CF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64859A1B-127A-4B2E-A2D2-0E0DEB759BFB}"/>
                </a:ext>
              </a:extLst>
            </p:cNvPr>
            <p:cNvGrpSpPr/>
            <p:nvPr/>
          </p:nvGrpSpPr>
          <p:grpSpPr>
            <a:xfrm>
              <a:off x="1627257" y="1555817"/>
              <a:ext cx="232050" cy="232048"/>
              <a:chOff x="7568508" y="1585601"/>
              <a:chExt cx="232468" cy="232466"/>
            </a:xfrm>
          </p:grpSpPr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76FC34F6-1288-4D0E-943E-B9E61D5C76E5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F62611DC-B39E-4EEB-A48A-7D6552E5A98C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EAC4746D-9397-4260-8351-296BEFDA6F51}"/>
                </a:ext>
              </a:extLst>
            </p:cNvPr>
            <p:cNvGrpSpPr/>
            <p:nvPr/>
          </p:nvGrpSpPr>
          <p:grpSpPr>
            <a:xfrm>
              <a:off x="2113922" y="1555817"/>
              <a:ext cx="232050" cy="232048"/>
              <a:chOff x="7568508" y="1585601"/>
              <a:chExt cx="232468" cy="232466"/>
            </a:xfrm>
          </p:grpSpPr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8722B98E-5263-4754-9879-EA436475F64B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41A2002B-54F2-40F8-BF01-FC422DC01366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9FE5DDE-C814-44FF-A8D9-BFD916B5A3B3}"/>
              </a:ext>
            </a:extLst>
          </p:cNvPr>
          <p:cNvGrpSpPr/>
          <p:nvPr/>
        </p:nvGrpSpPr>
        <p:grpSpPr>
          <a:xfrm>
            <a:off x="3615532" y="1053464"/>
            <a:ext cx="2705100" cy="2495550"/>
            <a:chOff x="3615532" y="1053464"/>
            <a:chExt cx="2705100" cy="2495550"/>
          </a:xfrm>
        </p:grpSpPr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55D9CBE0-1B5E-465A-9DFC-8CFC4A38EC9C}"/>
                </a:ext>
              </a:extLst>
            </p:cNvPr>
            <p:cNvGrpSpPr/>
            <p:nvPr/>
          </p:nvGrpSpPr>
          <p:grpSpPr>
            <a:xfrm>
              <a:off x="3667919" y="1053464"/>
              <a:ext cx="2600326" cy="2105025"/>
              <a:chOff x="706437" y="1243013"/>
              <a:chExt cx="2600326" cy="2105025"/>
            </a:xfrm>
          </p:grpSpPr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75351AF9-F8F0-472D-8A75-9681FA67380B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132" name="四角形: 上の 2 つの角を丸める 131">
                  <a:extLst>
                    <a:ext uri="{FF2B5EF4-FFF2-40B4-BE49-F238E27FC236}">
                      <a16:creationId xmlns:a16="http://schemas.microsoft.com/office/drawing/2014/main" id="{D0173D51-26BD-4BE5-8960-47CE6885CB0D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四角形: 上の 2 つの角を丸める 132">
                  <a:extLst>
                    <a:ext uri="{FF2B5EF4-FFF2-40B4-BE49-F238E27FC236}">
                      <a16:creationId xmlns:a16="http://schemas.microsoft.com/office/drawing/2014/main" id="{95B54F68-082C-4ACA-89C9-6EB9AE361B42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9" name="四角形: 角を丸くする 128">
                <a:extLst>
                  <a:ext uri="{FF2B5EF4-FFF2-40B4-BE49-F238E27FC236}">
                    <a16:creationId xmlns:a16="http://schemas.microsoft.com/office/drawing/2014/main" id="{E060C21D-6213-4AC9-B28B-B03E12B36C54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四角形: 角を丸くする 129">
                <a:extLst>
                  <a:ext uri="{FF2B5EF4-FFF2-40B4-BE49-F238E27FC236}">
                    <a16:creationId xmlns:a16="http://schemas.microsoft.com/office/drawing/2014/main" id="{F78F24D6-B4DA-4881-8DD5-BEF3907B5277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9B6B9921-1D29-455C-A3CD-1280DFEE5637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4A1AF94C-5EDB-4CDB-88E8-698A785A1F25}"/>
                </a:ext>
              </a:extLst>
            </p:cNvPr>
            <p:cNvGrpSpPr/>
            <p:nvPr/>
          </p:nvGrpSpPr>
          <p:grpSpPr>
            <a:xfrm>
              <a:off x="4258469" y="1135557"/>
              <a:ext cx="1339198" cy="2222416"/>
              <a:chOff x="4200116" y="896280"/>
              <a:chExt cx="1592100" cy="2642110"/>
            </a:xfrm>
          </p:grpSpPr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A7C7ADCD-4857-4897-81E1-BFC368A9F983}"/>
                  </a:ext>
                </a:extLst>
              </p:cNvPr>
              <p:cNvGrpSpPr/>
              <p:nvPr/>
            </p:nvGrpSpPr>
            <p:grpSpPr>
              <a:xfrm>
                <a:off x="4314065" y="1953353"/>
                <a:ext cx="1380210" cy="1585037"/>
                <a:chOff x="1447746" y="5146878"/>
                <a:chExt cx="1139046" cy="1308084"/>
              </a:xfrm>
            </p:grpSpPr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5491F198-7480-4AF6-B140-87AA81FFE347}"/>
                    </a:ext>
                  </a:extLst>
                </p:cNvPr>
                <p:cNvSpPr/>
                <p:nvPr/>
              </p:nvSpPr>
              <p:spPr>
                <a:xfrm>
                  <a:off x="1755523" y="5146878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9B391990-16A5-44B2-A4C0-8F8A95B0E5E7}"/>
                    </a:ext>
                  </a:extLst>
                </p:cNvPr>
                <p:cNvSpPr/>
                <p:nvPr/>
              </p:nvSpPr>
              <p:spPr>
                <a:xfrm flipH="1">
                  <a:off x="2438311" y="5541886"/>
                  <a:ext cx="148481" cy="913076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sphere">
                  <a:fgClr>
                    <a:schemeClr val="accent6">
                      <a:lumMod val="75000"/>
                    </a:schemeClr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88703D8B-10DB-4A4F-A5AA-F9DFF5B70EA1}"/>
                    </a:ext>
                  </a:extLst>
                </p:cNvPr>
                <p:cNvSpPr/>
                <p:nvPr/>
              </p:nvSpPr>
              <p:spPr>
                <a:xfrm>
                  <a:off x="1447746" y="5538054"/>
                  <a:ext cx="149189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sphere">
                  <a:fgClr>
                    <a:schemeClr val="accent6">
                      <a:lumMod val="75000"/>
                    </a:schemeClr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E640518E-D153-4C36-8F98-E17E2C27590F}"/>
                    </a:ext>
                  </a:extLst>
                </p:cNvPr>
                <p:cNvSpPr/>
                <p:nvPr/>
              </p:nvSpPr>
              <p:spPr>
                <a:xfrm>
                  <a:off x="1531690" y="5437869"/>
                  <a:ext cx="974009" cy="1017093"/>
                </a:xfrm>
                <a:custGeom>
                  <a:avLst/>
                  <a:gdLst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88890 w 974009"/>
                    <a:gd name="connsiteY2" fmla="*/ 341486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91271 w 974009"/>
                    <a:gd name="connsiteY2" fmla="*/ 248617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4009" h="1017093">
                      <a:moveTo>
                        <a:pt x="251752" y="0"/>
                      </a:moveTo>
                      <a:lnTo>
                        <a:pt x="345788" y="0"/>
                      </a:lnTo>
                      <a:lnTo>
                        <a:pt x="491271" y="248617"/>
                      </a:lnTo>
                      <a:lnTo>
                        <a:pt x="631992" y="0"/>
                      </a:lnTo>
                      <a:lnTo>
                        <a:pt x="722257" y="0"/>
                      </a:lnTo>
                      <a:cubicBezTo>
                        <a:pt x="861296" y="0"/>
                        <a:pt x="974009" y="112713"/>
                        <a:pt x="974009" y="251752"/>
                      </a:cubicBezTo>
                      <a:lnTo>
                        <a:pt x="974009" y="1017093"/>
                      </a:lnTo>
                      <a:lnTo>
                        <a:pt x="0" y="1017093"/>
                      </a:lnTo>
                      <a:lnTo>
                        <a:pt x="0" y="251752"/>
                      </a:lnTo>
                      <a:cubicBezTo>
                        <a:pt x="0" y="112713"/>
                        <a:pt x="112713" y="0"/>
                        <a:pt x="251752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accent6">
                      <a:lumMod val="75000"/>
                    </a:schemeClr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3" name="正方形/長方形 292">
                  <a:extLst>
                    <a:ext uri="{FF2B5EF4-FFF2-40B4-BE49-F238E27FC236}">
                      <a16:creationId xmlns:a16="http://schemas.microsoft.com/office/drawing/2014/main" id="{4D961FCC-0656-4E70-A652-6614EBDFE62F}"/>
                    </a:ext>
                  </a:extLst>
                </p:cNvPr>
                <p:cNvSpPr/>
                <p:nvPr/>
              </p:nvSpPr>
              <p:spPr>
                <a:xfrm>
                  <a:off x="1997330" y="5682515"/>
                  <a:ext cx="45719" cy="772447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2BEB9CEC-1799-41AB-A6B1-B1EAB3C2AC46}"/>
                    </a:ext>
                  </a:extLst>
                </p:cNvPr>
                <p:cNvSpPr/>
                <p:nvPr/>
              </p:nvSpPr>
              <p:spPr>
                <a:xfrm rot="10800000" flipV="1">
                  <a:off x="1701728" y="5399878"/>
                  <a:ext cx="638952" cy="303842"/>
                </a:xfrm>
                <a:custGeom>
                  <a:avLst/>
                  <a:gdLst>
                    <a:gd name="connsiteX0" fmla="*/ 582625 w 638952"/>
                    <a:gd name="connsiteY0" fmla="*/ 0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0 w 638952"/>
                    <a:gd name="connsiteY4" fmla="*/ 52384 h 398788"/>
                    <a:gd name="connsiteX5" fmla="*/ 98164 w 638952"/>
                    <a:gd name="connsiteY5" fmla="*/ 158822 h 398788"/>
                    <a:gd name="connsiteX6" fmla="*/ 193841 w 638952"/>
                    <a:gd name="connsiteY6" fmla="*/ 182900 h 398788"/>
                    <a:gd name="connsiteX7" fmla="*/ 176526 w 638952"/>
                    <a:gd name="connsiteY7" fmla="*/ 243789 h 398788"/>
                    <a:gd name="connsiteX8" fmla="*/ 319476 w 638952"/>
                    <a:gd name="connsiteY8" fmla="*/ 398788 h 398788"/>
                    <a:gd name="connsiteX9" fmla="*/ 459002 w 638952"/>
                    <a:gd name="connsiteY9" fmla="*/ 247502 h 398788"/>
                    <a:gd name="connsiteX10" fmla="*/ 440631 w 638952"/>
                    <a:gd name="connsiteY10" fmla="*/ 182900 h 398788"/>
                    <a:gd name="connsiteX11" fmla="*/ 542143 w 638952"/>
                    <a:gd name="connsiteY11" fmla="*/ 157353 h 398788"/>
                    <a:gd name="connsiteX12" fmla="*/ 638952 w 638952"/>
                    <a:gd name="connsiteY12" fmla="*/ 52384 h 398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38952" h="398788">
                      <a:moveTo>
                        <a:pt x="638952" y="52384"/>
                      </a:moveTo>
                      <a:lnTo>
                        <a:pt x="460772" y="0"/>
                      </a:lnTo>
                      <a:lnTo>
                        <a:pt x="320100" y="365560"/>
                      </a:lnTo>
                      <a:lnTo>
                        <a:pt x="179428" y="0"/>
                      </a:lnTo>
                      <a:lnTo>
                        <a:pt x="0" y="52384"/>
                      </a:lnTo>
                      <a:lnTo>
                        <a:pt x="98164" y="158822"/>
                      </a:lnTo>
                      <a:lnTo>
                        <a:pt x="193841" y="182900"/>
                      </a:lnTo>
                      <a:lnTo>
                        <a:pt x="176526" y="243789"/>
                      </a:lnTo>
                      <a:lnTo>
                        <a:pt x="319476" y="398788"/>
                      </a:lnTo>
                      <a:lnTo>
                        <a:pt x="459002" y="247502"/>
                      </a:lnTo>
                      <a:lnTo>
                        <a:pt x="440631" y="182900"/>
                      </a:lnTo>
                      <a:lnTo>
                        <a:pt x="542143" y="157353"/>
                      </a:lnTo>
                      <a:lnTo>
                        <a:pt x="638952" y="52384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7E727BD6-EE2E-4D3D-BCEB-925C8B9C7648}"/>
                  </a:ext>
                </a:extLst>
              </p:cNvPr>
              <p:cNvGrpSpPr/>
              <p:nvPr/>
            </p:nvGrpSpPr>
            <p:grpSpPr>
              <a:xfrm>
                <a:off x="4200116" y="896280"/>
                <a:ext cx="1592100" cy="1308666"/>
                <a:chOff x="4200116" y="772799"/>
                <a:chExt cx="1592100" cy="1308666"/>
              </a:xfrm>
            </p:grpSpPr>
            <p:sp>
              <p:nvSpPr>
                <p:cNvPr id="264" name="月 263">
                  <a:extLst>
                    <a:ext uri="{FF2B5EF4-FFF2-40B4-BE49-F238E27FC236}">
                      <a16:creationId xmlns:a16="http://schemas.microsoft.com/office/drawing/2014/main" id="{77903663-CE37-42DE-AFC3-DB17E79BAAE0}"/>
                    </a:ext>
                  </a:extLst>
                </p:cNvPr>
                <p:cNvSpPr/>
                <p:nvPr/>
              </p:nvSpPr>
              <p:spPr>
                <a:xfrm rot="5400000" flipH="1">
                  <a:off x="4347035" y="1390843"/>
                  <a:ext cx="173949" cy="467788"/>
                </a:xfrm>
                <a:prstGeom prst="moon">
                  <a:avLst>
                    <a:gd name="adj" fmla="val 7474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5" name="月 264">
                  <a:extLst>
                    <a:ext uri="{FF2B5EF4-FFF2-40B4-BE49-F238E27FC236}">
                      <a16:creationId xmlns:a16="http://schemas.microsoft.com/office/drawing/2014/main" id="{27BD7F40-02FA-4161-8C21-9A311CB59A40}"/>
                    </a:ext>
                  </a:extLst>
                </p:cNvPr>
                <p:cNvSpPr/>
                <p:nvPr/>
              </p:nvSpPr>
              <p:spPr>
                <a:xfrm rot="16200000">
                  <a:off x="5471347" y="1390845"/>
                  <a:ext cx="173949" cy="467788"/>
                </a:xfrm>
                <a:prstGeom prst="moon">
                  <a:avLst>
                    <a:gd name="adj" fmla="val 7474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6" name="月 265">
                  <a:extLst>
                    <a:ext uri="{FF2B5EF4-FFF2-40B4-BE49-F238E27FC236}">
                      <a16:creationId xmlns:a16="http://schemas.microsoft.com/office/drawing/2014/main" id="{A56BDC68-FD8B-4F55-B244-3FB23407C5B5}"/>
                    </a:ext>
                  </a:extLst>
                </p:cNvPr>
                <p:cNvSpPr/>
                <p:nvPr/>
              </p:nvSpPr>
              <p:spPr>
                <a:xfrm rot="3600000" flipH="1">
                  <a:off x="4347035" y="1476568"/>
                  <a:ext cx="173949" cy="467788"/>
                </a:xfrm>
                <a:prstGeom prst="moon">
                  <a:avLst>
                    <a:gd name="adj" fmla="val 7474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7" name="月 266">
                  <a:extLst>
                    <a:ext uri="{FF2B5EF4-FFF2-40B4-BE49-F238E27FC236}">
                      <a16:creationId xmlns:a16="http://schemas.microsoft.com/office/drawing/2014/main" id="{F543F6C5-CB61-45CF-A33B-5DEC7DC782FB}"/>
                    </a:ext>
                  </a:extLst>
                </p:cNvPr>
                <p:cNvSpPr/>
                <p:nvPr/>
              </p:nvSpPr>
              <p:spPr>
                <a:xfrm rot="18000000">
                  <a:off x="5471347" y="1476570"/>
                  <a:ext cx="173949" cy="467788"/>
                </a:xfrm>
                <a:prstGeom prst="moon">
                  <a:avLst>
                    <a:gd name="adj" fmla="val 7474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72C70BE3-6DBD-4B61-919B-307699AC2565}"/>
                    </a:ext>
                  </a:extLst>
                </p:cNvPr>
                <p:cNvSpPr/>
                <p:nvPr/>
              </p:nvSpPr>
              <p:spPr>
                <a:xfrm>
                  <a:off x="4360053" y="772799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DBD4E459-431F-4CBE-82E9-EFB26861489A}"/>
                    </a:ext>
                  </a:extLst>
                </p:cNvPr>
                <p:cNvGrpSpPr/>
                <p:nvPr/>
              </p:nvGrpSpPr>
              <p:grpSpPr>
                <a:xfrm>
                  <a:off x="4372974" y="1378826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283" name="グループ化 282">
                    <a:extLst>
                      <a:ext uri="{FF2B5EF4-FFF2-40B4-BE49-F238E27FC236}">
                        <a16:creationId xmlns:a16="http://schemas.microsoft.com/office/drawing/2014/main" id="{571D1CBD-37B6-4D00-B61E-D7DD0F0B39B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87" name="円/楕円 536">
                      <a:extLst>
                        <a:ext uri="{FF2B5EF4-FFF2-40B4-BE49-F238E27FC236}">
                          <a16:creationId xmlns:a16="http://schemas.microsoft.com/office/drawing/2014/main" id="{9B730BF8-AEE9-466D-9180-965E499897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8" name="円/楕円 537">
                      <a:extLst>
                        <a:ext uri="{FF2B5EF4-FFF2-40B4-BE49-F238E27FC236}">
                          <a16:creationId xmlns:a16="http://schemas.microsoft.com/office/drawing/2014/main" id="{101AE5FB-5A2B-4CD7-8695-ECA56F2538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84" name="グループ化 283">
                    <a:extLst>
                      <a:ext uri="{FF2B5EF4-FFF2-40B4-BE49-F238E27FC236}">
                        <a16:creationId xmlns:a16="http://schemas.microsoft.com/office/drawing/2014/main" id="{63A0AF7E-1CDE-4AA0-918E-FEED5B42FC1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85" name="円/楕円 534">
                      <a:extLst>
                        <a:ext uri="{FF2B5EF4-FFF2-40B4-BE49-F238E27FC236}">
                          <a16:creationId xmlns:a16="http://schemas.microsoft.com/office/drawing/2014/main" id="{91185325-7B30-4934-9C19-44367DA4F6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6" name="円/楕円 535">
                      <a:extLst>
                        <a:ext uri="{FF2B5EF4-FFF2-40B4-BE49-F238E27FC236}">
                          <a16:creationId xmlns:a16="http://schemas.microsoft.com/office/drawing/2014/main" id="{F6BD7BC8-75E9-48E9-A277-B20953125A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45E4BA66-5CBD-419A-B3F7-733E43DF6203}"/>
                    </a:ext>
                  </a:extLst>
                </p:cNvPr>
                <p:cNvSpPr/>
                <p:nvPr/>
              </p:nvSpPr>
              <p:spPr>
                <a:xfrm>
                  <a:off x="4496537" y="894241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1" name="月 270">
                  <a:extLst>
                    <a:ext uri="{FF2B5EF4-FFF2-40B4-BE49-F238E27FC236}">
                      <a16:creationId xmlns:a16="http://schemas.microsoft.com/office/drawing/2014/main" id="{41A9FC2E-09C4-4B37-94A3-8F10CE951E22}"/>
                    </a:ext>
                  </a:extLst>
                </p:cNvPr>
                <p:cNvSpPr/>
                <p:nvPr/>
              </p:nvSpPr>
              <p:spPr>
                <a:xfrm rot="5400000">
                  <a:off x="4677354" y="1068672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2" name="月 271">
                  <a:extLst>
                    <a:ext uri="{FF2B5EF4-FFF2-40B4-BE49-F238E27FC236}">
                      <a16:creationId xmlns:a16="http://schemas.microsoft.com/office/drawing/2014/main" id="{F5AA1FAD-860C-4DFA-9536-8408AA28D1B6}"/>
                    </a:ext>
                  </a:extLst>
                </p:cNvPr>
                <p:cNvSpPr/>
                <p:nvPr/>
              </p:nvSpPr>
              <p:spPr>
                <a:xfrm rot="5400000">
                  <a:off x="5261329" y="1068672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73" name="グループ化 272">
                  <a:extLst>
                    <a:ext uri="{FF2B5EF4-FFF2-40B4-BE49-F238E27FC236}">
                      <a16:creationId xmlns:a16="http://schemas.microsoft.com/office/drawing/2014/main" id="{23DD5B6B-4065-4E1D-A158-D585DDCBB607}"/>
                    </a:ext>
                  </a:extLst>
                </p:cNvPr>
                <p:cNvGrpSpPr/>
                <p:nvPr/>
              </p:nvGrpSpPr>
              <p:grpSpPr>
                <a:xfrm>
                  <a:off x="4920124" y="1596807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281" name="円/楕円 662">
                    <a:extLst>
                      <a:ext uri="{FF2B5EF4-FFF2-40B4-BE49-F238E27FC236}">
                        <a16:creationId xmlns:a16="http://schemas.microsoft.com/office/drawing/2014/main" id="{D644038A-F401-455D-8B1B-7B5A9FA0116B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EECCE281-6D3A-4DC6-9776-A776DACE1DC4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D3071805-C5AA-496F-AE11-D3091AB29BC0}"/>
                    </a:ext>
                  </a:extLst>
                </p:cNvPr>
                <p:cNvSpPr/>
                <p:nvPr/>
              </p:nvSpPr>
              <p:spPr>
                <a:xfrm flipH="1">
                  <a:off x="4644470" y="784492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2303BD19-0AD5-4DB6-A2AA-76AD999152E3}"/>
                    </a:ext>
                  </a:extLst>
                </p:cNvPr>
                <p:cNvSpPr/>
                <p:nvPr/>
              </p:nvSpPr>
              <p:spPr>
                <a:xfrm rot="5400000">
                  <a:off x="5011139" y="1809018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月 277">
                  <a:extLst>
                    <a:ext uri="{FF2B5EF4-FFF2-40B4-BE49-F238E27FC236}">
                      <a16:creationId xmlns:a16="http://schemas.microsoft.com/office/drawing/2014/main" id="{DEC0E638-C883-4738-80A4-293B7802FDF8}"/>
                    </a:ext>
                  </a:extLst>
                </p:cNvPr>
                <p:cNvSpPr/>
                <p:nvPr/>
              </p:nvSpPr>
              <p:spPr>
                <a:xfrm rot="18900000">
                  <a:off x="5092968" y="858322"/>
                  <a:ext cx="52650" cy="309397"/>
                </a:xfrm>
                <a:prstGeom prst="moon">
                  <a:avLst>
                    <a:gd name="adj" fmla="val 6284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月 278">
                  <a:extLst>
                    <a:ext uri="{FF2B5EF4-FFF2-40B4-BE49-F238E27FC236}">
                      <a16:creationId xmlns:a16="http://schemas.microsoft.com/office/drawing/2014/main" id="{880169BA-CC75-4B27-B7B5-C996A6557D7C}"/>
                    </a:ext>
                  </a:extLst>
                </p:cNvPr>
                <p:cNvSpPr/>
                <p:nvPr/>
              </p:nvSpPr>
              <p:spPr>
                <a:xfrm rot="13500000">
                  <a:off x="4885800" y="858322"/>
                  <a:ext cx="52650" cy="309397"/>
                </a:xfrm>
                <a:prstGeom prst="moon">
                  <a:avLst>
                    <a:gd name="adj" fmla="val 6284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月 279">
                  <a:extLst>
                    <a:ext uri="{FF2B5EF4-FFF2-40B4-BE49-F238E27FC236}">
                      <a16:creationId xmlns:a16="http://schemas.microsoft.com/office/drawing/2014/main" id="{56EB7F2B-36DA-433F-8E82-A88DDBCD533D}"/>
                    </a:ext>
                  </a:extLst>
                </p:cNvPr>
                <p:cNvSpPr/>
                <p:nvPr/>
              </p:nvSpPr>
              <p:spPr>
                <a:xfrm rot="11700000">
                  <a:off x="4963727" y="819430"/>
                  <a:ext cx="52650" cy="309397"/>
                </a:xfrm>
                <a:prstGeom prst="moon">
                  <a:avLst>
                    <a:gd name="adj" fmla="val 6284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2C5FAB50-CE95-4EF2-806E-C46A91A32D41}"/>
                </a:ext>
              </a:extLst>
            </p:cNvPr>
            <p:cNvGrpSpPr/>
            <p:nvPr/>
          </p:nvGrpSpPr>
          <p:grpSpPr>
            <a:xfrm>
              <a:off x="3615532" y="2416645"/>
              <a:ext cx="2705100" cy="1132369"/>
              <a:chOff x="3613150" y="5237163"/>
              <a:chExt cx="2705100" cy="1209675"/>
            </a:xfrm>
          </p:grpSpPr>
          <p:grpSp>
            <p:nvGrpSpPr>
              <p:cNvPr id="354" name="グループ化 353">
                <a:extLst>
                  <a:ext uri="{FF2B5EF4-FFF2-40B4-BE49-F238E27FC236}">
                    <a16:creationId xmlns:a16="http://schemas.microsoft.com/office/drawing/2014/main" id="{DE9E6467-464F-4FD7-A506-DA45955FFCA5}"/>
                  </a:ext>
                </a:extLst>
              </p:cNvPr>
              <p:cNvGrpSpPr/>
              <p:nvPr/>
            </p:nvGrpSpPr>
            <p:grpSpPr>
              <a:xfrm>
                <a:off x="36131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0A5BEFB1-2F10-46BA-B5EB-C8E459CF46F4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四角形: 上の 2 つの角を丸める 181">
                  <a:extLst>
                    <a:ext uri="{FF2B5EF4-FFF2-40B4-BE49-F238E27FC236}">
                      <a16:creationId xmlns:a16="http://schemas.microsoft.com/office/drawing/2014/main" id="{722E09DB-57B0-4C74-8C23-AF7B72D7C20D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四角形: 上の 2 つの角を丸める 181">
                  <a:extLst>
                    <a:ext uri="{FF2B5EF4-FFF2-40B4-BE49-F238E27FC236}">
                      <a16:creationId xmlns:a16="http://schemas.microsoft.com/office/drawing/2014/main" id="{1A7A4A96-29C3-4C7F-AFCC-8F958B117BFA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olidDmnd">
                  <a:fgClr>
                    <a:schemeClr val="accent2">
                      <a:lumMod val="5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5" name="四角形: 上の 2 つの角を丸める 181">
                <a:extLst>
                  <a:ext uri="{FF2B5EF4-FFF2-40B4-BE49-F238E27FC236}">
                    <a16:creationId xmlns:a16="http://schemas.microsoft.com/office/drawing/2014/main" id="{DD8BCAFD-9867-4474-AB53-2EFDC840D7A1}"/>
                  </a:ext>
                </a:extLst>
              </p:cNvPr>
              <p:cNvSpPr/>
              <p:nvPr/>
            </p:nvSpPr>
            <p:spPr>
              <a:xfrm>
                <a:off x="3613150" y="5237163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35524E80-6146-4982-8DC9-53C415B086D5}"/>
                </a:ext>
              </a:extLst>
            </p:cNvPr>
            <p:cNvGrpSpPr/>
            <p:nvPr/>
          </p:nvGrpSpPr>
          <p:grpSpPr>
            <a:xfrm flipH="1">
              <a:off x="4153635" y="2331631"/>
              <a:ext cx="324797" cy="186940"/>
              <a:chOff x="6628337" y="2532622"/>
              <a:chExt cx="397351" cy="228700"/>
            </a:xfrm>
          </p:grpSpPr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FA1CE1E8-84D6-497C-B4EE-0EAB170E872C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365" name="四角形: 角を丸くする 364">
                  <a:extLst>
                    <a:ext uri="{FF2B5EF4-FFF2-40B4-BE49-F238E27FC236}">
                      <a16:creationId xmlns:a16="http://schemas.microsoft.com/office/drawing/2014/main" id="{B4537A7C-B374-4745-A97B-5F6FA2457912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四角形: 角を丸くする 365">
                  <a:extLst>
                    <a:ext uri="{FF2B5EF4-FFF2-40B4-BE49-F238E27FC236}">
                      <a16:creationId xmlns:a16="http://schemas.microsoft.com/office/drawing/2014/main" id="{8E08F361-4121-491E-97A8-03ECF745DB47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四角形: 角を丸くする 366">
                  <a:extLst>
                    <a:ext uri="{FF2B5EF4-FFF2-40B4-BE49-F238E27FC236}">
                      <a16:creationId xmlns:a16="http://schemas.microsoft.com/office/drawing/2014/main" id="{A71AC91D-476B-48FC-B021-F3DC275BB34C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四角形: 角を丸くする 367">
                  <a:extLst>
                    <a:ext uri="{FF2B5EF4-FFF2-40B4-BE49-F238E27FC236}">
                      <a16:creationId xmlns:a16="http://schemas.microsoft.com/office/drawing/2014/main" id="{C9862AAB-61CD-4426-86B4-B3EA102984EC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1" name="四角形: 角を丸くする 360">
                <a:extLst>
                  <a:ext uri="{FF2B5EF4-FFF2-40B4-BE49-F238E27FC236}">
                    <a16:creationId xmlns:a16="http://schemas.microsoft.com/office/drawing/2014/main" id="{8152077B-EEEB-4869-91F7-192D47022847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2" name="四角形: 角を丸くする 361">
                <a:extLst>
                  <a:ext uri="{FF2B5EF4-FFF2-40B4-BE49-F238E27FC236}">
                    <a16:creationId xmlns:a16="http://schemas.microsoft.com/office/drawing/2014/main" id="{27E2E16A-4A84-40CF-B834-0A042CB615D2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四角形: 角を丸くする 362">
                <a:extLst>
                  <a:ext uri="{FF2B5EF4-FFF2-40B4-BE49-F238E27FC236}">
                    <a16:creationId xmlns:a16="http://schemas.microsoft.com/office/drawing/2014/main" id="{C877BDCA-0E74-4C7B-8256-8880289F8679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四角形: 角を丸くする 363">
                <a:extLst>
                  <a:ext uri="{FF2B5EF4-FFF2-40B4-BE49-F238E27FC236}">
                    <a16:creationId xmlns:a16="http://schemas.microsoft.com/office/drawing/2014/main" id="{95270A96-EFB3-4971-BBA5-09D98190EC88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5D357D91-9905-4341-B6A7-03EC09CF8192}"/>
                </a:ext>
              </a:extLst>
            </p:cNvPr>
            <p:cNvGrpSpPr/>
            <p:nvPr/>
          </p:nvGrpSpPr>
          <p:grpSpPr>
            <a:xfrm>
              <a:off x="5394558" y="2331631"/>
              <a:ext cx="324797" cy="186940"/>
              <a:chOff x="6628337" y="2532622"/>
              <a:chExt cx="397351" cy="228700"/>
            </a:xfrm>
          </p:grpSpPr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926D2B62-D612-40D9-9DB2-F1E5D896403A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375" name="四角形: 角を丸くする 374">
                  <a:extLst>
                    <a:ext uri="{FF2B5EF4-FFF2-40B4-BE49-F238E27FC236}">
                      <a16:creationId xmlns:a16="http://schemas.microsoft.com/office/drawing/2014/main" id="{C41C5C90-3862-4056-BCD3-5CFC468AE0BE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四角形: 角を丸くする 375">
                  <a:extLst>
                    <a:ext uri="{FF2B5EF4-FFF2-40B4-BE49-F238E27FC236}">
                      <a16:creationId xmlns:a16="http://schemas.microsoft.com/office/drawing/2014/main" id="{50F9E08E-CC73-465F-AA19-EF50705033D5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四角形: 角を丸くする 376">
                  <a:extLst>
                    <a:ext uri="{FF2B5EF4-FFF2-40B4-BE49-F238E27FC236}">
                      <a16:creationId xmlns:a16="http://schemas.microsoft.com/office/drawing/2014/main" id="{BFCFEA1D-3077-4446-B396-BD9F89999A60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四角形: 角を丸くする 377">
                  <a:extLst>
                    <a:ext uri="{FF2B5EF4-FFF2-40B4-BE49-F238E27FC236}">
                      <a16:creationId xmlns:a16="http://schemas.microsoft.com/office/drawing/2014/main" id="{78D8206C-7126-4B9B-9E0B-C44F96540FD0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1" name="四角形: 角を丸くする 370">
                <a:extLst>
                  <a:ext uri="{FF2B5EF4-FFF2-40B4-BE49-F238E27FC236}">
                    <a16:creationId xmlns:a16="http://schemas.microsoft.com/office/drawing/2014/main" id="{0F1C55EE-2030-4847-A89C-EB1CDE2E4567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四角形: 角を丸くする 371">
                <a:extLst>
                  <a:ext uri="{FF2B5EF4-FFF2-40B4-BE49-F238E27FC236}">
                    <a16:creationId xmlns:a16="http://schemas.microsoft.com/office/drawing/2014/main" id="{F3C91B6B-97FD-4FC4-852B-B4E570F42F05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四角形: 角を丸くする 372">
                <a:extLst>
                  <a:ext uri="{FF2B5EF4-FFF2-40B4-BE49-F238E27FC236}">
                    <a16:creationId xmlns:a16="http://schemas.microsoft.com/office/drawing/2014/main" id="{EAFF3B9B-43D7-4B13-9441-FC44BD2A21B4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四角形: 角を丸くする 373">
                <a:extLst>
                  <a:ext uri="{FF2B5EF4-FFF2-40B4-BE49-F238E27FC236}">
                    <a16:creationId xmlns:a16="http://schemas.microsoft.com/office/drawing/2014/main" id="{EDE9DD43-9390-42E3-80FD-2EA8DBC48550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5206CD66-12C5-45EE-B051-D0036EFD46FC}"/>
                </a:ext>
              </a:extLst>
            </p:cNvPr>
            <p:cNvGrpSpPr/>
            <p:nvPr/>
          </p:nvGrpSpPr>
          <p:grpSpPr>
            <a:xfrm>
              <a:off x="4587689" y="1599784"/>
              <a:ext cx="232050" cy="232048"/>
              <a:chOff x="7568508" y="1585601"/>
              <a:chExt cx="232468" cy="232466"/>
            </a:xfrm>
          </p:grpSpPr>
          <p:sp>
            <p:nvSpPr>
              <p:cNvPr id="521" name="楕円 520">
                <a:extLst>
                  <a:ext uri="{FF2B5EF4-FFF2-40B4-BE49-F238E27FC236}">
                    <a16:creationId xmlns:a16="http://schemas.microsoft.com/office/drawing/2014/main" id="{040A2382-2D62-4F95-9E0F-53C62BACBB20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2" name="楕円 521">
                <a:extLst>
                  <a:ext uri="{FF2B5EF4-FFF2-40B4-BE49-F238E27FC236}">
                    <a16:creationId xmlns:a16="http://schemas.microsoft.com/office/drawing/2014/main" id="{658E169C-1B69-43B3-80BC-57C40EAAF28A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23" name="グループ化 522">
              <a:extLst>
                <a:ext uri="{FF2B5EF4-FFF2-40B4-BE49-F238E27FC236}">
                  <a16:creationId xmlns:a16="http://schemas.microsoft.com/office/drawing/2014/main" id="{7969310D-D12E-4627-A08A-17F0E7C9ED88}"/>
                </a:ext>
              </a:extLst>
            </p:cNvPr>
            <p:cNvGrpSpPr/>
            <p:nvPr/>
          </p:nvGrpSpPr>
          <p:grpSpPr>
            <a:xfrm>
              <a:off x="5074354" y="1599784"/>
              <a:ext cx="232050" cy="232048"/>
              <a:chOff x="7568508" y="1585601"/>
              <a:chExt cx="232468" cy="232466"/>
            </a:xfrm>
          </p:grpSpPr>
          <p:sp>
            <p:nvSpPr>
              <p:cNvPr id="524" name="楕円 523">
                <a:extLst>
                  <a:ext uri="{FF2B5EF4-FFF2-40B4-BE49-F238E27FC236}">
                    <a16:creationId xmlns:a16="http://schemas.microsoft.com/office/drawing/2014/main" id="{DEC25FC4-7B56-4522-A83C-26CE9E4DDC6C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5" name="楕円 524">
                <a:extLst>
                  <a:ext uri="{FF2B5EF4-FFF2-40B4-BE49-F238E27FC236}">
                    <a16:creationId xmlns:a16="http://schemas.microsoft.com/office/drawing/2014/main" id="{890080A2-C6E4-4535-A1CE-1B42343DA446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56458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24DBCA5-C0DF-4F8C-83D5-9DE64F5FD9C4}"/>
              </a:ext>
            </a:extLst>
          </p:cNvPr>
          <p:cNvGrpSpPr/>
          <p:nvPr/>
        </p:nvGrpSpPr>
        <p:grpSpPr>
          <a:xfrm>
            <a:off x="3613150" y="3953828"/>
            <a:ext cx="2705100" cy="2495550"/>
            <a:chOff x="3613150" y="3953828"/>
            <a:chExt cx="2705100" cy="2495550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A6FDE0F2-50CD-45BA-8B27-AE4E86316A18}"/>
                </a:ext>
              </a:extLst>
            </p:cNvPr>
            <p:cNvGrpSpPr/>
            <p:nvPr/>
          </p:nvGrpSpPr>
          <p:grpSpPr>
            <a:xfrm>
              <a:off x="3665537" y="3953828"/>
              <a:ext cx="2600326" cy="2105025"/>
              <a:chOff x="706437" y="1243013"/>
              <a:chExt cx="2600326" cy="2105025"/>
            </a:xfrm>
          </p:grpSpPr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38A87EBD-3D9A-489C-A208-DA3F672EE36D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95" name="四角形: 上の 2 つの角を丸める 94">
                  <a:extLst>
                    <a:ext uri="{FF2B5EF4-FFF2-40B4-BE49-F238E27FC236}">
                      <a16:creationId xmlns:a16="http://schemas.microsoft.com/office/drawing/2014/main" id="{56ABFC53-42C6-4BC9-A796-072AC8F549CD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四角形: 上の 2 つの角を丸める 95">
                  <a:extLst>
                    <a:ext uri="{FF2B5EF4-FFF2-40B4-BE49-F238E27FC236}">
                      <a16:creationId xmlns:a16="http://schemas.microsoft.com/office/drawing/2014/main" id="{9EE1AC5C-24B8-4BBC-AB0C-DD93856F178C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" name="四角形: 角を丸くする 92">
                <a:extLst>
                  <a:ext uri="{FF2B5EF4-FFF2-40B4-BE49-F238E27FC236}">
                    <a16:creationId xmlns:a16="http://schemas.microsoft.com/office/drawing/2014/main" id="{87F49C13-329F-45F1-81F0-EC09DAA22275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67E7D470-7DA0-4535-B393-009F55D61CE4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5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6AF84763-31FE-4808-AC74-54BC25AFF876}"/>
                </a:ext>
              </a:extLst>
            </p:cNvPr>
            <p:cNvGrpSpPr/>
            <p:nvPr/>
          </p:nvGrpSpPr>
          <p:grpSpPr>
            <a:xfrm>
              <a:off x="4384024" y="4050182"/>
              <a:ext cx="1128426" cy="2141886"/>
              <a:chOff x="4277475" y="3902474"/>
              <a:chExt cx="1341524" cy="2546373"/>
            </a:xfrm>
          </p:grpSpPr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E0244EDF-C758-43DF-9842-8F5DBAD4A449}"/>
                  </a:ext>
                </a:extLst>
              </p:cNvPr>
              <p:cNvGrpSpPr/>
              <p:nvPr/>
            </p:nvGrpSpPr>
            <p:grpSpPr>
              <a:xfrm>
                <a:off x="4314065" y="4999690"/>
                <a:ext cx="1261889" cy="1449157"/>
                <a:chOff x="1447746" y="5146878"/>
                <a:chExt cx="1139046" cy="1308084"/>
              </a:xfrm>
            </p:grpSpPr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C44EBC69-8FA2-462D-A69E-AB21B3A35269}"/>
                    </a:ext>
                  </a:extLst>
                </p:cNvPr>
                <p:cNvSpPr/>
                <p:nvPr/>
              </p:nvSpPr>
              <p:spPr>
                <a:xfrm>
                  <a:off x="1755523" y="5146878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CA7EAAA3-094F-437E-87ED-4971B45C603E}"/>
                    </a:ext>
                  </a:extLst>
                </p:cNvPr>
                <p:cNvSpPr/>
                <p:nvPr/>
              </p:nvSpPr>
              <p:spPr>
                <a:xfrm flipH="1">
                  <a:off x="2438311" y="5541886"/>
                  <a:ext cx="148481" cy="913076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7D24799A-260C-42E0-AC41-D9AB59FBD597}"/>
                    </a:ext>
                  </a:extLst>
                </p:cNvPr>
                <p:cNvSpPr/>
                <p:nvPr/>
              </p:nvSpPr>
              <p:spPr>
                <a:xfrm>
                  <a:off x="1447746" y="5538054"/>
                  <a:ext cx="149189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9673FB66-D06E-43BE-B811-FD26BA6FCF73}"/>
                    </a:ext>
                  </a:extLst>
                </p:cNvPr>
                <p:cNvSpPr/>
                <p:nvPr/>
              </p:nvSpPr>
              <p:spPr>
                <a:xfrm>
                  <a:off x="1531690" y="5437869"/>
                  <a:ext cx="974009" cy="1017093"/>
                </a:xfrm>
                <a:custGeom>
                  <a:avLst/>
                  <a:gdLst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88890 w 974009"/>
                    <a:gd name="connsiteY2" fmla="*/ 341486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91271 w 974009"/>
                    <a:gd name="connsiteY2" fmla="*/ 248617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4009" h="1017093">
                      <a:moveTo>
                        <a:pt x="251752" y="0"/>
                      </a:moveTo>
                      <a:lnTo>
                        <a:pt x="345788" y="0"/>
                      </a:lnTo>
                      <a:lnTo>
                        <a:pt x="491271" y="248617"/>
                      </a:lnTo>
                      <a:lnTo>
                        <a:pt x="631992" y="0"/>
                      </a:lnTo>
                      <a:lnTo>
                        <a:pt x="722257" y="0"/>
                      </a:lnTo>
                      <a:cubicBezTo>
                        <a:pt x="861296" y="0"/>
                        <a:pt x="974009" y="112713"/>
                        <a:pt x="974009" y="251752"/>
                      </a:cubicBezTo>
                      <a:lnTo>
                        <a:pt x="974009" y="1017093"/>
                      </a:lnTo>
                      <a:lnTo>
                        <a:pt x="0" y="1017093"/>
                      </a:lnTo>
                      <a:lnTo>
                        <a:pt x="0" y="251752"/>
                      </a:lnTo>
                      <a:cubicBezTo>
                        <a:pt x="0" y="112713"/>
                        <a:pt x="112713" y="0"/>
                        <a:pt x="251752" y="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9" name="正方形/長方形 258">
                  <a:extLst>
                    <a:ext uri="{FF2B5EF4-FFF2-40B4-BE49-F238E27FC236}">
                      <a16:creationId xmlns:a16="http://schemas.microsoft.com/office/drawing/2014/main" id="{109171C3-CED5-464D-B130-124203A04C37}"/>
                    </a:ext>
                  </a:extLst>
                </p:cNvPr>
                <p:cNvSpPr/>
                <p:nvPr/>
              </p:nvSpPr>
              <p:spPr>
                <a:xfrm>
                  <a:off x="1997330" y="5682515"/>
                  <a:ext cx="45719" cy="772447"/>
                </a:xfrm>
                <a:prstGeom prst="rect">
                  <a:avLst/>
                </a:prstGeom>
                <a:solidFill>
                  <a:srgbClr val="00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CEAEEE40-A9B3-43AA-9D5C-2FB9E415F7EE}"/>
                    </a:ext>
                  </a:extLst>
                </p:cNvPr>
                <p:cNvSpPr/>
                <p:nvPr/>
              </p:nvSpPr>
              <p:spPr>
                <a:xfrm rot="10800000" flipV="1">
                  <a:off x="1701728" y="5399878"/>
                  <a:ext cx="638952" cy="303842"/>
                </a:xfrm>
                <a:custGeom>
                  <a:avLst/>
                  <a:gdLst>
                    <a:gd name="connsiteX0" fmla="*/ 582625 w 638952"/>
                    <a:gd name="connsiteY0" fmla="*/ 0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0 w 638952"/>
                    <a:gd name="connsiteY4" fmla="*/ 52384 h 398788"/>
                    <a:gd name="connsiteX5" fmla="*/ 98164 w 638952"/>
                    <a:gd name="connsiteY5" fmla="*/ 158822 h 398788"/>
                    <a:gd name="connsiteX6" fmla="*/ 193841 w 638952"/>
                    <a:gd name="connsiteY6" fmla="*/ 182900 h 398788"/>
                    <a:gd name="connsiteX7" fmla="*/ 176526 w 638952"/>
                    <a:gd name="connsiteY7" fmla="*/ 243789 h 398788"/>
                    <a:gd name="connsiteX8" fmla="*/ 319476 w 638952"/>
                    <a:gd name="connsiteY8" fmla="*/ 398788 h 398788"/>
                    <a:gd name="connsiteX9" fmla="*/ 459002 w 638952"/>
                    <a:gd name="connsiteY9" fmla="*/ 247502 h 398788"/>
                    <a:gd name="connsiteX10" fmla="*/ 440631 w 638952"/>
                    <a:gd name="connsiteY10" fmla="*/ 182900 h 398788"/>
                    <a:gd name="connsiteX11" fmla="*/ 542143 w 638952"/>
                    <a:gd name="connsiteY11" fmla="*/ 157353 h 398788"/>
                    <a:gd name="connsiteX12" fmla="*/ 638952 w 638952"/>
                    <a:gd name="connsiteY12" fmla="*/ 52384 h 398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38952" h="398788">
                      <a:moveTo>
                        <a:pt x="638952" y="52384"/>
                      </a:moveTo>
                      <a:lnTo>
                        <a:pt x="460772" y="0"/>
                      </a:lnTo>
                      <a:lnTo>
                        <a:pt x="320100" y="365560"/>
                      </a:lnTo>
                      <a:lnTo>
                        <a:pt x="179428" y="0"/>
                      </a:lnTo>
                      <a:lnTo>
                        <a:pt x="0" y="52384"/>
                      </a:lnTo>
                      <a:lnTo>
                        <a:pt x="98164" y="158822"/>
                      </a:lnTo>
                      <a:lnTo>
                        <a:pt x="193841" y="182900"/>
                      </a:lnTo>
                      <a:lnTo>
                        <a:pt x="176526" y="243789"/>
                      </a:lnTo>
                      <a:lnTo>
                        <a:pt x="319476" y="398788"/>
                      </a:lnTo>
                      <a:lnTo>
                        <a:pt x="459002" y="247502"/>
                      </a:lnTo>
                      <a:lnTo>
                        <a:pt x="440631" y="182900"/>
                      </a:lnTo>
                      <a:lnTo>
                        <a:pt x="542143" y="157353"/>
                      </a:lnTo>
                      <a:lnTo>
                        <a:pt x="638952" y="52384"/>
                      </a:lnTo>
                      <a:close/>
                    </a:path>
                  </a:pathLst>
                </a:custGeom>
                <a:solidFill>
                  <a:srgbClr val="00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297A9980-9585-4DE2-A341-6E2DAD450F16}"/>
                  </a:ext>
                </a:extLst>
              </p:cNvPr>
              <p:cNvGrpSpPr/>
              <p:nvPr/>
            </p:nvGrpSpPr>
            <p:grpSpPr>
              <a:xfrm>
                <a:off x="4277475" y="3902474"/>
                <a:ext cx="1341524" cy="1316229"/>
                <a:chOff x="4265647" y="3835565"/>
                <a:chExt cx="1341524" cy="1316229"/>
              </a:xfrm>
            </p:grpSpPr>
            <p:sp>
              <p:nvSpPr>
                <p:cNvPr id="240" name="円/楕円 608">
                  <a:extLst>
                    <a:ext uri="{FF2B5EF4-FFF2-40B4-BE49-F238E27FC236}">
                      <a16:creationId xmlns:a16="http://schemas.microsoft.com/office/drawing/2014/main" id="{00C2DE67-543E-4A94-9F9E-A4877881C273}"/>
                    </a:ext>
                  </a:extLst>
                </p:cNvPr>
                <p:cNvSpPr/>
                <p:nvPr/>
              </p:nvSpPr>
              <p:spPr>
                <a:xfrm>
                  <a:off x="4305271" y="3835565"/>
                  <a:ext cx="1262270" cy="10534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1" name="円/楕円 646">
                  <a:extLst>
                    <a:ext uri="{FF2B5EF4-FFF2-40B4-BE49-F238E27FC236}">
                      <a16:creationId xmlns:a16="http://schemas.microsoft.com/office/drawing/2014/main" id="{2CDDFFB9-D1BF-4A5B-B443-460108B44B34}"/>
                    </a:ext>
                  </a:extLst>
                </p:cNvPr>
                <p:cNvSpPr/>
                <p:nvPr/>
              </p:nvSpPr>
              <p:spPr>
                <a:xfrm rot="20700000">
                  <a:off x="4265647" y="4448682"/>
                  <a:ext cx="258772" cy="388157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2" name="円/楕円 647">
                  <a:extLst>
                    <a:ext uri="{FF2B5EF4-FFF2-40B4-BE49-F238E27FC236}">
                      <a16:creationId xmlns:a16="http://schemas.microsoft.com/office/drawing/2014/main" id="{EFF769B0-4FD3-43F6-A6A4-7D635E8D70D5}"/>
                    </a:ext>
                  </a:extLst>
                </p:cNvPr>
                <p:cNvSpPr/>
                <p:nvPr/>
              </p:nvSpPr>
              <p:spPr>
                <a:xfrm rot="20700000">
                  <a:off x="4312493" y="4516350"/>
                  <a:ext cx="165081" cy="252823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3" name="円/楕円 644">
                  <a:extLst>
                    <a:ext uri="{FF2B5EF4-FFF2-40B4-BE49-F238E27FC236}">
                      <a16:creationId xmlns:a16="http://schemas.microsoft.com/office/drawing/2014/main" id="{352D3F29-ACFC-42AC-ACA3-EA3DCC6A00F4}"/>
                    </a:ext>
                  </a:extLst>
                </p:cNvPr>
                <p:cNvSpPr/>
                <p:nvPr/>
              </p:nvSpPr>
              <p:spPr>
                <a:xfrm rot="900000" flipH="1">
                  <a:off x="5348399" y="4448682"/>
                  <a:ext cx="258772" cy="388157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4" name="円/楕円 645">
                  <a:extLst>
                    <a:ext uri="{FF2B5EF4-FFF2-40B4-BE49-F238E27FC236}">
                      <a16:creationId xmlns:a16="http://schemas.microsoft.com/office/drawing/2014/main" id="{6D7A76FC-8ECA-4B33-BFF4-3CCBAF31E7DE}"/>
                    </a:ext>
                  </a:extLst>
                </p:cNvPr>
                <p:cNvSpPr/>
                <p:nvPr/>
              </p:nvSpPr>
              <p:spPr>
                <a:xfrm rot="900000" flipH="1">
                  <a:off x="5395244" y="4516350"/>
                  <a:ext cx="165081" cy="252823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5" name="円/楕円 643">
                  <a:extLst>
                    <a:ext uri="{FF2B5EF4-FFF2-40B4-BE49-F238E27FC236}">
                      <a16:creationId xmlns:a16="http://schemas.microsoft.com/office/drawing/2014/main" id="{D1AE97A9-B7C9-43EC-B26F-DEE601E27BE4}"/>
                    </a:ext>
                  </a:extLst>
                </p:cNvPr>
                <p:cNvSpPr/>
                <p:nvPr/>
              </p:nvSpPr>
              <p:spPr>
                <a:xfrm>
                  <a:off x="4395033" y="3933701"/>
                  <a:ext cx="1082753" cy="1218093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6" name="円/楕円 638">
                  <a:extLst>
                    <a:ext uri="{FF2B5EF4-FFF2-40B4-BE49-F238E27FC236}">
                      <a16:creationId xmlns:a16="http://schemas.microsoft.com/office/drawing/2014/main" id="{C124FB7F-F214-4799-A2D2-B20686A69902}"/>
                    </a:ext>
                  </a:extLst>
                </p:cNvPr>
                <p:cNvSpPr/>
                <p:nvPr/>
              </p:nvSpPr>
              <p:spPr>
                <a:xfrm>
                  <a:off x="4828906" y="4762065"/>
                  <a:ext cx="205751" cy="101649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7" name="円/楕円 50">
                  <a:extLst>
                    <a:ext uri="{FF2B5EF4-FFF2-40B4-BE49-F238E27FC236}">
                      <a16:creationId xmlns:a16="http://schemas.microsoft.com/office/drawing/2014/main" id="{5FF91C31-174F-44F3-B417-B437F2078BA0}"/>
                    </a:ext>
                  </a:extLst>
                </p:cNvPr>
                <p:cNvSpPr/>
                <p:nvPr/>
              </p:nvSpPr>
              <p:spPr>
                <a:xfrm>
                  <a:off x="4479601" y="3923172"/>
                  <a:ext cx="928540" cy="4337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17208" h="288310">
                      <a:moveTo>
                        <a:pt x="306540" y="0"/>
                      </a:moveTo>
                      <a:cubicBezTo>
                        <a:pt x="469326" y="0"/>
                        <a:pt x="601290" y="44625"/>
                        <a:pt x="601290" y="99673"/>
                      </a:cubicBezTo>
                      <a:lnTo>
                        <a:pt x="601154" y="100130"/>
                      </a:lnTo>
                      <a:cubicBezTo>
                        <a:pt x="626273" y="136691"/>
                        <a:pt x="621686" y="186815"/>
                        <a:pt x="589012" y="219488"/>
                      </a:cubicBezTo>
                      <a:lnTo>
                        <a:pt x="520191" y="288310"/>
                      </a:lnTo>
                      <a:lnTo>
                        <a:pt x="451370" y="219488"/>
                      </a:lnTo>
                      <a:lnTo>
                        <a:pt x="448184" y="214690"/>
                      </a:lnTo>
                      <a:cubicBezTo>
                        <a:pt x="447656" y="216752"/>
                        <a:pt x="446351" y="218135"/>
                        <a:pt x="444997" y="219488"/>
                      </a:cubicBezTo>
                      <a:lnTo>
                        <a:pt x="376176" y="288310"/>
                      </a:lnTo>
                      <a:lnTo>
                        <a:pt x="310859" y="222992"/>
                      </a:lnTo>
                      <a:lnTo>
                        <a:pt x="245541" y="288310"/>
                      </a:lnTo>
                      <a:lnTo>
                        <a:pt x="176720" y="219488"/>
                      </a:lnTo>
                      <a:lnTo>
                        <a:pt x="171280" y="211297"/>
                      </a:lnTo>
                      <a:cubicBezTo>
                        <a:pt x="170367" y="214728"/>
                        <a:pt x="168176" y="217153"/>
                        <a:pt x="165840" y="219488"/>
                      </a:cubicBezTo>
                      <a:lnTo>
                        <a:pt x="97019" y="288310"/>
                      </a:lnTo>
                      <a:lnTo>
                        <a:pt x="28198" y="219488"/>
                      </a:lnTo>
                      <a:cubicBezTo>
                        <a:pt x="-3184" y="188108"/>
                        <a:pt x="-8656" y="140630"/>
                        <a:pt x="13206" y="104422"/>
                      </a:cubicBezTo>
                      <a:cubicBezTo>
                        <a:pt x="11908" y="102951"/>
                        <a:pt x="11790" y="101317"/>
                        <a:pt x="11790" y="99673"/>
                      </a:cubicBezTo>
                      <a:cubicBezTo>
                        <a:pt x="11790" y="44625"/>
                        <a:pt x="143754" y="0"/>
                        <a:pt x="30654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8" name="円/楕円 631">
                  <a:extLst>
                    <a:ext uri="{FF2B5EF4-FFF2-40B4-BE49-F238E27FC236}">
                      <a16:creationId xmlns:a16="http://schemas.microsoft.com/office/drawing/2014/main" id="{D0DDFD7E-2E94-45EA-B07B-6D38B42BFFE4}"/>
                    </a:ext>
                  </a:extLst>
                </p:cNvPr>
                <p:cNvSpPr/>
                <p:nvPr/>
              </p:nvSpPr>
              <p:spPr>
                <a:xfrm>
                  <a:off x="5247615" y="4733869"/>
                  <a:ext cx="136304" cy="73962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632">
                  <a:extLst>
                    <a:ext uri="{FF2B5EF4-FFF2-40B4-BE49-F238E27FC236}">
                      <a16:creationId xmlns:a16="http://schemas.microsoft.com/office/drawing/2014/main" id="{3C9C29DC-B7E9-43AA-AD55-4B046E86148B}"/>
                    </a:ext>
                  </a:extLst>
                </p:cNvPr>
                <p:cNvSpPr/>
                <p:nvPr/>
              </p:nvSpPr>
              <p:spPr>
                <a:xfrm>
                  <a:off x="4504489" y="4733869"/>
                  <a:ext cx="136304" cy="73962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0C3BE0CC-6ACE-4D4C-8AD5-2B8E4226A8A8}"/>
                    </a:ext>
                  </a:extLst>
                </p:cNvPr>
                <p:cNvSpPr/>
                <p:nvPr/>
              </p:nvSpPr>
              <p:spPr>
                <a:xfrm>
                  <a:off x="4537425" y="4334754"/>
                  <a:ext cx="214607" cy="51189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856EE8FB-D00D-4644-95E4-DBA48251EA40}"/>
                    </a:ext>
                  </a:extLst>
                </p:cNvPr>
                <p:cNvSpPr/>
                <p:nvPr/>
              </p:nvSpPr>
              <p:spPr>
                <a:xfrm>
                  <a:off x="5139993" y="4334755"/>
                  <a:ext cx="214607" cy="51189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5AA539F5-76F2-41B6-A8C8-D95D72F1F303}"/>
                    </a:ext>
                  </a:extLst>
                </p:cNvPr>
                <p:cNvSpPr/>
                <p:nvPr/>
              </p:nvSpPr>
              <p:spPr>
                <a:xfrm rot="5400000">
                  <a:off x="4939045" y="4909774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9" name="四角形: 上の 2 つの角を丸める 238">
                <a:extLst>
                  <a:ext uri="{FF2B5EF4-FFF2-40B4-BE49-F238E27FC236}">
                    <a16:creationId xmlns:a16="http://schemas.microsoft.com/office/drawing/2014/main" id="{11DC651C-B1D4-41E3-9CC9-3402080E36C9}"/>
                  </a:ext>
                </a:extLst>
              </p:cNvPr>
              <p:cNvSpPr/>
              <p:nvPr/>
            </p:nvSpPr>
            <p:spPr>
              <a:xfrm>
                <a:off x="5100556" y="5677858"/>
                <a:ext cx="283353" cy="277437"/>
              </a:xfrm>
              <a:prstGeom prst="round2SameRect">
                <a:avLst>
                  <a:gd name="adj1" fmla="val 0"/>
                  <a:gd name="adj2" fmla="val 29182"/>
                </a:avLst>
              </a:prstGeom>
              <a:solidFill>
                <a:srgbClr val="00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FBF76F51-84B0-485F-87D0-4178405F91AB}"/>
                </a:ext>
              </a:extLst>
            </p:cNvPr>
            <p:cNvGrpSpPr/>
            <p:nvPr/>
          </p:nvGrpSpPr>
          <p:grpSpPr>
            <a:xfrm>
              <a:off x="3613150" y="5317006"/>
              <a:ext cx="2705100" cy="1132372"/>
              <a:chOff x="3613150" y="2328860"/>
              <a:chExt cx="2705100" cy="1209678"/>
            </a:xfrm>
          </p:grpSpPr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EA3EEA6C-C6A7-42DD-AC87-C62EA30D2595}"/>
                  </a:ext>
                </a:extLst>
              </p:cNvPr>
              <p:cNvGrpSpPr/>
              <p:nvPr/>
            </p:nvGrpSpPr>
            <p:grpSpPr>
              <a:xfrm>
                <a:off x="36131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AC6CBEE7-4C07-46B3-AAEB-B3D0EE8201EC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四角形: 上の 2 つの角を丸める 181">
                  <a:extLst>
                    <a:ext uri="{FF2B5EF4-FFF2-40B4-BE49-F238E27FC236}">
                      <a16:creationId xmlns:a16="http://schemas.microsoft.com/office/drawing/2014/main" id="{D3789D73-719A-4F9F-B209-00A3E9EFD4EB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lgConfetti">
                  <a:fgClr>
                    <a:schemeClr val="accent5">
                      <a:lumMod val="75000"/>
                    </a:schemeClr>
                  </a:fgClr>
                  <a:bgClr>
                    <a:schemeClr val="accent5">
                      <a:lumMod val="50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9" name="四角形: 上の 2 つの角を丸める 181">
                <a:extLst>
                  <a:ext uri="{FF2B5EF4-FFF2-40B4-BE49-F238E27FC236}">
                    <a16:creationId xmlns:a16="http://schemas.microsoft.com/office/drawing/2014/main" id="{7FB36A6A-ACF7-41D8-9A56-E40AD1BFC9D7}"/>
                  </a:ext>
                </a:extLst>
              </p:cNvPr>
              <p:cNvSpPr/>
              <p:nvPr/>
            </p:nvSpPr>
            <p:spPr>
              <a:xfrm>
                <a:off x="3613150" y="2328860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0" name="グループ化 449">
              <a:extLst>
                <a:ext uri="{FF2B5EF4-FFF2-40B4-BE49-F238E27FC236}">
                  <a16:creationId xmlns:a16="http://schemas.microsoft.com/office/drawing/2014/main" id="{01B60049-0388-4054-B27E-19D24B5B9DBD}"/>
                </a:ext>
              </a:extLst>
            </p:cNvPr>
            <p:cNvGrpSpPr/>
            <p:nvPr/>
          </p:nvGrpSpPr>
          <p:grpSpPr>
            <a:xfrm flipH="1">
              <a:off x="4184476" y="5239647"/>
              <a:ext cx="324797" cy="186940"/>
              <a:chOff x="6628337" y="2532622"/>
              <a:chExt cx="397351" cy="228700"/>
            </a:xfrm>
          </p:grpSpPr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A7D3EA73-3F3B-41FD-A745-3DF6013DB219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56" name="四角形: 角を丸くする 455">
                  <a:extLst>
                    <a:ext uri="{FF2B5EF4-FFF2-40B4-BE49-F238E27FC236}">
                      <a16:creationId xmlns:a16="http://schemas.microsoft.com/office/drawing/2014/main" id="{E31A98A3-B3A5-4259-B2F3-C8BD3E1BDE29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四角形: 角を丸くする 456">
                  <a:extLst>
                    <a:ext uri="{FF2B5EF4-FFF2-40B4-BE49-F238E27FC236}">
                      <a16:creationId xmlns:a16="http://schemas.microsoft.com/office/drawing/2014/main" id="{921D9C73-AABD-4F49-A423-52DF8D53BFB2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四角形: 角を丸くする 457">
                  <a:extLst>
                    <a:ext uri="{FF2B5EF4-FFF2-40B4-BE49-F238E27FC236}">
                      <a16:creationId xmlns:a16="http://schemas.microsoft.com/office/drawing/2014/main" id="{CA0EF312-0BE3-4B75-9627-2912E8D3244A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四角形: 角を丸くする 458">
                  <a:extLst>
                    <a:ext uri="{FF2B5EF4-FFF2-40B4-BE49-F238E27FC236}">
                      <a16:creationId xmlns:a16="http://schemas.microsoft.com/office/drawing/2014/main" id="{38BD6C14-240A-4002-9657-FF1CAC8015CF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2" name="四角形: 角を丸くする 451">
                <a:extLst>
                  <a:ext uri="{FF2B5EF4-FFF2-40B4-BE49-F238E27FC236}">
                    <a16:creationId xmlns:a16="http://schemas.microsoft.com/office/drawing/2014/main" id="{D9654BD7-C3E9-4DD1-A1D6-B4D37074FFF9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53" name="四角形: 角を丸くする 452">
                <a:extLst>
                  <a:ext uri="{FF2B5EF4-FFF2-40B4-BE49-F238E27FC236}">
                    <a16:creationId xmlns:a16="http://schemas.microsoft.com/office/drawing/2014/main" id="{D55A4B92-BE28-46D7-A467-3F68CFEED9E2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四角形: 角を丸くする 453">
                <a:extLst>
                  <a:ext uri="{FF2B5EF4-FFF2-40B4-BE49-F238E27FC236}">
                    <a16:creationId xmlns:a16="http://schemas.microsoft.com/office/drawing/2014/main" id="{BF06D2F9-0A36-4BFC-8BF1-AF9EFECFBF7F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四角形: 角を丸くする 454">
                <a:extLst>
                  <a:ext uri="{FF2B5EF4-FFF2-40B4-BE49-F238E27FC236}">
                    <a16:creationId xmlns:a16="http://schemas.microsoft.com/office/drawing/2014/main" id="{B58A8141-5778-478A-A412-3EC26C9E50C7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B91B3F72-1F1D-45CE-849E-1F0E476F2D1C}"/>
                </a:ext>
              </a:extLst>
            </p:cNvPr>
            <p:cNvGrpSpPr/>
            <p:nvPr/>
          </p:nvGrpSpPr>
          <p:grpSpPr>
            <a:xfrm>
              <a:off x="5425399" y="5239647"/>
              <a:ext cx="324797" cy="186940"/>
              <a:chOff x="6628337" y="2532622"/>
              <a:chExt cx="397351" cy="228700"/>
            </a:xfrm>
          </p:grpSpPr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B918B179-73A5-4A49-91AC-171146D0BBC4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66" name="四角形: 角を丸くする 465">
                  <a:extLst>
                    <a:ext uri="{FF2B5EF4-FFF2-40B4-BE49-F238E27FC236}">
                      <a16:creationId xmlns:a16="http://schemas.microsoft.com/office/drawing/2014/main" id="{28F6F00F-3A10-46AE-8251-325DBBF19783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四角形: 角を丸くする 466">
                  <a:extLst>
                    <a:ext uri="{FF2B5EF4-FFF2-40B4-BE49-F238E27FC236}">
                      <a16:creationId xmlns:a16="http://schemas.microsoft.com/office/drawing/2014/main" id="{43503063-C818-4E07-BA74-8A255DA297EB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四角形: 角を丸くする 467">
                  <a:extLst>
                    <a:ext uri="{FF2B5EF4-FFF2-40B4-BE49-F238E27FC236}">
                      <a16:creationId xmlns:a16="http://schemas.microsoft.com/office/drawing/2014/main" id="{9EBDBCA4-D583-4681-A8A4-9F063C0B3AD8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四角形: 角を丸くする 468">
                  <a:extLst>
                    <a:ext uri="{FF2B5EF4-FFF2-40B4-BE49-F238E27FC236}">
                      <a16:creationId xmlns:a16="http://schemas.microsoft.com/office/drawing/2014/main" id="{7DF7BA19-C2B4-4458-BB22-93D1E38D17CA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2" name="四角形: 角を丸くする 461">
                <a:extLst>
                  <a:ext uri="{FF2B5EF4-FFF2-40B4-BE49-F238E27FC236}">
                    <a16:creationId xmlns:a16="http://schemas.microsoft.com/office/drawing/2014/main" id="{4E3C8EC6-5485-4032-8DF9-D07EC1BA1531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四角形: 角を丸くする 462">
                <a:extLst>
                  <a:ext uri="{FF2B5EF4-FFF2-40B4-BE49-F238E27FC236}">
                    <a16:creationId xmlns:a16="http://schemas.microsoft.com/office/drawing/2014/main" id="{1DF72329-02CD-4806-B1E8-05D1AA1566D8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四角形: 角を丸くする 463">
                <a:extLst>
                  <a:ext uri="{FF2B5EF4-FFF2-40B4-BE49-F238E27FC236}">
                    <a16:creationId xmlns:a16="http://schemas.microsoft.com/office/drawing/2014/main" id="{87CD92E4-A5EF-493D-A2F2-72BFE0A4A9BF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四角形: 角を丸くする 464">
                <a:extLst>
                  <a:ext uri="{FF2B5EF4-FFF2-40B4-BE49-F238E27FC236}">
                    <a16:creationId xmlns:a16="http://schemas.microsoft.com/office/drawing/2014/main" id="{EE66D759-A608-4C2C-B31A-8D7F25D1A034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C71AC441-7889-42A4-B14E-75AB2074916E}"/>
                </a:ext>
              </a:extLst>
            </p:cNvPr>
            <p:cNvGrpSpPr/>
            <p:nvPr/>
          </p:nvGrpSpPr>
          <p:grpSpPr>
            <a:xfrm>
              <a:off x="4572519" y="4550184"/>
              <a:ext cx="232050" cy="232048"/>
              <a:chOff x="7568508" y="1585601"/>
              <a:chExt cx="232468" cy="232466"/>
            </a:xfrm>
          </p:grpSpPr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C8490606-797C-46EC-8E72-1F5D61C5A455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DD5B1DFE-E9DE-435E-9FB2-2A9F1627147D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B6963C7B-162D-4F7A-A0A3-7D1CAA84D3B0}"/>
                </a:ext>
              </a:extLst>
            </p:cNvPr>
            <p:cNvGrpSpPr/>
            <p:nvPr/>
          </p:nvGrpSpPr>
          <p:grpSpPr>
            <a:xfrm>
              <a:off x="5087579" y="4550184"/>
              <a:ext cx="232050" cy="232048"/>
              <a:chOff x="7568508" y="1585601"/>
              <a:chExt cx="232468" cy="232466"/>
            </a:xfrm>
          </p:grpSpPr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A764DC3E-1A9E-4510-9C47-6AA2CAFF754D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5ED97551-207F-4960-A28B-BA517118BB26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7F679585-A767-49F2-860F-60D690EA51B7}"/>
              </a:ext>
            </a:extLst>
          </p:cNvPr>
          <p:cNvGrpSpPr/>
          <p:nvPr/>
        </p:nvGrpSpPr>
        <p:grpSpPr>
          <a:xfrm>
            <a:off x="654050" y="3953828"/>
            <a:ext cx="2705100" cy="2495550"/>
            <a:chOff x="654050" y="3953828"/>
            <a:chExt cx="2705100" cy="2495550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7F5629A9-CB2A-4660-A77E-C8471A5110BE}"/>
                </a:ext>
              </a:extLst>
            </p:cNvPr>
            <p:cNvGrpSpPr/>
            <p:nvPr/>
          </p:nvGrpSpPr>
          <p:grpSpPr>
            <a:xfrm>
              <a:off x="706437" y="3953828"/>
              <a:ext cx="2600326" cy="2105025"/>
              <a:chOff x="706437" y="1243013"/>
              <a:chExt cx="2600326" cy="2105025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C8003CC5-C675-4CBE-B7CB-3E53B219F3FF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A3CC2803-2F34-4041-897A-9D33EC6C920C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4" name="四角形: 上の 2 つの角を丸める 83">
                  <a:extLst>
                    <a:ext uri="{FF2B5EF4-FFF2-40B4-BE49-F238E27FC236}">
                      <a16:creationId xmlns:a16="http://schemas.microsoft.com/office/drawing/2014/main" id="{B5622F75-C2BC-447D-891D-B33D377E92A4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757BF83B-9AA0-4EB4-BEBF-BD4D4FD3CFD4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D478571C-B339-47B6-B0CE-218A6E1EEBE7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gradFill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5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AC69739E-1F31-42BE-8377-9975F70407A3}"/>
                </a:ext>
              </a:extLst>
            </p:cNvPr>
            <p:cNvGrpSpPr/>
            <p:nvPr/>
          </p:nvGrpSpPr>
          <p:grpSpPr>
            <a:xfrm>
              <a:off x="1427754" y="4062469"/>
              <a:ext cx="1170426" cy="2189722"/>
              <a:chOff x="1317239" y="3846327"/>
              <a:chExt cx="1391456" cy="2603242"/>
            </a:xfrm>
          </p:grpSpPr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E35D7980-FD4A-46BA-9857-1A101FA1928E}"/>
                  </a:ext>
                </a:extLst>
              </p:cNvPr>
              <p:cNvGrpSpPr/>
              <p:nvPr/>
            </p:nvGrpSpPr>
            <p:grpSpPr>
              <a:xfrm>
                <a:off x="1364598" y="4984109"/>
                <a:ext cx="1296738" cy="1465460"/>
                <a:chOff x="1531401" y="5107714"/>
                <a:chExt cx="999127" cy="1286462"/>
              </a:xfrm>
            </p:grpSpPr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F4B82CF4-A1F1-478C-89AA-DEAF36E14D13}"/>
                    </a:ext>
                  </a:extLst>
                </p:cNvPr>
                <p:cNvSpPr/>
                <p:nvPr/>
              </p:nvSpPr>
              <p:spPr>
                <a:xfrm flipH="1">
                  <a:off x="2383030" y="5453445"/>
                  <a:ext cx="147498" cy="940730"/>
                </a:xfrm>
                <a:custGeom>
                  <a:avLst/>
                  <a:gdLst>
                    <a:gd name="connsiteX0" fmla="*/ 147498 w 147498"/>
                    <a:gd name="connsiteY0" fmla="*/ 0 h 940730"/>
                    <a:gd name="connsiteX1" fmla="*/ 147498 w 147498"/>
                    <a:gd name="connsiteY1" fmla="*/ 940730 h 940730"/>
                    <a:gd name="connsiteX2" fmla="*/ 0 w 147498"/>
                    <a:gd name="connsiteY2" fmla="*/ 940730 h 940730"/>
                    <a:gd name="connsiteX3" fmla="*/ 0 w 147498"/>
                    <a:gd name="connsiteY3" fmla="*/ 321357 h 940730"/>
                    <a:gd name="connsiteX4" fmla="*/ 118335 w 147498"/>
                    <a:gd name="connsiteY4" fmla="*/ 24388 h 940730"/>
                    <a:gd name="connsiteX5" fmla="*/ 147498 w 147498"/>
                    <a:gd name="connsiteY5" fmla="*/ 0 h 94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7498" h="940730">
                      <a:moveTo>
                        <a:pt x="147498" y="0"/>
                      </a:moveTo>
                      <a:lnTo>
                        <a:pt x="147498" y="940730"/>
                      </a:lnTo>
                      <a:lnTo>
                        <a:pt x="0" y="940730"/>
                      </a:lnTo>
                      <a:lnTo>
                        <a:pt x="0" y="321357"/>
                      </a:lnTo>
                      <a:cubicBezTo>
                        <a:pt x="0" y="202738"/>
                        <a:pt x="45851" y="96401"/>
                        <a:pt x="118335" y="24388"/>
                      </a:cubicBezTo>
                      <a:lnTo>
                        <a:pt x="147498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9AA95F5D-2D1C-4D75-9FF6-D5E5E1034BCE}"/>
                    </a:ext>
                  </a:extLst>
                </p:cNvPr>
                <p:cNvSpPr/>
                <p:nvPr/>
              </p:nvSpPr>
              <p:spPr>
                <a:xfrm>
                  <a:off x="1788471" y="5107714"/>
                  <a:ext cx="456610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1CA4C842-4DBA-41F5-B4D4-C2B41A090F2A}"/>
                    </a:ext>
                  </a:extLst>
                </p:cNvPr>
                <p:cNvSpPr/>
                <p:nvPr/>
              </p:nvSpPr>
              <p:spPr>
                <a:xfrm>
                  <a:off x="1531401" y="5453445"/>
                  <a:ext cx="147498" cy="940730"/>
                </a:xfrm>
                <a:custGeom>
                  <a:avLst/>
                  <a:gdLst>
                    <a:gd name="connsiteX0" fmla="*/ 147498 w 147498"/>
                    <a:gd name="connsiteY0" fmla="*/ 0 h 940730"/>
                    <a:gd name="connsiteX1" fmla="*/ 147498 w 147498"/>
                    <a:gd name="connsiteY1" fmla="*/ 940730 h 940730"/>
                    <a:gd name="connsiteX2" fmla="*/ 0 w 147498"/>
                    <a:gd name="connsiteY2" fmla="*/ 940730 h 940730"/>
                    <a:gd name="connsiteX3" fmla="*/ 0 w 147498"/>
                    <a:gd name="connsiteY3" fmla="*/ 321357 h 940730"/>
                    <a:gd name="connsiteX4" fmla="*/ 118335 w 147498"/>
                    <a:gd name="connsiteY4" fmla="*/ 24388 h 940730"/>
                    <a:gd name="connsiteX5" fmla="*/ 147498 w 147498"/>
                    <a:gd name="connsiteY5" fmla="*/ 0 h 94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7498" h="940730">
                      <a:moveTo>
                        <a:pt x="147498" y="0"/>
                      </a:moveTo>
                      <a:lnTo>
                        <a:pt x="147498" y="940730"/>
                      </a:lnTo>
                      <a:lnTo>
                        <a:pt x="0" y="940730"/>
                      </a:lnTo>
                      <a:lnTo>
                        <a:pt x="0" y="321357"/>
                      </a:lnTo>
                      <a:cubicBezTo>
                        <a:pt x="0" y="202738"/>
                        <a:pt x="45851" y="96401"/>
                        <a:pt x="118335" y="24388"/>
                      </a:cubicBezTo>
                      <a:lnTo>
                        <a:pt x="147498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2A181A34-70EE-4099-96C4-CB37A1D0B32B}"/>
                    </a:ext>
                  </a:extLst>
                </p:cNvPr>
                <p:cNvSpPr/>
                <p:nvPr/>
              </p:nvSpPr>
              <p:spPr>
                <a:xfrm>
                  <a:off x="1607603" y="5377994"/>
                  <a:ext cx="840208" cy="1016182"/>
                </a:xfrm>
                <a:custGeom>
                  <a:avLst/>
                  <a:gdLst>
                    <a:gd name="connsiteX0" fmla="*/ 743127 w 974009"/>
                    <a:gd name="connsiteY0" fmla="*/ 0 h 1016182"/>
                    <a:gd name="connsiteX1" fmla="*/ 752081 w 974009"/>
                    <a:gd name="connsiteY1" fmla="*/ 903 h 1016182"/>
                    <a:gd name="connsiteX2" fmla="*/ 974009 w 974009"/>
                    <a:gd name="connsiteY2" fmla="*/ 273199 h 1016182"/>
                    <a:gd name="connsiteX3" fmla="*/ 974009 w 974009"/>
                    <a:gd name="connsiteY3" fmla="*/ 1016182 h 1016182"/>
                    <a:gd name="connsiteX4" fmla="*/ 0 w 974009"/>
                    <a:gd name="connsiteY4" fmla="*/ 1016182 h 1016182"/>
                    <a:gd name="connsiteX5" fmla="*/ 0 w 974009"/>
                    <a:gd name="connsiteY5" fmla="*/ 273199 h 1016182"/>
                    <a:gd name="connsiteX6" fmla="*/ 221928 w 974009"/>
                    <a:gd name="connsiteY6" fmla="*/ 903 h 1016182"/>
                    <a:gd name="connsiteX7" fmla="*/ 230881 w 974009"/>
                    <a:gd name="connsiteY7" fmla="*/ 0 h 1016182"/>
                    <a:gd name="connsiteX8" fmla="*/ 235401 w 974009"/>
                    <a:gd name="connsiteY8" fmla="*/ 7436 h 1016182"/>
                    <a:gd name="connsiteX9" fmla="*/ 487004 w 974009"/>
                    <a:gd name="connsiteY9" fmla="*/ 126882 h 1016182"/>
                    <a:gd name="connsiteX10" fmla="*/ 738607 w 974009"/>
                    <a:gd name="connsiteY10" fmla="*/ 7436 h 101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74009" h="1016182">
                      <a:moveTo>
                        <a:pt x="743127" y="0"/>
                      </a:moveTo>
                      <a:lnTo>
                        <a:pt x="752081" y="903"/>
                      </a:lnTo>
                      <a:cubicBezTo>
                        <a:pt x="878735" y="26820"/>
                        <a:pt x="974009" y="138883"/>
                        <a:pt x="974009" y="273199"/>
                      </a:cubicBezTo>
                      <a:lnTo>
                        <a:pt x="974009" y="1016182"/>
                      </a:lnTo>
                      <a:lnTo>
                        <a:pt x="0" y="1016182"/>
                      </a:lnTo>
                      <a:lnTo>
                        <a:pt x="0" y="273199"/>
                      </a:lnTo>
                      <a:cubicBezTo>
                        <a:pt x="0" y="138883"/>
                        <a:pt x="95274" y="26820"/>
                        <a:pt x="221928" y="903"/>
                      </a:cubicBezTo>
                      <a:lnTo>
                        <a:pt x="230881" y="0"/>
                      </a:lnTo>
                      <a:lnTo>
                        <a:pt x="235401" y="7436"/>
                      </a:lnTo>
                      <a:cubicBezTo>
                        <a:pt x="289928" y="79501"/>
                        <a:pt x="382269" y="126882"/>
                        <a:pt x="487004" y="126882"/>
                      </a:cubicBezTo>
                      <a:cubicBezTo>
                        <a:pt x="591739" y="126882"/>
                        <a:pt x="684080" y="79501"/>
                        <a:pt x="738607" y="7436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6EF49866-71C7-46BB-BBE6-737F5351843F}"/>
                  </a:ext>
                </a:extLst>
              </p:cNvPr>
              <p:cNvGrpSpPr/>
              <p:nvPr/>
            </p:nvGrpSpPr>
            <p:grpSpPr>
              <a:xfrm>
                <a:off x="1317239" y="3846327"/>
                <a:ext cx="1391456" cy="1340222"/>
                <a:chOff x="1317239" y="3791943"/>
                <a:chExt cx="1391456" cy="1340222"/>
              </a:xfrm>
            </p:grpSpPr>
            <p:grpSp>
              <p:nvGrpSpPr>
                <p:cNvPr id="210" name="グループ化 209">
                  <a:extLst>
                    <a:ext uri="{FF2B5EF4-FFF2-40B4-BE49-F238E27FC236}">
                      <a16:creationId xmlns:a16="http://schemas.microsoft.com/office/drawing/2014/main" id="{B8A4A560-AAB1-44A3-880A-5C860C8BDC84}"/>
                    </a:ext>
                  </a:extLst>
                </p:cNvPr>
                <p:cNvGrpSpPr/>
                <p:nvPr/>
              </p:nvGrpSpPr>
              <p:grpSpPr>
                <a:xfrm>
                  <a:off x="1317239" y="3791943"/>
                  <a:ext cx="1391456" cy="1340222"/>
                  <a:chOff x="2791855" y="1953969"/>
                  <a:chExt cx="1150919" cy="1108544"/>
                </a:xfrm>
                <a:solidFill>
                  <a:srgbClr val="FFCC99"/>
                </a:solidFill>
              </p:grpSpPr>
              <p:sp>
                <p:nvSpPr>
                  <p:cNvPr id="222" name="円/楕円 668">
                    <a:extLst>
                      <a:ext uri="{FF2B5EF4-FFF2-40B4-BE49-F238E27FC236}">
                        <a16:creationId xmlns:a16="http://schemas.microsoft.com/office/drawing/2014/main" id="{4A07E301-A3B9-48E1-9B7E-97639BA9CFD4}"/>
                      </a:ext>
                    </a:extLst>
                  </p:cNvPr>
                  <p:cNvSpPr/>
                  <p:nvPr/>
                </p:nvSpPr>
                <p:spPr>
                  <a:xfrm>
                    <a:off x="2909213" y="1953969"/>
                    <a:ext cx="916203" cy="1006091"/>
                  </a:xfrm>
                  <a:prstGeom prst="ellipse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223" name="グループ化 222">
                    <a:extLst>
                      <a:ext uri="{FF2B5EF4-FFF2-40B4-BE49-F238E27FC236}">
                        <a16:creationId xmlns:a16="http://schemas.microsoft.com/office/drawing/2014/main" id="{60557233-AF30-40B2-8DD0-7A6026DAC13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30" name="円/楕円 671">
                      <a:extLst>
                        <a:ext uri="{FF2B5EF4-FFF2-40B4-BE49-F238E27FC236}">
                          <a16:creationId xmlns:a16="http://schemas.microsoft.com/office/drawing/2014/main" id="{9AF6948D-1514-43EB-AEBF-68903D285C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31" name="円/楕円 672">
                      <a:extLst>
                        <a:ext uri="{FF2B5EF4-FFF2-40B4-BE49-F238E27FC236}">
                          <a16:creationId xmlns:a16="http://schemas.microsoft.com/office/drawing/2014/main" id="{57CA1EBD-9D26-41AB-AD06-C00069B2BB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4" name="グループ化 223">
                    <a:extLst>
                      <a:ext uri="{FF2B5EF4-FFF2-40B4-BE49-F238E27FC236}">
                        <a16:creationId xmlns:a16="http://schemas.microsoft.com/office/drawing/2014/main" id="{679ED5D3-A141-48FA-9D90-7674CA32F60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8" name="円/楕円 669">
                      <a:extLst>
                        <a:ext uri="{FF2B5EF4-FFF2-40B4-BE49-F238E27FC236}">
                          <a16:creationId xmlns:a16="http://schemas.microsoft.com/office/drawing/2014/main" id="{FACBE055-B03E-4907-9732-B2C540AD7B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9" name="円/楕円 670">
                      <a:extLst>
                        <a:ext uri="{FF2B5EF4-FFF2-40B4-BE49-F238E27FC236}">
                          <a16:creationId xmlns:a16="http://schemas.microsoft.com/office/drawing/2014/main" id="{0CC18DB8-80D7-4624-9A78-7F4BF8D6D9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6" name="円/楕円 668">
                    <a:extLst>
                      <a:ext uri="{FF2B5EF4-FFF2-40B4-BE49-F238E27FC236}">
                        <a16:creationId xmlns:a16="http://schemas.microsoft.com/office/drawing/2014/main" id="{2D9C9649-303B-4403-B015-1ACF24F3BEE9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6422"/>
                    <a:ext cx="928914" cy="1006091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1" name="月 210">
                  <a:extLst>
                    <a:ext uri="{FF2B5EF4-FFF2-40B4-BE49-F238E27FC236}">
                      <a16:creationId xmlns:a16="http://schemas.microsoft.com/office/drawing/2014/main" id="{6EBBD723-04E8-47AF-BE68-056D803739DB}"/>
                    </a:ext>
                  </a:extLst>
                </p:cNvPr>
                <p:cNvSpPr/>
                <p:nvPr/>
              </p:nvSpPr>
              <p:spPr>
                <a:xfrm rot="5400000">
                  <a:off x="1671451" y="4142343"/>
                  <a:ext cx="49791" cy="187314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2" name="月 211">
                  <a:extLst>
                    <a:ext uri="{FF2B5EF4-FFF2-40B4-BE49-F238E27FC236}">
                      <a16:creationId xmlns:a16="http://schemas.microsoft.com/office/drawing/2014/main" id="{666675E7-710C-4A98-869E-A4D3154338C5}"/>
                    </a:ext>
                  </a:extLst>
                </p:cNvPr>
                <p:cNvSpPr/>
                <p:nvPr/>
              </p:nvSpPr>
              <p:spPr>
                <a:xfrm rot="5400000">
                  <a:off x="2312330" y="4142343"/>
                  <a:ext cx="49791" cy="187314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円/楕円 655">
                  <a:extLst>
                    <a:ext uri="{FF2B5EF4-FFF2-40B4-BE49-F238E27FC236}">
                      <a16:creationId xmlns:a16="http://schemas.microsoft.com/office/drawing/2014/main" id="{AA2824FA-111B-4755-AB57-9CE495D7DD48}"/>
                    </a:ext>
                  </a:extLst>
                </p:cNvPr>
                <p:cNvSpPr/>
                <p:nvPr/>
              </p:nvSpPr>
              <p:spPr>
                <a:xfrm>
                  <a:off x="1571305" y="4740319"/>
                  <a:ext cx="141377" cy="76715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656">
                  <a:extLst>
                    <a:ext uri="{FF2B5EF4-FFF2-40B4-BE49-F238E27FC236}">
                      <a16:creationId xmlns:a16="http://schemas.microsoft.com/office/drawing/2014/main" id="{5E751EF9-A2DD-4E62-B964-1748E01A7BA0}"/>
                    </a:ext>
                  </a:extLst>
                </p:cNvPr>
                <p:cNvSpPr/>
                <p:nvPr/>
              </p:nvSpPr>
              <p:spPr>
                <a:xfrm>
                  <a:off x="2316484" y="4740319"/>
                  <a:ext cx="141377" cy="76715"/>
                </a:xfrm>
                <a:prstGeom prst="ellipse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1D6BBB17-4570-4CDD-9C3B-CD8E1E5D2152}"/>
                    </a:ext>
                  </a:extLst>
                </p:cNvPr>
                <p:cNvGrpSpPr/>
                <p:nvPr/>
              </p:nvGrpSpPr>
              <p:grpSpPr>
                <a:xfrm>
                  <a:off x="1880097" y="4641946"/>
                  <a:ext cx="261404" cy="221549"/>
                  <a:chOff x="7084627" y="3040652"/>
                  <a:chExt cx="240026" cy="203430"/>
                </a:xfrm>
              </p:grpSpPr>
              <p:sp>
                <p:nvSpPr>
                  <p:cNvPr id="220" name="円/楕円 662">
                    <a:extLst>
                      <a:ext uri="{FF2B5EF4-FFF2-40B4-BE49-F238E27FC236}">
                        <a16:creationId xmlns:a16="http://schemas.microsoft.com/office/drawing/2014/main" id="{FE0D302B-4F72-452A-9E46-875A8C45EE99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1" name="フリーフォーム: 図形 220">
                    <a:extLst>
                      <a:ext uri="{FF2B5EF4-FFF2-40B4-BE49-F238E27FC236}">
                        <a16:creationId xmlns:a16="http://schemas.microsoft.com/office/drawing/2014/main" id="{C3D17113-E094-4215-831F-54E28B3AA6B2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EFBAE5D5-5BD9-4408-B87A-2E630468CD91}"/>
                    </a:ext>
                  </a:extLst>
                </p:cNvPr>
                <p:cNvSpPr/>
                <p:nvPr/>
              </p:nvSpPr>
              <p:spPr>
                <a:xfrm rot="5400000">
                  <a:off x="2012446" y="4888612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10F9B020-2804-446A-8710-04119310DE9A}"/>
                </a:ext>
              </a:extLst>
            </p:cNvPr>
            <p:cNvGrpSpPr/>
            <p:nvPr/>
          </p:nvGrpSpPr>
          <p:grpSpPr>
            <a:xfrm>
              <a:off x="654050" y="5317007"/>
              <a:ext cx="2705100" cy="1132371"/>
              <a:chOff x="654050" y="2328861"/>
              <a:chExt cx="2705100" cy="1209677"/>
            </a:xfrm>
          </p:grpSpPr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FDDCD28D-AC22-4833-B24C-6CE90D0E484F}"/>
                  </a:ext>
                </a:extLst>
              </p:cNvPr>
              <p:cNvGrpSpPr/>
              <p:nvPr/>
            </p:nvGrpSpPr>
            <p:grpSpPr>
              <a:xfrm>
                <a:off x="6540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1B6D34FE-00AF-4143-9B27-35E0C506D901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四角形: 上の 2 つの角を丸める 181">
                  <a:extLst>
                    <a:ext uri="{FF2B5EF4-FFF2-40B4-BE49-F238E27FC236}">
                      <a16:creationId xmlns:a16="http://schemas.microsoft.com/office/drawing/2014/main" id="{36039954-462A-4788-9A75-8B75F42BD2F2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olidDmnd">
                  <a:fgClr>
                    <a:schemeClr val="accent5">
                      <a:lumMod val="50000"/>
                    </a:schemeClr>
                  </a:fgClr>
                  <a:bgClr>
                    <a:srgbClr val="0070C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4" name="四角形: 上の 2 つの角を丸める 181">
                <a:extLst>
                  <a:ext uri="{FF2B5EF4-FFF2-40B4-BE49-F238E27FC236}">
                    <a16:creationId xmlns:a16="http://schemas.microsoft.com/office/drawing/2014/main" id="{CFEFDF7D-E80E-4E78-996C-C4500EC358AB}"/>
                  </a:ext>
                </a:extLst>
              </p:cNvPr>
              <p:cNvSpPr/>
              <p:nvPr/>
            </p:nvSpPr>
            <p:spPr>
              <a:xfrm>
                <a:off x="654050" y="2328861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F0AC9742-CA2E-4B5A-923D-ADF9E376B6B3}"/>
                </a:ext>
              </a:extLst>
            </p:cNvPr>
            <p:cNvGrpSpPr/>
            <p:nvPr/>
          </p:nvGrpSpPr>
          <p:grpSpPr>
            <a:xfrm flipH="1">
              <a:off x="1225376" y="5239647"/>
              <a:ext cx="324797" cy="186940"/>
              <a:chOff x="6628337" y="2532622"/>
              <a:chExt cx="397351" cy="228700"/>
            </a:xfrm>
          </p:grpSpPr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7F4A40CD-F339-460C-ABF7-E50A88B752C4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31" name="四角形: 角を丸くする 430">
                  <a:extLst>
                    <a:ext uri="{FF2B5EF4-FFF2-40B4-BE49-F238E27FC236}">
                      <a16:creationId xmlns:a16="http://schemas.microsoft.com/office/drawing/2014/main" id="{E2A04288-5DEC-4DBF-AB37-BE515611455A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四角形: 角を丸くする 431">
                  <a:extLst>
                    <a:ext uri="{FF2B5EF4-FFF2-40B4-BE49-F238E27FC236}">
                      <a16:creationId xmlns:a16="http://schemas.microsoft.com/office/drawing/2014/main" id="{B2E768A0-EAD7-464B-9FC0-59BE56D7A6BE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四角形: 角を丸くする 432">
                  <a:extLst>
                    <a:ext uri="{FF2B5EF4-FFF2-40B4-BE49-F238E27FC236}">
                      <a16:creationId xmlns:a16="http://schemas.microsoft.com/office/drawing/2014/main" id="{26EF88BA-AF8B-45FC-B63F-0744B00A8A1B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四角形: 角を丸くする 433">
                  <a:extLst>
                    <a:ext uri="{FF2B5EF4-FFF2-40B4-BE49-F238E27FC236}">
                      <a16:creationId xmlns:a16="http://schemas.microsoft.com/office/drawing/2014/main" id="{D9F9FC74-BAA7-430B-82DE-36CACC958299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7" name="四角形: 角を丸くする 426">
                <a:extLst>
                  <a:ext uri="{FF2B5EF4-FFF2-40B4-BE49-F238E27FC236}">
                    <a16:creationId xmlns:a16="http://schemas.microsoft.com/office/drawing/2014/main" id="{AEBBCEAD-C2BA-4D30-8745-B9D962AAF5D9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28" name="四角形: 角を丸くする 427">
                <a:extLst>
                  <a:ext uri="{FF2B5EF4-FFF2-40B4-BE49-F238E27FC236}">
                    <a16:creationId xmlns:a16="http://schemas.microsoft.com/office/drawing/2014/main" id="{F9CE7DB1-BCC5-4D3B-BB03-15BC709DEAFC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四角形: 角を丸くする 428">
                <a:extLst>
                  <a:ext uri="{FF2B5EF4-FFF2-40B4-BE49-F238E27FC236}">
                    <a16:creationId xmlns:a16="http://schemas.microsoft.com/office/drawing/2014/main" id="{1AAC6DDD-9578-422F-AAB1-7277D6AF101F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四角形: 角を丸くする 429">
                <a:extLst>
                  <a:ext uri="{FF2B5EF4-FFF2-40B4-BE49-F238E27FC236}">
                    <a16:creationId xmlns:a16="http://schemas.microsoft.com/office/drawing/2014/main" id="{797199E4-37CB-4322-916F-FA9E04127278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31D8D0B6-FFD7-45A0-9E19-4DE74A396483}"/>
                </a:ext>
              </a:extLst>
            </p:cNvPr>
            <p:cNvGrpSpPr/>
            <p:nvPr/>
          </p:nvGrpSpPr>
          <p:grpSpPr>
            <a:xfrm>
              <a:off x="2466299" y="5239647"/>
              <a:ext cx="324797" cy="186940"/>
              <a:chOff x="6628337" y="2532622"/>
              <a:chExt cx="397351" cy="228700"/>
            </a:xfrm>
          </p:grpSpPr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E01490AB-0631-481D-9185-CBAE4D2E192F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41" name="四角形: 角を丸くする 440">
                  <a:extLst>
                    <a:ext uri="{FF2B5EF4-FFF2-40B4-BE49-F238E27FC236}">
                      <a16:creationId xmlns:a16="http://schemas.microsoft.com/office/drawing/2014/main" id="{51671E6B-F5D4-4149-9BE5-9B1D70631790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四角形: 角を丸くする 441">
                  <a:extLst>
                    <a:ext uri="{FF2B5EF4-FFF2-40B4-BE49-F238E27FC236}">
                      <a16:creationId xmlns:a16="http://schemas.microsoft.com/office/drawing/2014/main" id="{0C8DA161-E2EB-464B-8C47-EF2FF0122E06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四角形: 角を丸くする 442">
                  <a:extLst>
                    <a:ext uri="{FF2B5EF4-FFF2-40B4-BE49-F238E27FC236}">
                      <a16:creationId xmlns:a16="http://schemas.microsoft.com/office/drawing/2014/main" id="{345BF2CB-283E-40C3-B205-6ECE86AC8DF8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四角形: 角を丸くする 443">
                  <a:extLst>
                    <a:ext uri="{FF2B5EF4-FFF2-40B4-BE49-F238E27FC236}">
                      <a16:creationId xmlns:a16="http://schemas.microsoft.com/office/drawing/2014/main" id="{B95FCA37-1737-4EB8-9FFB-FA7072DBF67E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7" name="四角形: 角を丸くする 436">
                <a:extLst>
                  <a:ext uri="{FF2B5EF4-FFF2-40B4-BE49-F238E27FC236}">
                    <a16:creationId xmlns:a16="http://schemas.microsoft.com/office/drawing/2014/main" id="{E902456F-CCD0-4C39-A198-3C6C6983E953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四角形: 角を丸くする 437">
                <a:extLst>
                  <a:ext uri="{FF2B5EF4-FFF2-40B4-BE49-F238E27FC236}">
                    <a16:creationId xmlns:a16="http://schemas.microsoft.com/office/drawing/2014/main" id="{BE6C071F-E4A8-42B7-9077-429E86296704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四角形: 角を丸くする 438">
                <a:extLst>
                  <a:ext uri="{FF2B5EF4-FFF2-40B4-BE49-F238E27FC236}">
                    <a16:creationId xmlns:a16="http://schemas.microsoft.com/office/drawing/2014/main" id="{C6AF93BA-4C4E-4E87-9F5C-60D46B192DB2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四角形: 角を丸くする 439">
                <a:extLst>
                  <a:ext uri="{FF2B5EF4-FFF2-40B4-BE49-F238E27FC236}">
                    <a16:creationId xmlns:a16="http://schemas.microsoft.com/office/drawing/2014/main" id="{9E1FB46A-00E6-4607-AF93-C7A06A09028F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4EEF302C-D25D-48EC-8E1F-94754F7347DC}"/>
                </a:ext>
              </a:extLst>
            </p:cNvPr>
            <p:cNvGrpSpPr/>
            <p:nvPr/>
          </p:nvGrpSpPr>
          <p:grpSpPr>
            <a:xfrm>
              <a:off x="1634743" y="4528621"/>
              <a:ext cx="232050" cy="232048"/>
              <a:chOff x="7568508" y="1585601"/>
              <a:chExt cx="232468" cy="232466"/>
            </a:xfrm>
          </p:grpSpPr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B8521FF8-FA5B-4018-9541-41E52E9EDC6D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C564ACF0-E976-4F4E-B50F-31FFBB1E0D34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CF7168F0-C18C-40D2-BD1A-7BD04A36C1FB}"/>
                </a:ext>
              </a:extLst>
            </p:cNvPr>
            <p:cNvGrpSpPr/>
            <p:nvPr/>
          </p:nvGrpSpPr>
          <p:grpSpPr>
            <a:xfrm>
              <a:off x="2149803" y="4528621"/>
              <a:ext cx="232050" cy="232048"/>
              <a:chOff x="7568508" y="1585601"/>
              <a:chExt cx="232468" cy="232466"/>
            </a:xfrm>
          </p:grpSpPr>
          <p:sp>
            <p:nvSpPr>
              <p:cNvPr id="480" name="楕円 479">
                <a:extLst>
                  <a:ext uri="{FF2B5EF4-FFF2-40B4-BE49-F238E27FC236}">
                    <a16:creationId xmlns:a16="http://schemas.microsoft.com/office/drawing/2014/main" id="{7A1FC8F7-9486-45C7-84C7-758F2732F425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3547844E-90F5-4030-BF8F-8B464EC659D8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16AC02C-3720-49BB-892D-E7CA2999E8BF}"/>
              </a:ext>
            </a:extLst>
          </p:cNvPr>
          <p:cNvGrpSpPr/>
          <p:nvPr/>
        </p:nvGrpSpPr>
        <p:grpSpPr>
          <a:xfrm>
            <a:off x="6559550" y="3953828"/>
            <a:ext cx="2705100" cy="2495550"/>
            <a:chOff x="6559550" y="3953828"/>
            <a:chExt cx="2705100" cy="2495550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6DA5F1BB-0D6A-4668-AD15-A4BEBD8C0020}"/>
                </a:ext>
              </a:extLst>
            </p:cNvPr>
            <p:cNvGrpSpPr/>
            <p:nvPr/>
          </p:nvGrpSpPr>
          <p:grpSpPr>
            <a:xfrm>
              <a:off x="6611937" y="3953828"/>
              <a:ext cx="2600326" cy="2105025"/>
              <a:chOff x="706437" y="1243013"/>
              <a:chExt cx="2600326" cy="2105025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F8DB7121-C948-451C-93CA-E3AF4F2C9736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101" name="四角形: 上の 2 つの角を丸める 100">
                  <a:extLst>
                    <a:ext uri="{FF2B5EF4-FFF2-40B4-BE49-F238E27FC236}">
                      <a16:creationId xmlns:a16="http://schemas.microsoft.com/office/drawing/2014/main" id="{E722382E-2473-4CF4-9C89-61F4CEB44E16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2" name="四角形: 上の 2 つの角を丸める 101">
                  <a:extLst>
                    <a:ext uri="{FF2B5EF4-FFF2-40B4-BE49-F238E27FC236}">
                      <a16:creationId xmlns:a16="http://schemas.microsoft.com/office/drawing/2014/main" id="{BD72581E-6991-4BED-B2AA-273187FDA0FC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09A25C59-A4CE-4948-AE28-837AF96F5B05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9" name="四角形: 角を丸くする 118">
              <a:extLst>
                <a:ext uri="{FF2B5EF4-FFF2-40B4-BE49-F238E27FC236}">
                  <a16:creationId xmlns:a16="http://schemas.microsoft.com/office/drawing/2014/main" id="{77EF0EAD-3312-4516-BB92-3DA43359D780}"/>
                </a:ext>
              </a:extLst>
            </p:cNvPr>
            <p:cNvSpPr/>
            <p:nvPr/>
          </p:nvSpPr>
          <p:spPr>
            <a:xfrm>
              <a:off x="7202487" y="4217450"/>
              <a:ext cx="1400176" cy="666750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4">
                    <a:lumMod val="60000"/>
                    <a:lumOff val="40000"/>
                  </a:schemeClr>
                </a:gs>
                <a:gs pos="100000">
                  <a:schemeClr val="accent4">
                    <a:lumMod val="50000"/>
                  </a:schemeClr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352EDD3E-5C7A-46CB-86C0-5AA3D456DCA5}"/>
                </a:ext>
              </a:extLst>
            </p:cNvPr>
            <p:cNvGrpSpPr/>
            <p:nvPr/>
          </p:nvGrpSpPr>
          <p:grpSpPr>
            <a:xfrm>
              <a:off x="7388759" y="3997415"/>
              <a:ext cx="1074706" cy="2198728"/>
              <a:chOff x="7339193" y="3836972"/>
              <a:chExt cx="1277659" cy="2613948"/>
            </a:xfrm>
          </p:grpSpPr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7510CCB6-C96C-44B3-AD27-6CB57CD38FAA}"/>
                  </a:ext>
                </a:extLst>
              </p:cNvPr>
              <p:cNvGrpSpPr/>
              <p:nvPr/>
            </p:nvGrpSpPr>
            <p:grpSpPr>
              <a:xfrm>
                <a:off x="7352346" y="4957009"/>
                <a:ext cx="1213577" cy="1493911"/>
                <a:chOff x="7352346" y="4957009"/>
                <a:chExt cx="1213577" cy="1493911"/>
              </a:xfrm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BD1D2390-54D2-4CA7-8BE6-A175B84D29E7}"/>
                    </a:ext>
                  </a:extLst>
                </p:cNvPr>
                <p:cNvSpPr/>
                <p:nvPr/>
              </p:nvSpPr>
              <p:spPr>
                <a:xfrm flipH="1">
                  <a:off x="8385763" y="5945981"/>
                  <a:ext cx="172568" cy="504938"/>
                </a:xfrm>
                <a:custGeom>
                  <a:avLst/>
                  <a:gdLst>
                    <a:gd name="connsiteX0" fmla="*/ 0 w 172568"/>
                    <a:gd name="connsiteY0" fmla="*/ 0 h 504938"/>
                    <a:gd name="connsiteX1" fmla="*/ 172568 w 172568"/>
                    <a:gd name="connsiteY1" fmla="*/ 0 h 504938"/>
                    <a:gd name="connsiteX2" fmla="*/ 172568 w 172568"/>
                    <a:gd name="connsiteY2" fmla="*/ 504938 h 504938"/>
                    <a:gd name="connsiteX3" fmla="*/ 0 w 172568"/>
                    <a:gd name="connsiteY3" fmla="*/ 504938 h 504938"/>
                    <a:gd name="connsiteX4" fmla="*/ 0 w 172568"/>
                    <a:gd name="connsiteY4" fmla="*/ 0 h 504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68" h="504938">
                      <a:moveTo>
                        <a:pt x="0" y="0"/>
                      </a:moveTo>
                      <a:lnTo>
                        <a:pt x="172568" y="0"/>
                      </a:lnTo>
                      <a:lnTo>
                        <a:pt x="172568" y="504938"/>
                      </a:lnTo>
                      <a:lnTo>
                        <a:pt x="0" y="5049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613BDA19-FF32-4154-85FB-CB86A0C82BFB}"/>
                    </a:ext>
                  </a:extLst>
                </p:cNvPr>
                <p:cNvSpPr/>
                <p:nvPr/>
              </p:nvSpPr>
              <p:spPr>
                <a:xfrm flipH="1">
                  <a:off x="8393355" y="5348525"/>
                  <a:ext cx="172568" cy="597456"/>
                </a:xfrm>
                <a:custGeom>
                  <a:avLst/>
                  <a:gdLst>
                    <a:gd name="connsiteX0" fmla="*/ 172568 w 172568"/>
                    <a:gd name="connsiteY0" fmla="*/ 0 h 597456"/>
                    <a:gd name="connsiteX1" fmla="*/ 172568 w 172568"/>
                    <a:gd name="connsiteY1" fmla="*/ 597456 h 597456"/>
                    <a:gd name="connsiteX2" fmla="*/ 0 w 172568"/>
                    <a:gd name="connsiteY2" fmla="*/ 597456 h 597456"/>
                    <a:gd name="connsiteX3" fmla="*/ 0 w 172568"/>
                    <a:gd name="connsiteY3" fmla="*/ 357725 h 597456"/>
                    <a:gd name="connsiteX4" fmla="*/ 142749 w 172568"/>
                    <a:gd name="connsiteY4" fmla="*/ 23837 h 597456"/>
                    <a:gd name="connsiteX5" fmla="*/ 172568 w 172568"/>
                    <a:gd name="connsiteY5" fmla="*/ 0 h 5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2568" h="597456">
                      <a:moveTo>
                        <a:pt x="172568" y="0"/>
                      </a:moveTo>
                      <a:lnTo>
                        <a:pt x="172568" y="597456"/>
                      </a:lnTo>
                      <a:lnTo>
                        <a:pt x="0" y="597456"/>
                      </a:lnTo>
                      <a:lnTo>
                        <a:pt x="0" y="357725"/>
                      </a:lnTo>
                      <a:cubicBezTo>
                        <a:pt x="0" y="227334"/>
                        <a:pt x="54552" y="109286"/>
                        <a:pt x="142749" y="23837"/>
                      </a:cubicBezTo>
                      <a:lnTo>
                        <a:pt x="172568" y="0"/>
                      </a:ln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chemeClr val="accent5">
                      <a:lumMod val="40000"/>
                      <a:lumOff val="6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075744C8-39A6-4607-9075-07A458A62287}"/>
                    </a:ext>
                  </a:extLst>
                </p:cNvPr>
                <p:cNvSpPr/>
                <p:nvPr/>
              </p:nvSpPr>
              <p:spPr>
                <a:xfrm>
                  <a:off x="7369799" y="5945981"/>
                  <a:ext cx="172568" cy="504938"/>
                </a:xfrm>
                <a:custGeom>
                  <a:avLst/>
                  <a:gdLst>
                    <a:gd name="connsiteX0" fmla="*/ 0 w 172568"/>
                    <a:gd name="connsiteY0" fmla="*/ 0 h 504938"/>
                    <a:gd name="connsiteX1" fmla="*/ 172568 w 172568"/>
                    <a:gd name="connsiteY1" fmla="*/ 0 h 504938"/>
                    <a:gd name="connsiteX2" fmla="*/ 172568 w 172568"/>
                    <a:gd name="connsiteY2" fmla="*/ 504938 h 504938"/>
                    <a:gd name="connsiteX3" fmla="*/ 0 w 172568"/>
                    <a:gd name="connsiteY3" fmla="*/ 504938 h 504938"/>
                    <a:gd name="connsiteX4" fmla="*/ 0 w 172568"/>
                    <a:gd name="connsiteY4" fmla="*/ 0 h 504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2568" h="504938">
                      <a:moveTo>
                        <a:pt x="0" y="0"/>
                      </a:moveTo>
                      <a:lnTo>
                        <a:pt x="172568" y="0"/>
                      </a:lnTo>
                      <a:lnTo>
                        <a:pt x="172568" y="504938"/>
                      </a:lnTo>
                      <a:lnTo>
                        <a:pt x="0" y="5049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F2434D32-53C7-4E45-93AE-87D7B3D66F5A}"/>
                    </a:ext>
                  </a:extLst>
                </p:cNvPr>
                <p:cNvSpPr/>
                <p:nvPr/>
              </p:nvSpPr>
              <p:spPr>
                <a:xfrm>
                  <a:off x="7352346" y="5348525"/>
                  <a:ext cx="172568" cy="597456"/>
                </a:xfrm>
                <a:custGeom>
                  <a:avLst/>
                  <a:gdLst>
                    <a:gd name="connsiteX0" fmla="*/ 172568 w 172568"/>
                    <a:gd name="connsiteY0" fmla="*/ 0 h 597456"/>
                    <a:gd name="connsiteX1" fmla="*/ 172568 w 172568"/>
                    <a:gd name="connsiteY1" fmla="*/ 597456 h 597456"/>
                    <a:gd name="connsiteX2" fmla="*/ 0 w 172568"/>
                    <a:gd name="connsiteY2" fmla="*/ 597456 h 597456"/>
                    <a:gd name="connsiteX3" fmla="*/ 0 w 172568"/>
                    <a:gd name="connsiteY3" fmla="*/ 357725 h 597456"/>
                    <a:gd name="connsiteX4" fmla="*/ 142749 w 172568"/>
                    <a:gd name="connsiteY4" fmla="*/ 23837 h 597456"/>
                    <a:gd name="connsiteX5" fmla="*/ 172568 w 172568"/>
                    <a:gd name="connsiteY5" fmla="*/ 0 h 597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2568" h="597456">
                      <a:moveTo>
                        <a:pt x="172568" y="0"/>
                      </a:moveTo>
                      <a:lnTo>
                        <a:pt x="172568" y="597456"/>
                      </a:lnTo>
                      <a:lnTo>
                        <a:pt x="0" y="597456"/>
                      </a:lnTo>
                      <a:lnTo>
                        <a:pt x="0" y="357725"/>
                      </a:lnTo>
                      <a:cubicBezTo>
                        <a:pt x="0" y="227334"/>
                        <a:pt x="54552" y="109286"/>
                        <a:pt x="142749" y="23837"/>
                      </a:cubicBezTo>
                      <a:lnTo>
                        <a:pt x="172568" y="0"/>
                      </a:lnTo>
                      <a:close/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chemeClr val="accent5">
                      <a:lumMod val="40000"/>
                      <a:lumOff val="6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片側の 2 つの角を丸めた四角形 144">
                  <a:extLst>
                    <a:ext uri="{FF2B5EF4-FFF2-40B4-BE49-F238E27FC236}">
                      <a16:creationId xmlns:a16="http://schemas.microsoft.com/office/drawing/2014/main" id="{6E145D15-C9C7-4AD1-974E-9EFBC5444CB6}"/>
                    </a:ext>
                  </a:extLst>
                </p:cNvPr>
                <p:cNvSpPr/>
                <p:nvPr/>
              </p:nvSpPr>
              <p:spPr>
                <a:xfrm>
                  <a:off x="7445122" y="5223466"/>
                  <a:ext cx="1037886" cy="1227454"/>
                </a:xfrm>
                <a:prstGeom prst="round2SameRect">
                  <a:avLst>
                    <a:gd name="adj1" fmla="val 33213"/>
                    <a:gd name="adj2" fmla="val 0"/>
                  </a:avLst>
                </a:prstGeom>
                <a:pattFill prst="dkVert">
                  <a:fgClr>
                    <a:srgbClr val="0070C0"/>
                  </a:fgClr>
                  <a:bgClr>
                    <a:schemeClr val="accent5">
                      <a:lumMod val="40000"/>
                      <a:lumOff val="6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172EABB5-58CD-4757-9FF3-F6FB3D4C8196}"/>
                    </a:ext>
                  </a:extLst>
                </p:cNvPr>
                <p:cNvSpPr/>
                <p:nvPr/>
              </p:nvSpPr>
              <p:spPr>
                <a:xfrm>
                  <a:off x="7732388" y="4957009"/>
                  <a:ext cx="463354" cy="43176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9BB17A11-9320-456F-A52E-906DD51A9C99}"/>
                  </a:ext>
                </a:extLst>
              </p:cNvPr>
              <p:cNvGrpSpPr/>
              <p:nvPr/>
            </p:nvGrpSpPr>
            <p:grpSpPr>
              <a:xfrm>
                <a:off x="7339193" y="3836972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A3D5BC16-4293-428B-A587-1FBED765582A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09039" y="378289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5601" y="378289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9CB1FFEF-15DF-4D7A-B730-438AB2E6EC1B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92" name="グループ化 191">
                    <a:extLst>
                      <a:ext uri="{FF2B5EF4-FFF2-40B4-BE49-F238E27FC236}">
                        <a16:creationId xmlns:a16="http://schemas.microsoft.com/office/drawing/2014/main" id="{907C42B8-4C27-4BD3-BB6B-32CD5A038B9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8" name="円/楕円 514">
                      <a:extLst>
                        <a:ext uri="{FF2B5EF4-FFF2-40B4-BE49-F238E27FC236}">
                          <a16:creationId xmlns:a16="http://schemas.microsoft.com/office/drawing/2014/main" id="{54850C2F-0466-423F-AF38-B4D74921A4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9" name="円/楕円 515">
                      <a:extLst>
                        <a:ext uri="{FF2B5EF4-FFF2-40B4-BE49-F238E27FC236}">
                          <a16:creationId xmlns:a16="http://schemas.microsoft.com/office/drawing/2014/main" id="{7E208F47-C179-446E-B308-5A43D3BD78F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93" name="グループ化 192">
                    <a:extLst>
                      <a:ext uri="{FF2B5EF4-FFF2-40B4-BE49-F238E27FC236}">
                        <a16:creationId xmlns:a16="http://schemas.microsoft.com/office/drawing/2014/main" id="{7358A627-70FB-41CE-B12B-CB12DB9BD59B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95" name="円/楕円 512">
                      <a:extLst>
                        <a:ext uri="{FF2B5EF4-FFF2-40B4-BE49-F238E27FC236}">
                          <a16:creationId xmlns:a16="http://schemas.microsoft.com/office/drawing/2014/main" id="{D61A5C01-7989-4EA6-ABF7-1E56D6DE44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97" name="円/楕円 513">
                      <a:extLst>
                        <a:ext uri="{FF2B5EF4-FFF2-40B4-BE49-F238E27FC236}">
                          <a16:creationId xmlns:a16="http://schemas.microsoft.com/office/drawing/2014/main" id="{34103384-8712-4209-B520-BA11B901EE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94" name="円/楕円 511">
                    <a:extLst>
                      <a:ext uri="{FF2B5EF4-FFF2-40B4-BE49-F238E27FC236}">
                        <a16:creationId xmlns:a16="http://schemas.microsoft.com/office/drawing/2014/main" id="{DE5E2B30-7283-4890-9DFE-943D2DF6D6FF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9" name="円/楕円 505">
                  <a:extLst>
                    <a:ext uri="{FF2B5EF4-FFF2-40B4-BE49-F238E27FC236}">
                      <a16:creationId xmlns:a16="http://schemas.microsoft.com/office/drawing/2014/main" id="{B73FFDA8-E0FB-4411-A733-BC82842592FA}"/>
                    </a:ext>
                  </a:extLst>
                </p:cNvPr>
                <p:cNvSpPr/>
                <p:nvPr/>
              </p:nvSpPr>
              <p:spPr>
                <a:xfrm>
                  <a:off x="5666768" y="3028284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" name="月 189">
                  <a:extLst>
                    <a:ext uri="{FF2B5EF4-FFF2-40B4-BE49-F238E27FC236}">
                      <a16:creationId xmlns:a16="http://schemas.microsoft.com/office/drawing/2014/main" id="{6791A930-C71D-4064-87C6-77CE2B0144C2}"/>
                    </a:ext>
                  </a:extLst>
                </p:cNvPr>
                <p:cNvSpPr/>
                <p:nvPr/>
              </p:nvSpPr>
              <p:spPr>
                <a:xfrm rot="5400000">
                  <a:off x="5455087" y="2530584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1" name="月 190">
                  <a:extLst>
                    <a:ext uri="{FF2B5EF4-FFF2-40B4-BE49-F238E27FC236}">
                      <a16:creationId xmlns:a16="http://schemas.microsoft.com/office/drawing/2014/main" id="{A5923EEB-9BCC-4AE6-8693-98EBF344B199}"/>
                    </a:ext>
                  </a:extLst>
                </p:cNvPr>
                <p:cNvSpPr/>
                <p:nvPr/>
              </p:nvSpPr>
              <p:spPr>
                <a:xfrm rot="5400000">
                  <a:off x="6039002" y="2530584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F8B060A1-96C0-43C1-A919-C40D6801F8F8}"/>
                  </a:ext>
                </a:extLst>
              </p:cNvPr>
              <p:cNvSpPr/>
              <p:nvPr/>
            </p:nvSpPr>
            <p:spPr>
              <a:xfrm rot="5400000">
                <a:off x="7971459" y="4861889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DDCA6AB5-BE80-4803-BE96-F23952AF9B8F}"/>
                </a:ext>
              </a:extLst>
            </p:cNvPr>
            <p:cNvGrpSpPr/>
            <p:nvPr/>
          </p:nvGrpSpPr>
          <p:grpSpPr>
            <a:xfrm>
              <a:off x="6559550" y="5317006"/>
              <a:ext cx="2705100" cy="1132372"/>
              <a:chOff x="6559550" y="2328860"/>
              <a:chExt cx="2705100" cy="1209678"/>
            </a:xfrm>
          </p:grpSpPr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D05490DB-6DFC-410C-B053-38712838779E}"/>
                  </a:ext>
                </a:extLst>
              </p:cNvPr>
              <p:cNvGrpSpPr/>
              <p:nvPr/>
            </p:nvGrpSpPr>
            <p:grpSpPr>
              <a:xfrm>
                <a:off x="65595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F34E020D-D445-4CEF-A442-285B213F4E65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四角形: 上の 2 つの角を丸める 181">
                  <a:extLst>
                    <a:ext uri="{FF2B5EF4-FFF2-40B4-BE49-F238E27FC236}">
                      <a16:creationId xmlns:a16="http://schemas.microsoft.com/office/drawing/2014/main" id="{066CAB95-BC5B-4D49-9324-D81C23CE2499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>
                  <a:gsLst>
                    <a:gs pos="0">
                      <a:schemeClr val="accent4">
                        <a:lumMod val="60000"/>
                        <a:lumOff val="40000"/>
                      </a:schemeClr>
                    </a:gs>
                    <a:gs pos="35000">
                      <a:schemeClr val="accent4">
                        <a:lumMod val="60000"/>
                        <a:lumOff val="40000"/>
                      </a:schemeClr>
                    </a:gs>
                    <a:gs pos="100000">
                      <a:schemeClr val="accent4">
                        <a:lumMod val="50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4" name="四角形: 上の 2 つの角を丸める 181">
                <a:extLst>
                  <a:ext uri="{FF2B5EF4-FFF2-40B4-BE49-F238E27FC236}">
                    <a16:creationId xmlns:a16="http://schemas.microsoft.com/office/drawing/2014/main" id="{FA281BB2-E5A1-4F16-BBAA-65C6270100B2}"/>
                  </a:ext>
                </a:extLst>
              </p:cNvPr>
              <p:cNvSpPr/>
              <p:nvPr/>
            </p:nvSpPr>
            <p:spPr>
              <a:xfrm>
                <a:off x="6559550" y="2328860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86B7AA2C-0D99-4A74-AB20-09EB33CA6065}"/>
                </a:ext>
              </a:extLst>
            </p:cNvPr>
            <p:cNvGrpSpPr/>
            <p:nvPr/>
          </p:nvGrpSpPr>
          <p:grpSpPr>
            <a:xfrm flipH="1">
              <a:off x="7124805" y="5238626"/>
              <a:ext cx="324797" cy="186940"/>
              <a:chOff x="6628337" y="2532622"/>
              <a:chExt cx="397351" cy="228700"/>
            </a:xfrm>
          </p:grpSpPr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F808C0DD-7B01-44F9-BE0C-74A96C0D4AAD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11" name="四角形: 角を丸くする 410">
                  <a:extLst>
                    <a:ext uri="{FF2B5EF4-FFF2-40B4-BE49-F238E27FC236}">
                      <a16:creationId xmlns:a16="http://schemas.microsoft.com/office/drawing/2014/main" id="{DC87F692-2F69-4642-A615-69119091BEC7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四角形: 角を丸くする 411">
                  <a:extLst>
                    <a:ext uri="{FF2B5EF4-FFF2-40B4-BE49-F238E27FC236}">
                      <a16:creationId xmlns:a16="http://schemas.microsoft.com/office/drawing/2014/main" id="{AFB32B8A-10CA-4020-A54D-4440CD469740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四角形: 角を丸くする 412">
                  <a:extLst>
                    <a:ext uri="{FF2B5EF4-FFF2-40B4-BE49-F238E27FC236}">
                      <a16:creationId xmlns:a16="http://schemas.microsoft.com/office/drawing/2014/main" id="{2AA7EA1A-A12F-452C-A5EE-FE193AB38819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四角形: 角を丸くする 413">
                  <a:extLst>
                    <a:ext uri="{FF2B5EF4-FFF2-40B4-BE49-F238E27FC236}">
                      <a16:creationId xmlns:a16="http://schemas.microsoft.com/office/drawing/2014/main" id="{115C3EDC-09F1-4CF6-B97F-DBDA29EAE92D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7" name="四角形: 角を丸くする 406">
                <a:extLst>
                  <a:ext uri="{FF2B5EF4-FFF2-40B4-BE49-F238E27FC236}">
                    <a16:creationId xmlns:a16="http://schemas.microsoft.com/office/drawing/2014/main" id="{972142E4-E92B-4CC4-B4D1-AA1682689F7F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8" name="四角形: 角を丸くする 407">
                <a:extLst>
                  <a:ext uri="{FF2B5EF4-FFF2-40B4-BE49-F238E27FC236}">
                    <a16:creationId xmlns:a16="http://schemas.microsoft.com/office/drawing/2014/main" id="{814AD3C4-EF4A-4425-88B4-648FBA09FE41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四角形: 角を丸くする 408">
                <a:extLst>
                  <a:ext uri="{FF2B5EF4-FFF2-40B4-BE49-F238E27FC236}">
                    <a16:creationId xmlns:a16="http://schemas.microsoft.com/office/drawing/2014/main" id="{EA88721C-51E4-4D76-9C06-DAFD9DCBE61E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四角形: 角を丸くする 409">
                <a:extLst>
                  <a:ext uri="{FF2B5EF4-FFF2-40B4-BE49-F238E27FC236}">
                    <a16:creationId xmlns:a16="http://schemas.microsoft.com/office/drawing/2014/main" id="{0AFEE73E-EE0F-49FC-94D9-C380B5D9A902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29FC6598-C44F-499F-A3C8-025049994009}"/>
                </a:ext>
              </a:extLst>
            </p:cNvPr>
            <p:cNvGrpSpPr/>
            <p:nvPr/>
          </p:nvGrpSpPr>
          <p:grpSpPr>
            <a:xfrm>
              <a:off x="8365728" y="5238626"/>
              <a:ext cx="324797" cy="186940"/>
              <a:chOff x="6628337" y="2532622"/>
              <a:chExt cx="397351" cy="228700"/>
            </a:xfrm>
          </p:grpSpPr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DDA12A98-CA16-4EA5-9634-510D0BD6E294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421" name="四角形: 角を丸くする 420">
                  <a:extLst>
                    <a:ext uri="{FF2B5EF4-FFF2-40B4-BE49-F238E27FC236}">
                      <a16:creationId xmlns:a16="http://schemas.microsoft.com/office/drawing/2014/main" id="{4F6EEB17-580B-4C43-BE26-57EFB6FE2B2E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四角形: 角を丸くする 421">
                  <a:extLst>
                    <a:ext uri="{FF2B5EF4-FFF2-40B4-BE49-F238E27FC236}">
                      <a16:creationId xmlns:a16="http://schemas.microsoft.com/office/drawing/2014/main" id="{83EE45BD-7A43-4EEF-95DE-9579AA280232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四角形: 角を丸くする 422">
                  <a:extLst>
                    <a:ext uri="{FF2B5EF4-FFF2-40B4-BE49-F238E27FC236}">
                      <a16:creationId xmlns:a16="http://schemas.microsoft.com/office/drawing/2014/main" id="{E0A53969-4642-47C5-B073-02B51DD88E8A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四角形: 角を丸くする 423">
                  <a:extLst>
                    <a:ext uri="{FF2B5EF4-FFF2-40B4-BE49-F238E27FC236}">
                      <a16:creationId xmlns:a16="http://schemas.microsoft.com/office/drawing/2014/main" id="{2D734834-5885-438A-AA14-BB1EB84D3E37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7" name="四角形: 角を丸くする 416">
                <a:extLst>
                  <a:ext uri="{FF2B5EF4-FFF2-40B4-BE49-F238E27FC236}">
                    <a16:creationId xmlns:a16="http://schemas.microsoft.com/office/drawing/2014/main" id="{3F487D31-7182-467F-9BFD-6C46F4F98DF0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四角形: 角を丸くする 417">
                <a:extLst>
                  <a:ext uri="{FF2B5EF4-FFF2-40B4-BE49-F238E27FC236}">
                    <a16:creationId xmlns:a16="http://schemas.microsoft.com/office/drawing/2014/main" id="{A9F3903E-3538-4BDD-BB4D-87B6E1142834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四角形: 角を丸くする 418">
                <a:extLst>
                  <a:ext uri="{FF2B5EF4-FFF2-40B4-BE49-F238E27FC236}">
                    <a16:creationId xmlns:a16="http://schemas.microsoft.com/office/drawing/2014/main" id="{2A72D2F1-97E9-4EB8-9C36-B8DA21E4ABA7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四角形: 角を丸くする 419">
                <a:extLst>
                  <a:ext uri="{FF2B5EF4-FFF2-40B4-BE49-F238E27FC236}">
                    <a16:creationId xmlns:a16="http://schemas.microsoft.com/office/drawing/2014/main" id="{AE797106-2FB8-4615-AE27-F60DD08F28B7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79FC4C36-CB9E-47FF-87C5-8923CBF80F02}"/>
                </a:ext>
              </a:extLst>
            </p:cNvPr>
            <p:cNvGrpSpPr/>
            <p:nvPr/>
          </p:nvGrpSpPr>
          <p:grpSpPr>
            <a:xfrm>
              <a:off x="7567027" y="4477227"/>
              <a:ext cx="232050" cy="232048"/>
              <a:chOff x="7568508" y="1585601"/>
              <a:chExt cx="232468" cy="232466"/>
            </a:xfrm>
          </p:grpSpPr>
          <p:sp>
            <p:nvSpPr>
              <p:cNvPr id="483" name="楕円 482">
                <a:extLst>
                  <a:ext uri="{FF2B5EF4-FFF2-40B4-BE49-F238E27FC236}">
                    <a16:creationId xmlns:a16="http://schemas.microsoft.com/office/drawing/2014/main" id="{EBB50935-AEB0-44AE-9C5F-D134A8959267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0AFC8BC3-2379-4468-BEBA-7C6548DB436F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85" name="グループ化 484">
              <a:extLst>
                <a:ext uri="{FF2B5EF4-FFF2-40B4-BE49-F238E27FC236}">
                  <a16:creationId xmlns:a16="http://schemas.microsoft.com/office/drawing/2014/main" id="{85A8DC7B-FF1D-442B-8BCE-66259520D9FA}"/>
                </a:ext>
              </a:extLst>
            </p:cNvPr>
            <p:cNvGrpSpPr/>
            <p:nvPr/>
          </p:nvGrpSpPr>
          <p:grpSpPr>
            <a:xfrm>
              <a:off x="8047875" y="4477227"/>
              <a:ext cx="232050" cy="232048"/>
              <a:chOff x="7568508" y="1585601"/>
              <a:chExt cx="232468" cy="232466"/>
            </a:xfrm>
          </p:grpSpPr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0B3294A0-07B7-497E-B0F9-330EB188CF05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83F97246-1257-416F-9268-9B5F1B8D3F16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89E8AA4-EBF6-446F-8545-193DEF751CB9}"/>
              </a:ext>
            </a:extLst>
          </p:cNvPr>
          <p:cNvGrpSpPr/>
          <p:nvPr/>
        </p:nvGrpSpPr>
        <p:grpSpPr>
          <a:xfrm>
            <a:off x="6559550" y="962557"/>
            <a:ext cx="2705100" cy="2575981"/>
            <a:chOff x="6559550" y="962557"/>
            <a:chExt cx="2705100" cy="2575981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9C8A5C35-B5C0-4825-94BC-87B01E20A6CD}"/>
                </a:ext>
              </a:extLst>
            </p:cNvPr>
            <p:cNvGrpSpPr/>
            <p:nvPr/>
          </p:nvGrpSpPr>
          <p:grpSpPr>
            <a:xfrm>
              <a:off x="6611937" y="1031163"/>
              <a:ext cx="2600326" cy="2105025"/>
              <a:chOff x="706437" y="1243013"/>
              <a:chExt cx="2600326" cy="2105025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FC4805E8-C842-4484-BADC-41A274EC81D5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38" name="四角形: 上の 2 つの角を丸める 37">
                  <a:extLst>
                    <a:ext uri="{FF2B5EF4-FFF2-40B4-BE49-F238E27FC236}">
                      <a16:creationId xmlns:a16="http://schemas.microsoft.com/office/drawing/2014/main" id="{7CBCFC8B-2C1B-464C-96AF-9B84A2663649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" name="四角形: 上の 2 つの角を丸める 38">
                  <a:extLst>
                    <a:ext uri="{FF2B5EF4-FFF2-40B4-BE49-F238E27FC236}">
                      <a16:creationId xmlns:a16="http://schemas.microsoft.com/office/drawing/2014/main" id="{BB817666-95FA-495F-9A53-1823802F0EF1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FE9625AB-8C49-49D1-ADF6-6CEF629CF8AD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8" name="四角形: 角を丸くする 117">
              <a:extLst>
                <a:ext uri="{FF2B5EF4-FFF2-40B4-BE49-F238E27FC236}">
                  <a16:creationId xmlns:a16="http://schemas.microsoft.com/office/drawing/2014/main" id="{CE16F4EF-C377-4D00-89D1-A70273244FBC}"/>
                </a:ext>
              </a:extLst>
            </p:cNvPr>
            <p:cNvSpPr/>
            <p:nvPr/>
          </p:nvSpPr>
          <p:spPr>
            <a:xfrm>
              <a:off x="7202487" y="1306610"/>
              <a:ext cx="1400176" cy="666750"/>
            </a:xfrm>
            <a:prstGeom prst="roundRect">
              <a:avLst/>
            </a:prstGeom>
            <a:gradFill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path path="circle">
                <a:fillToRect l="50000" t="-80000" r="50000" b="18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E93920AB-9502-4D99-9C55-8D78679BB960}"/>
                </a:ext>
              </a:extLst>
            </p:cNvPr>
            <p:cNvGrpSpPr/>
            <p:nvPr/>
          </p:nvGrpSpPr>
          <p:grpSpPr>
            <a:xfrm>
              <a:off x="7192860" y="962557"/>
              <a:ext cx="1335622" cy="2470842"/>
              <a:chOff x="7044090" y="596593"/>
              <a:chExt cx="1587848" cy="2937449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D1855D0F-C52B-4A3E-99D3-D10083CEC4FF}"/>
                  </a:ext>
                </a:extLst>
              </p:cNvPr>
              <p:cNvGrpSpPr/>
              <p:nvPr/>
            </p:nvGrpSpPr>
            <p:grpSpPr>
              <a:xfrm>
                <a:off x="7186318" y="1912280"/>
                <a:ext cx="1445620" cy="1621762"/>
                <a:chOff x="7931254" y="1911536"/>
                <a:chExt cx="1445620" cy="1621762"/>
              </a:xfrm>
            </p:grpSpPr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3211C7DD-1F79-459A-862B-E31EB4508EC1}"/>
                    </a:ext>
                  </a:extLst>
                </p:cNvPr>
                <p:cNvSpPr/>
                <p:nvPr/>
              </p:nvSpPr>
              <p:spPr>
                <a:xfrm>
                  <a:off x="8521897" y="1911536"/>
                  <a:ext cx="287605" cy="342701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54426 w 519777"/>
                    <a:gd name="connsiteY0" fmla="*/ 0 h 380846"/>
                    <a:gd name="connsiteX1" fmla="*/ 355870 w 519777"/>
                    <a:gd name="connsiteY1" fmla="*/ 0 h 380846"/>
                    <a:gd name="connsiteX2" fmla="*/ 380100 w 519777"/>
                    <a:gd name="connsiteY2" fmla="*/ 240006 h 380846"/>
                    <a:gd name="connsiteX3" fmla="*/ 513563 w 519777"/>
                    <a:gd name="connsiteY3" fmla="*/ 240006 h 380846"/>
                    <a:gd name="connsiteX4" fmla="*/ 519777 w 519777"/>
                    <a:gd name="connsiteY4" fmla="*/ 254756 h 380846"/>
                    <a:gd name="connsiteX5" fmla="*/ 256781 w 519777"/>
                    <a:gd name="connsiteY5" fmla="*/ 380772 h 380846"/>
                    <a:gd name="connsiteX6" fmla="*/ 0 w 519777"/>
                    <a:gd name="connsiteY6" fmla="*/ 240006 h 380846"/>
                    <a:gd name="connsiteX7" fmla="*/ 130196 w 519777"/>
                    <a:gd name="connsiteY7" fmla="*/ 240006 h 380846"/>
                    <a:gd name="connsiteX8" fmla="*/ 154426 w 519777"/>
                    <a:gd name="connsiteY8" fmla="*/ 0 h 380846"/>
                    <a:gd name="connsiteX0" fmla="*/ 24230 w 389581"/>
                    <a:gd name="connsiteY0" fmla="*/ 0 h 380846"/>
                    <a:gd name="connsiteX1" fmla="*/ 225674 w 389581"/>
                    <a:gd name="connsiteY1" fmla="*/ 0 h 380846"/>
                    <a:gd name="connsiteX2" fmla="*/ 249904 w 389581"/>
                    <a:gd name="connsiteY2" fmla="*/ 240006 h 380846"/>
                    <a:gd name="connsiteX3" fmla="*/ 383367 w 389581"/>
                    <a:gd name="connsiteY3" fmla="*/ 240006 h 380846"/>
                    <a:gd name="connsiteX4" fmla="*/ 389581 w 389581"/>
                    <a:gd name="connsiteY4" fmla="*/ 254756 h 380846"/>
                    <a:gd name="connsiteX5" fmla="*/ 126585 w 389581"/>
                    <a:gd name="connsiteY5" fmla="*/ 380772 h 380846"/>
                    <a:gd name="connsiteX6" fmla="*/ 0 w 389581"/>
                    <a:gd name="connsiteY6" fmla="*/ 240006 h 380846"/>
                    <a:gd name="connsiteX7" fmla="*/ 24230 w 389581"/>
                    <a:gd name="connsiteY7" fmla="*/ 0 h 380846"/>
                    <a:gd name="connsiteX0" fmla="*/ 24230 w 383367"/>
                    <a:gd name="connsiteY0" fmla="*/ 0 h 380772"/>
                    <a:gd name="connsiteX1" fmla="*/ 225674 w 383367"/>
                    <a:gd name="connsiteY1" fmla="*/ 0 h 380772"/>
                    <a:gd name="connsiteX2" fmla="*/ 249904 w 383367"/>
                    <a:gd name="connsiteY2" fmla="*/ 240006 h 380772"/>
                    <a:gd name="connsiteX3" fmla="*/ 383367 w 383367"/>
                    <a:gd name="connsiteY3" fmla="*/ 240006 h 380772"/>
                    <a:gd name="connsiteX4" fmla="*/ 126585 w 383367"/>
                    <a:gd name="connsiteY4" fmla="*/ 380772 h 380772"/>
                    <a:gd name="connsiteX5" fmla="*/ 0 w 383367"/>
                    <a:gd name="connsiteY5" fmla="*/ 240006 h 380772"/>
                    <a:gd name="connsiteX6" fmla="*/ 24230 w 383367"/>
                    <a:gd name="connsiteY6" fmla="*/ 0 h 380772"/>
                    <a:gd name="connsiteX0" fmla="*/ 24230 w 249904"/>
                    <a:gd name="connsiteY0" fmla="*/ 0 h 380772"/>
                    <a:gd name="connsiteX1" fmla="*/ 225674 w 249904"/>
                    <a:gd name="connsiteY1" fmla="*/ 0 h 380772"/>
                    <a:gd name="connsiteX2" fmla="*/ 249904 w 249904"/>
                    <a:gd name="connsiteY2" fmla="*/ 240006 h 380772"/>
                    <a:gd name="connsiteX3" fmla="*/ 126585 w 249904"/>
                    <a:gd name="connsiteY3" fmla="*/ 380772 h 380772"/>
                    <a:gd name="connsiteX4" fmla="*/ 0 w 249904"/>
                    <a:gd name="connsiteY4" fmla="*/ 240006 h 380772"/>
                    <a:gd name="connsiteX5" fmla="*/ 24230 w 249904"/>
                    <a:gd name="connsiteY5" fmla="*/ 0 h 380772"/>
                    <a:gd name="connsiteX0" fmla="*/ 24230 w 249904"/>
                    <a:gd name="connsiteY0" fmla="*/ 0 h 240006"/>
                    <a:gd name="connsiteX1" fmla="*/ 225674 w 249904"/>
                    <a:gd name="connsiteY1" fmla="*/ 0 h 240006"/>
                    <a:gd name="connsiteX2" fmla="*/ 249904 w 249904"/>
                    <a:gd name="connsiteY2" fmla="*/ 240006 h 240006"/>
                    <a:gd name="connsiteX3" fmla="*/ 0 w 249904"/>
                    <a:gd name="connsiteY3" fmla="*/ 240006 h 240006"/>
                    <a:gd name="connsiteX4" fmla="*/ 24230 w 249904"/>
                    <a:gd name="connsiteY4" fmla="*/ 0 h 240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904" h="240006">
                      <a:moveTo>
                        <a:pt x="24230" y="0"/>
                      </a:moveTo>
                      <a:lnTo>
                        <a:pt x="225674" y="0"/>
                      </a:lnTo>
                      <a:lnTo>
                        <a:pt x="249904" y="240006"/>
                      </a:lnTo>
                      <a:lnTo>
                        <a:pt x="0" y="240006"/>
                      </a:lnTo>
                      <a:lnTo>
                        <a:pt x="2423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9" name="片側の 2 つの角を丸めた四角形 144">
                  <a:extLst>
                    <a:ext uri="{FF2B5EF4-FFF2-40B4-BE49-F238E27FC236}">
                      <a16:creationId xmlns:a16="http://schemas.microsoft.com/office/drawing/2014/main" id="{3B2AAEB2-70FD-4043-ADB4-92D541EBC8A4}"/>
                    </a:ext>
                  </a:extLst>
                </p:cNvPr>
                <p:cNvSpPr/>
                <p:nvPr/>
              </p:nvSpPr>
              <p:spPr>
                <a:xfrm>
                  <a:off x="7931254" y="2234866"/>
                  <a:ext cx="1445620" cy="1298432"/>
                </a:xfrm>
                <a:prstGeom prst="round2SameRect">
                  <a:avLst>
                    <a:gd name="adj1" fmla="val 34484"/>
                    <a:gd name="adj2" fmla="val 0"/>
                  </a:avLst>
                </a:prstGeom>
                <a:pattFill prst="plaid">
                  <a:fgClr>
                    <a:srgbClr val="0070C0"/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" name="片側の 2 つの角を丸めた四角形 144">
                  <a:extLst>
                    <a:ext uri="{FF2B5EF4-FFF2-40B4-BE49-F238E27FC236}">
                      <a16:creationId xmlns:a16="http://schemas.microsoft.com/office/drawing/2014/main" id="{C35F9AFB-C281-4AE2-A68D-99271F08C841}"/>
                    </a:ext>
                  </a:extLst>
                </p:cNvPr>
                <p:cNvSpPr/>
                <p:nvPr/>
              </p:nvSpPr>
              <p:spPr>
                <a:xfrm>
                  <a:off x="8047281" y="221231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plaid">
                  <a:fgClr>
                    <a:srgbClr val="0070C0"/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1" name="正方形/長方形 170">
                  <a:extLst>
                    <a:ext uri="{FF2B5EF4-FFF2-40B4-BE49-F238E27FC236}">
                      <a16:creationId xmlns:a16="http://schemas.microsoft.com/office/drawing/2014/main" id="{42A76A78-5F7D-4819-BD9C-76BF39D39C9B}"/>
                    </a:ext>
                  </a:extLst>
                </p:cNvPr>
                <p:cNvSpPr/>
                <p:nvPr/>
              </p:nvSpPr>
              <p:spPr>
                <a:xfrm>
                  <a:off x="8609238" y="2217394"/>
                  <a:ext cx="94536" cy="1313309"/>
                </a:xfrm>
                <a:prstGeom prst="rect">
                  <a:avLst/>
                </a:pr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2" name="グループ化 171">
                  <a:extLst>
                    <a:ext uri="{FF2B5EF4-FFF2-40B4-BE49-F238E27FC236}">
                      <a16:creationId xmlns:a16="http://schemas.microsoft.com/office/drawing/2014/main" id="{E0D1FB43-50E8-4BB9-BF63-E034B40B1C74}"/>
                    </a:ext>
                  </a:extLst>
                </p:cNvPr>
                <p:cNvGrpSpPr/>
                <p:nvPr/>
              </p:nvGrpSpPr>
              <p:grpSpPr>
                <a:xfrm>
                  <a:off x="8259740" y="2198290"/>
                  <a:ext cx="793533" cy="191636"/>
                  <a:chOff x="7504242" y="2198290"/>
                  <a:chExt cx="793533" cy="191636"/>
                </a:xfrm>
              </p:grpSpPr>
              <p:sp>
                <p:nvSpPr>
                  <p:cNvPr id="179" name="平行四辺形 178">
                    <a:extLst>
                      <a:ext uri="{FF2B5EF4-FFF2-40B4-BE49-F238E27FC236}">
                        <a16:creationId xmlns:a16="http://schemas.microsoft.com/office/drawing/2014/main" id="{E8328EB3-DE8D-4F33-99A6-97006356FF6B}"/>
                      </a:ext>
                    </a:extLst>
                  </p:cNvPr>
                  <p:cNvSpPr/>
                  <p:nvPr/>
                </p:nvSpPr>
                <p:spPr>
                  <a:xfrm>
                    <a:off x="7504242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0" name="平行四辺形 179">
                    <a:extLst>
                      <a:ext uri="{FF2B5EF4-FFF2-40B4-BE49-F238E27FC236}">
                        <a16:creationId xmlns:a16="http://schemas.microsoft.com/office/drawing/2014/main" id="{9965859E-1243-403B-A4F8-6566ADB48E75}"/>
                      </a:ext>
                    </a:extLst>
                  </p:cNvPr>
                  <p:cNvSpPr/>
                  <p:nvPr/>
                </p:nvSpPr>
                <p:spPr>
                  <a:xfrm flipH="1">
                    <a:off x="7898566" y="2198290"/>
                    <a:ext cx="399209" cy="191636"/>
                  </a:xfrm>
                  <a:prstGeom prst="parallelogram">
                    <a:avLst>
                      <a:gd name="adj" fmla="val 56367"/>
                    </a:avLst>
                  </a:pr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4F0B6EA6-925B-4DB6-B6E8-AFAD29D4D826}"/>
                    </a:ext>
                  </a:extLst>
                </p:cNvPr>
                <p:cNvSpPr/>
                <p:nvPr/>
              </p:nvSpPr>
              <p:spPr>
                <a:xfrm>
                  <a:off x="8622841" y="2493489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88418A6E-8745-49C9-95AC-D19156C42398}"/>
                    </a:ext>
                  </a:extLst>
                </p:cNvPr>
                <p:cNvSpPr/>
                <p:nvPr/>
              </p:nvSpPr>
              <p:spPr>
                <a:xfrm>
                  <a:off x="8622841" y="271911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4E624900-87BB-4B82-B12A-0FC712E4BF11}"/>
                    </a:ext>
                  </a:extLst>
                </p:cNvPr>
                <p:cNvSpPr/>
                <p:nvPr/>
              </p:nvSpPr>
              <p:spPr>
                <a:xfrm>
                  <a:off x="8622841" y="2944735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127B6CF4-D726-472B-8481-3CD7842F7498}"/>
                    </a:ext>
                  </a:extLst>
                </p:cNvPr>
                <p:cNvSpPr/>
                <p:nvPr/>
              </p:nvSpPr>
              <p:spPr>
                <a:xfrm>
                  <a:off x="8622841" y="3170358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78921BF1-4013-4BE7-BDE4-53A758549892}"/>
                    </a:ext>
                  </a:extLst>
                </p:cNvPr>
                <p:cNvSpPr/>
                <p:nvPr/>
              </p:nvSpPr>
              <p:spPr>
                <a:xfrm>
                  <a:off x="8622841" y="3395982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AD505DFA-33C5-4231-B3D8-5DC8E1B7D2FC}"/>
                    </a:ext>
                  </a:extLst>
                </p:cNvPr>
                <p:cNvSpPr/>
                <p:nvPr/>
              </p:nvSpPr>
              <p:spPr>
                <a:xfrm>
                  <a:off x="8622841" y="2274414"/>
                  <a:ext cx="62446" cy="62446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AFDF8B0B-A8F1-4870-80F8-4E734D9E3471}"/>
                  </a:ext>
                </a:extLst>
              </p:cNvPr>
              <p:cNvGrpSpPr/>
              <p:nvPr/>
            </p:nvGrpSpPr>
            <p:grpSpPr>
              <a:xfrm>
                <a:off x="7279042" y="927011"/>
                <a:ext cx="1277661" cy="1208436"/>
                <a:chOff x="2791854" y="2017484"/>
                <a:chExt cx="1150921" cy="1088564"/>
              </a:xfrm>
              <a:solidFill>
                <a:srgbClr val="FFCC99"/>
              </a:solidFill>
            </p:grpSpPr>
            <p:grpSp>
              <p:nvGrpSpPr>
                <p:cNvPr id="161" name="グループ化 160">
                  <a:extLst>
                    <a:ext uri="{FF2B5EF4-FFF2-40B4-BE49-F238E27FC236}">
                      <a16:creationId xmlns:a16="http://schemas.microsoft.com/office/drawing/2014/main" id="{1AE30F31-925B-4684-9677-53E4B3A22E65}"/>
                    </a:ext>
                  </a:extLst>
                </p:cNvPr>
                <p:cNvGrpSpPr/>
                <p:nvPr/>
              </p:nvGrpSpPr>
              <p:grpSpPr>
                <a:xfrm rot="20700000">
                  <a:off x="2791854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166" name="円/楕円 536">
                    <a:extLst>
                      <a:ext uri="{FF2B5EF4-FFF2-40B4-BE49-F238E27FC236}">
                        <a16:creationId xmlns:a16="http://schemas.microsoft.com/office/drawing/2014/main" id="{612301B0-675E-402F-B23B-EE4D03283D50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7" name="円/楕円 537">
                    <a:extLst>
                      <a:ext uri="{FF2B5EF4-FFF2-40B4-BE49-F238E27FC236}">
                        <a16:creationId xmlns:a16="http://schemas.microsoft.com/office/drawing/2014/main" id="{3AA11549-F4B5-4FB5-8C69-E6D129AA4758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A0D8BA58-3526-4117-978B-B722D706DE9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9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164" name="円/楕円 534">
                    <a:extLst>
                      <a:ext uri="{FF2B5EF4-FFF2-40B4-BE49-F238E27FC236}">
                        <a16:creationId xmlns:a16="http://schemas.microsoft.com/office/drawing/2014/main" id="{17AB4AF8-074D-44F3-A7CE-ACA096C23271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" name="円/楕円 535">
                    <a:extLst>
                      <a:ext uri="{FF2B5EF4-FFF2-40B4-BE49-F238E27FC236}">
                        <a16:creationId xmlns:a16="http://schemas.microsoft.com/office/drawing/2014/main" id="{CBB3A0C1-6C3D-4C62-B222-27A19E3682DF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6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3" name="円/楕円 533">
                  <a:extLst>
                    <a:ext uri="{FF2B5EF4-FFF2-40B4-BE49-F238E27FC236}">
                      <a16:creationId xmlns:a16="http://schemas.microsoft.com/office/drawing/2014/main" id="{DBBA9C1D-67BA-4ADB-AD90-80BB007DD1BF}"/>
                    </a:ext>
                  </a:extLst>
                </p:cNvPr>
                <p:cNvSpPr/>
                <p:nvPr/>
              </p:nvSpPr>
              <p:spPr>
                <a:xfrm>
                  <a:off x="2902858" y="2017484"/>
                  <a:ext cx="928914" cy="1088564"/>
                </a:xfrm>
                <a:custGeom>
                  <a:avLst/>
                  <a:gdLst>
                    <a:gd name="connsiteX0" fmla="*/ 0 w 1031205"/>
                    <a:gd name="connsiteY0" fmla="*/ 604211 h 1208421"/>
                    <a:gd name="connsiteX1" fmla="*/ 515603 w 1031205"/>
                    <a:gd name="connsiteY1" fmla="*/ 0 h 1208421"/>
                    <a:gd name="connsiteX2" fmla="*/ 1031206 w 1031205"/>
                    <a:gd name="connsiteY2" fmla="*/ 604211 h 1208421"/>
                    <a:gd name="connsiteX3" fmla="*/ 515603 w 1031205"/>
                    <a:gd name="connsiteY3" fmla="*/ 1208422 h 1208421"/>
                    <a:gd name="connsiteX4" fmla="*/ 0 w 1031205"/>
                    <a:gd name="connsiteY4" fmla="*/ 604211 h 1208421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82"/>
                    <a:gd name="connsiteX1" fmla="*/ 515603 w 1031206"/>
                    <a:gd name="connsiteY1" fmla="*/ 0 h 1208482"/>
                    <a:gd name="connsiteX2" fmla="*/ 1031206 w 1031206"/>
                    <a:gd name="connsiteY2" fmla="*/ 604211 h 1208482"/>
                    <a:gd name="connsiteX3" fmla="*/ 515603 w 1031206"/>
                    <a:gd name="connsiteY3" fmla="*/ 1208422 h 1208482"/>
                    <a:gd name="connsiteX4" fmla="*/ 0 w 1031206"/>
                    <a:gd name="connsiteY4" fmla="*/ 604211 h 1208482"/>
                    <a:gd name="connsiteX0" fmla="*/ 0 w 1031206"/>
                    <a:gd name="connsiteY0" fmla="*/ 604211 h 1208437"/>
                    <a:gd name="connsiteX1" fmla="*/ 515603 w 1031206"/>
                    <a:gd name="connsiteY1" fmla="*/ 0 h 1208437"/>
                    <a:gd name="connsiteX2" fmla="*/ 1031206 w 1031206"/>
                    <a:gd name="connsiteY2" fmla="*/ 604211 h 1208437"/>
                    <a:gd name="connsiteX3" fmla="*/ 515603 w 1031206"/>
                    <a:gd name="connsiteY3" fmla="*/ 1208422 h 1208437"/>
                    <a:gd name="connsiteX4" fmla="*/ 0 w 1031206"/>
                    <a:gd name="connsiteY4" fmla="*/ 604211 h 1208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1206" h="1208437">
                      <a:moveTo>
                        <a:pt x="0" y="604211"/>
                      </a:moveTo>
                      <a:cubicBezTo>
                        <a:pt x="0" y="270514"/>
                        <a:pt x="230843" y="0"/>
                        <a:pt x="515603" y="0"/>
                      </a:cubicBezTo>
                      <a:cubicBezTo>
                        <a:pt x="800363" y="0"/>
                        <a:pt x="1031206" y="270514"/>
                        <a:pt x="1031206" y="604211"/>
                      </a:cubicBezTo>
                      <a:cubicBezTo>
                        <a:pt x="1031206" y="937908"/>
                        <a:pt x="869419" y="1210803"/>
                        <a:pt x="515603" y="1208422"/>
                      </a:cubicBezTo>
                      <a:cubicBezTo>
                        <a:pt x="161787" y="1206041"/>
                        <a:pt x="0" y="937908"/>
                        <a:pt x="0" y="60421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9" name="四角形: 角を丸くする 148">
                <a:extLst>
                  <a:ext uri="{FF2B5EF4-FFF2-40B4-BE49-F238E27FC236}">
                    <a16:creationId xmlns:a16="http://schemas.microsoft.com/office/drawing/2014/main" id="{A78101A0-FDF2-4799-AFD6-4143227E2465}"/>
                  </a:ext>
                </a:extLst>
              </p:cNvPr>
              <p:cNvSpPr/>
              <p:nvPr/>
            </p:nvSpPr>
            <p:spPr>
              <a:xfrm>
                <a:off x="7494831" y="1266100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BB61832C-E11C-42DC-B483-8E519C248287}"/>
                  </a:ext>
                </a:extLst>
              </p:cNvPr>
              <p:cNvSpPr/>
              <p:nvPr/>
            </p:nvSpPr>
            <p:spPr>
              <a:xfrm>
                <a:off x="8047281" y="1266100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" name="月 150">
                <a:extLst>
                  <a:ext uri="{FF2B5EF4-FFF2-40B4-BE49-F238E27FC236}">
                    <a16:creationId xmlns:a16="http://schemas.microsoft.com/office/drawing/2014/main" id="{B5DF4755-711A-4BAE-B90A-FF48EC12C26A}"/>
                  </a:ext>
                </a:extLst>
              </p:cNvPr>
              <p:cNvSpPr/>
              <p:nvPr/>
            </p:nvSpPr>
            <p:spPr>
              <a:xfrm rot="4631141">
                <a:off x="7472148" y="495688"/>
                <a:ext cx="251388" cy="958021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月 151">
                <a:extLst>
                  <a:ext uri="{FF2B5EF4-FFF2-40B4-BE49-F238E27FC236}">
                    <a16:creationId xmlns:a16="http://schemas.microsoft.com/office/drawing/2014/main" id="{7DA433AE-C48E-4CBA-A7E2-E806D17B404F}"/>
                  </a:ext>
                </a:extLst>
              </p:cNvPr>
              <p:cNvSpPr/>
              <p:nvPr/>
            </p:nvSpPr>
            <p:spPr>
              <a:xfrm rot="3600000">
                <a:off x="7404159" y="595743"/>
                <a:ext cx="328742" cy="1048879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月 152">
                <a:extLst>
                  <a:ext uri="{FF2B5EF4-FFF2-40B4-BE49-F238E27FC236}">
                    <a16:creationId xmlns:a16="http://schemas.microsoft.com/office/drawing/2014/main" id="{40413587-D12B-44C6-81FE-23244CFF0F5A}"/>
                  </a:ext>
                </a:extLst>
              </p:cNvPr>
              <p:cNvSpPr/>
              <p:nvPr/>
            </p:nvSpPr>
            <p:spPr>
              <a:xfrm rot="5400000">
                <a:off x="7555583" y="371653"/>
                <a:ext cx="251388" cy="989918"/>
              </a:xfrm>
              <a:prstGeom prst="moon">
                <a:avLst>
                  <a:gd name="adj" fmla="val 5357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月 153">
                <a:extLst>
                  <a:ext uri="{FF2B5EF4-FFF2-40B4-BE49-F238E27FC236}">
                    <a16:creationId xmlns:a16="http://schemas.microsoft.com/office/drawing/2014/main" id="{DC5A7716-ECB7-4F30-8D26-3D7E8B8886E3}"/>
                  </a:ext>
                </a:extLst>
              </p:cNvPr>
              <p:cNvSpPr/>
              <p:nvPr/>
            </p:nvSpPr>
            <p:spPr>
              <a:xfrm rot="8100000">
                <a:off x="8075788" y="596593"/>
                <a:ext cx="328742" cy="87784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月 154">
                <a:extLst>
                  <a:ext uri="{FF2B5EF4-FFF2-40B4-BE49-F238E27FC236}">
                    <a16:creationId xmlns:a16="http://schemas.microsoft.com/office/drawing/2014/main" id="{F73B6CF5-C0A7-4D29-892C-76A184CB833D}"/>
                  </a:ext>
                </a:extLst>
              </p:cNvPr>
              <p:cNvSpPr/>
              <p:nvPr/>
            </p:nvSpPr>
            <p:spPr>
              <a:xfrm rot="3472113">
                <a:off x="7590480" y="702612"/>
                <a:ext cx="120099" cy="988855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円/楕円 638">
                <a:extLst>
                  <a:ext uri="{FF2B5EF4-FFF2-40B4-BE49-F238E27FC236}">
                    <a16:creationId xmlns:a16="http://schemas.microsoft.com/office/drawing/2014/main" id="{9968D87D-01C9-42B7-8797-6B59B78533B1}"/>
                  </a:ext>
                </a:extLst>
              </p:cNvPr>
              <p:cNvSpPr/>
              <p:nvPr/>
            </p:nvSpPr>
            <p:spPr>
              <a:xfrm>
                <a:off x="7837736" y="1794495"/>
                <a:ext cx="160269" cy="41622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2 w 195960"/>
                  <a:gd name="connsiteY0" fmla="*/ 6193 h 54598"/>
                  <a:gd name="connsiteX1" fmla="*/ 100361 w 195960"/>
                  <a:gd name="connsiteY1" fmla="*/ 651 h 54598"/>
                  <a:gd name="connsiteX2" fmla="*/ 195958 w 195960"/>
                  <a:gd name="connsiteY2" fmla="*/ 6193 h 54598"/>
                  <a:gd name="connsiteX3" fmla="*/ 97980 w 195960"/>
                  <a:gd name="connsiteY3" fmla="*/ 54598 h 54598"/>
                  <a:gd name="connsiteX4" fmla="*/ 2 w 195960"/>
                  <a:gd name="connsiteY4" fmla="*/ 6193 h 54598"/>
                  <a:gd name="connsiteX0" fmla="*/ 4 w 195965"/>
                  <a:gd name="connsiteY0" fmla="*/ 1300 h 49705"/>
                  <a:gd name="connsiteX1" fmla="*/ 94541 w 195965"/>
                  <a:gd name="connsiteY1" fmla="*/ 12819 h 49705"/>
                  <a:gd name="connsiteX2" fmla="*/ 195960 w 195965"/>
                  <a:gd name="connsiteY2" fmla="*/ 1300 h 49705"/>
                  <a:gd name="connsiteX3" fmla="*/ 97982 w 195965"/>
                  <a:gd name="connsiteY3" fmla="*/ 49705 h 49705"/>
                  <a:gd name="connsiteX4" fmla="*/ 4 w 195965"/>
                  <a:gd name="connsiteY4" fmla="*/ 1300 h 49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65" h="49705">
                    <a:moveTo>
                      <a:pt x="4" y="1300"/>
                    </a:moveTo>
                    <a:cubicBezTo>
                      <a:pt x="-570" y="-4848"/>
                      <a:pt x="40429" y="12819"/>
                      <a:pt x="94541" y="12819"/>
                    </a:cubicBezTo>
                    <a:cubicBezTo>
                      <a:pt x="148653" y="12819"/>
                      <a:pt x="195386" y="-4848"/>
                      <a:pt x="195960" y="1300"/>
                    </a:cubicBezTo>
                    <a:cubicBezTo>
                      <a:pt x="196534" y="7448"/>
                      <a:pt x="152094" y="49705"/>
                      <a:pt x="97982" y="49705"/>
                    </a:cubicBezTo>
                    <a:cubicBezTo>
                      <a:pt x="43870" y="49705"/>
                      <a:pt x="578" y="7448"/>
                      <a:pt x="4" y="13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" name="月 156">
                <a:extLst>
                  <a:ext uri="{FF2B5EF4-FFF2-40B4-BE49-F238E27FC236}">
                    <a16:creationId xmlns:a16="http://schemas.microsoft.com/office/drawing/2014/main" id="{7A49DE90-1AE4-4A0C-AC2E-A94EFFF31173}"/>
                  </a:ext>
                </a:extLst>
              </p:cNvPr>
              <p:cNvSpPr/>
              <p:nvPr/>
            </p:nvSpPr>
            <p:spPr>
              <a:xfrm rot="3472113">
                <a:off x="7819962" y="814644"/>
                <a:ext cx="77128" cy="639004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68BA81FA-BA4A-46D9-A037-C27D2D679733}"/>
                  </a:ext>
                </a:extLst>
              </p:cNvPr>
              <p:cNvSpPr/>
              <p:nvPr/>
            </p:nvSpPr>
            <p:spPr>
              <a:xfrm rot="5400000">
                <a:off x="7913687" y="1878420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27" name="グループ化 326">
              <a:extLst>
                <a:ext uri="{FF2B5EF4-FFF2-40B4-BE49-F238E27FC236}">
                  <a16:creationId xmlns:a16="http://schemas.microsoft.com/office/drawing/2014/main" id="{844C11C1-DF1F-4ACB-97DD-E47BA3ACB0A9}"/>
                </a:ext>
              </a:extLst>
            </p:cNvPr>
            <p:cNvGrpSpPr/>
            <p:nvPr/>
          </p:nvGrpSpPr>
          <p:grpSpPr>
            <a:xfrm>
              <a:off x="6559550" y="2406168"/>
              <a:ext cx="2705100" cy="1132370"/>
              <a:chOff x="6559550" y="2328862"/>
              <a:chExt cx="2705100" cy="1209676"/>
            </a:xfrm>
          </p:grpSpPr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407814E6-BE30-40BE-ABAF-802FAA5D2B0D}"/>
                  </a:ext>
                </a:extLst>
              </p:cNvPr>
              <p:cNvGrpSpPr/>
              <p:nvPr/>
            </p:nvGrpSpPr>
            <p:grpSpPr>
              <a:xfrm>
                <a:off x="6559550" y="23288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C6F47B80-FEC4-4506-A351-D082BA09C1D2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四角形: 上の 2 つの角を丸める 181">
                  <a:extLst>
                    <a:ext uri="{FF2B5EF4-FFF2-40B4-BE49-F238E27FC236}">
                      <a16:creationId xmlns:a16="http://schemas.microsoft.com/office/drawing/2014/main" id="{2F622073-2CC6-4A4B-BC42-A0A03D9B9DE3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gradFill>
                  <a:gsLst>
                    <a:gs pos="0">
                      <a:schemeClr val="accent2">
                        <a:lumMod val="0"/>
                        <a:lumOff val="100000"/>
                      </a:schemeClr>
                    </a:gs>
                    <a:gs pos="35000">
                      <a:schemeClr val="accent1">
                        <a:lumMod val="60000"/>
                        <a:lumOff val="40000"/>
                      </a:schemeClr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path path="circle">
                    <a:fillToRect l="50000" t="-80000" r="50000" b="18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9" name="四角形: 上の 2 つの角を丸める 181">
                <a:extLst>
                  <a:ext uri="{FF2B5EF4-FFF2-40B4-BE49-F238E27FC236}">
                    <a16:creationId xmlns:a16="http://schemas.microsoft.com/office/drawing/2014/main" id="{7E5026F9-85BC-4192-8B33-EEDF6633ACF1}"/>
                  </a:ext>
                </a:extLst>
              </p:cNvPr>
              <p:cNvSpPr/>
              <p:nvPr/>
            </p:nvSpPr>
            <p:spPr>
              <a:xfrm>
                <a:off x="6559550" y="2328862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17FA8CF2-F3E1-402C-AA70-93327FC73DF7}"/>
                </a:ext>
              </a:extLst>
            </p:cNvPr>
            <p:cNvGrpSpPr/>
            <p:nvPr/>
          </p:nvGrpSpPr>
          <p:grpSpPr>
            <a:xfrm>
              <a:off x="7562860" y="1614358"/>
              <a:ext cx="232050" cy="232048"/>
              <a:chOff x="7568508" y="1585601"/>
              <a:chExt cx="232468" cy="232466"/>
            </a:xfrm>
          </p:grpSpPr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6853C0B7-77D5-4AE7-9457-88606773C613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8B1CCAA6-A3A7-4795-BD1C-922B1F31761E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DBE60C42-C00F-4F3C-B0A4-D3AA986EA72E}"/>
                </a:ext>
              </a:extLst>
            </p:cNvPr>
            <p:cNvGrpSpPr/>
            <p:nvPr/>
          </p:nvGrpSpPr>
          <p:grpSpPr>
            <a:xfrm>
              <a:off x="8043708" y="1614358"/>
              <a:ext cx="232050" cy="232048"/>
              <a:chOff x="7568508" y="1585601"/>
              <a:chExt cx="232468" cy="232466"/>
            </a:xfrm>
          </p:grpSpPr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ECBFFD9A-3270-403A-94E3-DF710EAFDD68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ECBED1F6-2913-49D0-8390-45A84B6480AB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94" name="グループ化 493">
              <a:extLst>
                <a:ext uri="{FF2B5EF4-FFF2-40B4-BE49-F238E27FC236}">
                  <a16:creationId xmlns:a16="http://schemas.microsoft.com/office/drawing/2014/main" id="{210301A3-6AF3-4617-B3D7-D04FC5140930}"/>
                </a:ext>
              </a:extLst>
            </p:cNvPr>
            <p:cNvGrpSpPr/>
            <p:nvPr/>
          </p:nvGrpSpPr>
          <p:grpSpPr>
            <a:xfrm flipH="1">
              <a:off x="7144368" y="2321707"/>
              <a:ext cx="324797" cy="186940"/>
              <a:chOff x="6628337" y="2532622"/>
              <a:chExt cx="397351" cy="228700"/>
            </a:xfrm>
          </p:grpSpPr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0251A494-901E-4330-9D6F-9F93441CCB2C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500" name="四角形: 角を丸くする 499">
                  <a:extLst>
                    <a:ext uri="{FF2B5EF4-FFF2-40B4-BE49-F238E27FC236}">
                      <a16:creationId xmlns:a16="http://schemas.microsoft.com/office/drawing/2014/main" id="{BEADE978-63F3-4536-BF9C-5AF7B3650408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四角形: 角を丸くする 500">
                  <a:extLst>
                    <a:ext uri="{FF2B5EF4-FFF2-40B4-BE49-F238E27FC236}">
                      <a16:creationId xmlns:a16="http://schemas.microsoft.com/office/drawing/2014/main" id="{7B1CCEF6-8F8B-4CEE-913D-8F164F85EDD3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四角形: 角を丸くする 501">
                  <a:extLst>
                    <a:ext uri="{FF2B5EF4-FFF2-40B4-BE49-F238E27FC236}">
                      <a16:creationId xmlns:a16="http://schemas.microsoft.com/office/drawing/2014/main" id="{4D20FC0C-9105-4B74-906D-3534FEC228BA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四角形: 角を丸くする 502">
                  <a:extLst>
                    <a:ext uri="{FF2B5EF4-FFF2-40B4-BE49-F238E27FC236}">
                      <a16:creationId xmlns:a16="http://schemas.microsoft.com/office/drawing/2014/main" id="{4627EBF4-1BE6-4D0A-9E78-7FD607EA3F09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6" name="四角形: 角を丸くする 495">
                <a:extLst>
                  <a:ext uri="{FF2B5EF4-FFF2-40B4-BE49-F238E27FC236}">
                    <a16:creationId xmlns:a16="http://schemas.microsoft.com/office/drawing/2014/main" id="{20AD18A1-4954-483A-8952-FD3145B1F517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97" name="四角形: 角を丸くする 496">
                <a:extLst>
                  <a:ext uri="{FF2B5EF4-FFF2-40B4-BE49-F238E27FC236}">
                    <a16:creationId xmlns:a16="http://schemas.microsoft.com/office/drawing/2014/main" id="{A2E05700-FB74-4368-A9E5-57CB3ADF4ECC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四角形: 角を丸くする 497">
                <a:extLst>
                  <a:ext uri="{FF2B5EF4-FFF2-40B4-BE49-F238E27FC236}">
                    <a16:creationId xmlns:a16="http://schemas.microsoft.com/office/drawing/2014/main" id="{63518B02-3547-4FC5-922D-46BA2B25E056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四角形: 角を丸くする 498">
                <a:extLst>
                  <a:ext uri="{FF2B5EF4-FFF2-40B4-BE49-F238E27FC236}">
                    <a16:creationId xmlns:a16="http://schemas.microsoft.com/office/drawing/2014/main" id="{B442ED2F-4DCB-421C-B299-EA13C2C828E7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4" name="グループ化 503">
              <a:extLst>
                <a:ext uri="{FF2B5EF4-FFF2-40B4-BE49-F238E27FC236}">
                  <a16:creationId xmlns:a16="http://schemas.microsoft.com/office/drawing/2014/main" id="{8522AF5A-3CD3-4ED9-A948-CFB2011B3143}"/>
                </a:ext>
              </a:extLst>
            </p:cNvPr>
            <p:cNvGrpSpPr/>
            <p:nvPr/>
          </p:nvGrpSpPr>
          <p:grpSpPr>
            <a:xfrm>
              <a:off x="8385291" y="2321707"/>
              <a:ext cx="324797" cy="186940"/>
              <a:chOff x="6628337" y="2532622"/>
              <a:chExt cx="397351" cy="228700"/>
            </a:xfrm>
          </p:grpSpPr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19B83F8C-1D4D-4C02-8F91-A1A610933E9B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510" name="四角形: 角を丸くする 509">
                  <a:extLst>
                    <a:ext uri="{FF2B5EF4-FFF2-40B4-BE49-F238E27FC236}">
                      <a16:creationId xmlns:a16="http://schemas.microsoft.com/office/drawing/2014/main" id="{775AFCAC-5470-4293-8686-D42C6C659C43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四角形: 角を丸くする 510">
                  <a:extLst>
                    <a:ext uri="{FF2B5EF4-FFF2-40B4-BE49-F238E27FC236}">
                      <a16:creationId xmlns:a16="http://schemas.microsoft.com/office/drawing/2014/main" id="{10F79331-CD74-4D8D-98F7-63230EBC8AC9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四角形: 角を丸くする 511">
                  <a:extLst>
                    <a:ext uri="{FF2B5EF4-FFF2-40B4-BE49-F238E27FC236}">
                      <a16:creationId xmlns:a16="http://schemas.microsoft.com/office/drawing/2014/main" id="{888166D0-0F0A-431A-8D0A-C57536EDA26A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四角形: 角を丸くする 512">
                  <a:extLst>
                    <a:ext uri="{FF2B5EF4-FFF2-40B4-BE49-F238E27FC236}">
                      <a16:creationId xmlns:a16="http://schemas.microsoft.com/office/drawing/2014/main" id="{18F548AE-9EA9-4303-B7A5-8A680885779C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6" name="四角形: 角を丸くする 505">
                <a:extLst>
                  <a:ext uri="{FF2B5EF4-FFF2-40B4-BE49-F238E27FC236}">
                    <a16:creationId xmlns:a16="http://schemas.microsoft.com/office/drawing/2014/main" id="{13A9116C-C878-4415-9928-941D79FB587C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四角形: 角を丸くする 506">
                <a:extLst>
                  <a:ext uri="{FF2B5EF4-FFF2-40B4-BE49-F238E27FC236}">
                    <a16:creationId xmlns:a16="http://schemas.microsoft.com/office/drawing/2014/main" id="{04255C20-C3FC-4265-B7A5-8520E5365F46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四角形: 角を丸くする 507">
                <a:extLst>
                  <a:ext uri="{FF2B5EF4-FFF2-40B4-BE49-F238E27FC236}">
                    <a16:creationId xmlns:a16="http://schemas.microsoft.com/office/drawing/2014/main" id="{C2B64482-61A7-4FA9-88C0-49679A50EA67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四角形: 角を丸くする 508">
                <a:extLst>
                  <a:ext uri="{FF2B5EF4-FFF2-40B4-BE49-F238E27FC236}">
                    <a16:creationId xmlns:a16="http://schemas.microsoft.com/office/drawing/2014/main" id="{02A895AC-C4B0-4E15-89D5-7652DDF89081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8014193-C870-4FA5-91F0-97BDAF50299F}"/>
              </a:ext>
            </a:extLst>
          </p:cNvPr>
          <p:cNvGrpSpPr/>
          <p:nvPr/>
        </p:nvGrpSpPr>
        <p:grpSpPr>
          <a:xfrm>
            <a:off x="656432" y="1053464"/>
            <a:ext cx="2705100" cy="2495658"/>
            <a:chOff x="656432" y="1053464"/>
            <a:chExt cx="2705100" cy="2495658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171A161F-4D0B-4BAB-BFAD-8EAB92B12C9B}"/>
                </a:ext>
              </a:extLst>
            </p:cNvPr>
            <p:cNvGrpSpPr/>
            <p:nvPr/>
          </p:nvGrpSpPr>
          <p:grpSpPr>
            <a:xfrm>
              <a:off x="708819" y="1053464"/>
              <a:ext cx="2600326" cy="2105025"/>
              <a:chOff x="706437" y="1243013"/>
              <a:chExt cx="2600326" cy="2105025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E44C6D7E-8AA9-420D-BFAF-1BD694550F00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125" name="四角形: 上の 2 つの角を丸める 124">
                  <a:extLst>
                    <a:ext uri="{FF2B5EF4-FFF2-40B4-BE49-F238E27FC236}">
                      <a16:creationId xmlns:a16="http://schemas.microsoft.com/office/drawing/2014/main" id="{6D472904-26C1-4C56-A6EA-E2D44449D999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四角形: 上の 2 つの角を丸める 125">
                  <a:extLst>
                    <a:ext uri="{FF2B5EF4-FFF2-40B4-BE49-F238E27FC236}">
                      <a16:creationId xmlns:a16="http://schemas.microsoft.com/office/drawing/2014/main" id="{972E7AA6-C992-4FBF-A9BF-B196F8CE8252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2F4BCEEF-3B56-4216-AD73-BFC06072BDBF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角を丸くする 122">
                <a:extLst>
                  <a:ext uri="{FF2B5EF4-FFF2-40B4-BE49-F238E27FC236}">
                    <a16:creationId xmlns:a16="http://schemas.microsoft.com/office/drawing/2014/main" id="{495105AF-BA1F-40FD-9F4B-B343BD4A26B1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pattFill prst="shingle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0202DC46-287B-4A22-8C98-AEA3B75E88BD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FB865E72-119E-4612-BF6C-F2932AD9CF8B}"/>
                </a:ext>
              </a:extLst>
            </p:cNvPr>
            <p:cNvGrpSpPr/>
            <p:nvPr/>
          </p:nvGrpSpPr>
          <p:grpSpPr>
            <a:xfrm>
              <a:off x="1364971" y="1084434"/>
              <a:ext cx="1236412" cy="2278500"/>
              <a:chOff x="1248226" y="830100"/>
              <a:chExt cx="1469902" cy="2708783"/>
            </a:xfrm>
          </p:grpSpPr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34557723-61BD-4BAC-85BE-45EF825D8E6A}"/>
                  </a:ext>
                </a:extLst>
              </p:cNvPr>
              <p:cNvGrpSpPr/>
              <p:nvPr/>
            </p:nvGrpSpPr>
            <p:grpSpPr>
              <a:xfrm>
                <a:off x="1248226" y="1917123"/>
                <a:ext cx="1469902" cy="1621760"/>
                <a:chOff x="1248226" y="1949130"/>
                <a:chExt cx="1469902" cy="1621760"/>
              </a:xfrm>
            </p:grpSpPr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362537BA-0956-4298-AA82-041260F1AA85}"/>
                    </a:ext>
                  </a:extLst>
                </p:cNvPr>
                <p:cNvSpPr/>
                <p:nvPr/>
              </p:nvSpPr>
              <p:spPr>
                <a:xfrm>
                  <a:off x="2480085" y="3049259"/>
                  <a:ext cx="205505" cy="517729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90DDBF10-1144-4241-93C7-C00CB2595E0C}"/>
                    </a:ext>
                  </a:extLst>
                </p:cNvPr>
                <p:cNvSpPr/>
                <p:nvPr/>
              </p:nvSpPr>
              <p:spPr>
                <a:xfrm flipH="1">
                  <a:off x="2512623" y="2380590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pattFill prst="ltHorz">
                  <a:fgClr>
                    <a:srgbClr val="00B0F0"/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D94DA88D-3EE0-4DD5-AB1E-3121CB30AB3B}"/>
                    </a:ext>
                  </a:extLst>
                </p:cNvPr>
                <p:cNvSpPr/>
                <p:nvPr/>
              </p:nvSpPr>
              <p:spPr>
                <a:xfrm>
                  <a:off x="1278351" y="3049259"/>
                  <a:ext cx="205505" cy="517729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3E84B6CF-C43C-488C-B526-722D37BA2550}"/>
                    </a:ext>
                  </a:extLst>
                </p:cNvPr>
                <p:cNvSpPr/>
                <p:nvPr/>
              </p:nvSpPr>
              <p:spPr>
                <a:xfrm>
                  <a:off x="1248226" y="2380590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pattFill prst="ltHorz">
                  <a:fgClr>
                    <a:srgbClr val="00B0F0"/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片側の 2 つの角を丸めた四角形 144">
                  <a:extLst>
                    <a:ext uri="{FF2B5EF4-FFF2-40B4-BE49-F238E27FC236}">
                      <a16:creationId xmlns:a16="http://schemas.microsoft.com/office/drawing/2014/main" id="{A7E704DB-DD8C-4E1B-B3E7-5930252CB006}"/>
                    </a:ext>
                  </a:extLst>
                </p:cNvPr>
                <p:cNvSpPr/>
                <p:nvPr/>
              </p:nvSpPr>
              <p:spPr>
                <a:xfrm>
                  <a:off x="1375526" y="2249903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pattFill prst="ltHorz">
                  <a:fgClr>
                    <a:srgbClr val="00B0F0"/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6DFC92C9-19A9-4C1C-9448-61655F8A6A13}"/>
                    </a:ext>
                  </a:extLst>
                </p:cNvPr>
                <p:cNvSpPr/>
                <p:nvPr/>
              </p:nvSpPr>
              <p:spPr>
                <a:xfrm>
                  <a:off x="1678410" y="1949130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2BCE6FA7-8C92-4EDD-B306-EE5ACF5C9B70}"/>
                  </a:ext>
                </a:extLst>
              </p:cNvPr>
              <p:cNvGrpSpPr/>
              <p:nvPr/>
            </p:nvGrpSpPr>
            <p:grpSpPr>
              <a:xfrm>
                <a:off x="1344348" y="830100"/>
                <a:ext cx="1277659" cy="1274510"/>
                <a:chOff x="1377419" y="830100"/>
                <a:chExt cx="1277659" cy="1274510"/>
              </a:xfrm>
            </p:grpSpPr>
            <p:sp>
              <p:nvSpPr>
                <p:cNvPr id="298" name="楕円 297">
                  <a:extLst>
                    <a:ext uri="{FF2B5EF4-FFF2-40B4-BE49-F238E27FC236}">
                      <a16:creationId xmlns:a16="http://schemas.microsoft.com/office/drawing/2014/main" id="{00CD0797-28CF-48B6-B2AF-115BD65774E7}"/>
                    </a:ext>
                  </a:extLst>
                </p:cNvPr>
                <p:cNvSpPr/>
                <p:nvPr/>
              </p:nvSpPr>
              <p:spPr>
                <a:xfrm rot="20700000">
                  <a:off x="1912982" y="869438"/>
                  <a:ext cx="708841" cy="91581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9" name="楕円 298">
                  <a:extLst>
                    <a:ext uri="{FF2B5EF4-FFF2-40B4-BE49-F238E27FC236}">
                      <a16:creationId xmlns:a16="http://schemas.microsoft.com/office/drawing/2014/main" id="{3C5F4697-387B-4423-A983-FD406ABE2E4E}"/>
                    </a:ext>
                  </a:extLst>
                </p:cNvPr>
                <p:cNvSpPr/>
                <p:nvPr/>
              </p:nvSpPr>
              <p:spPr>
                <a:xfrm>
                  <a:off x="1410592" y="830769"/>
                  <a:ext cx="1053924" cy="105377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8DCF4E56-B3C2-4649-A0F6-B2E0D749FF39}"/>
                    </a:ext>
                  </a:extLst>
                </p:cNvPr>
                <p:cNvGrpSpPr/>
                <p:nvPr/>
              </p:nvGrpSpPr>
              <p:grpSpPr>
                <a:xfrm>
                  <a:off x="1377419" y="944504"/>
                  <a:ext cx="1277659" cy="1160106"/>
                  <a:chOff x="2791855" y="2017485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14" name="グループ化 313">
                    <a:extLst>
                      <a:ext uri="{FF2B5EF4-FFF2-40B4-BE49-F238E27FC236}">
                        <a16:creationId xmlns:a16="http://schemas.microsoft.com/office/drawing/2014/main" id="{6279408D-BC54-4B36-85B3-1F31C24603A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9" name="円/楕円 536">
                      <a:extLst>
                        <a:ext uri="{FF2B5EF4-FFF2-40B4-BE49-F238E27FC236}">
                          <a16:creationId xmlns:a16="http://schemas.microsoft.com/office/drawing/2014/main" id="{EE8B8092-9B59-4FB9-BA29-6076A60EA8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0" name="円/楕円 537">
                      <a:extLst>
                        <a:ext uri="{FF2B5EF4-FFF2-40B4-BE49-F238E27FC236}">
                          <a16:creationId xmlns:a16="http://schemas.microsoft.com/office/drawing/2014/main" id="{9662317A-C75F-4647-BF3A-68B4A55B19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15" name="グループ化 314">
                    <a:extLst>
                      <a:ext uri="{FF2B5EF4-FFF2-40B4-BE49-F238E27FC236}">
                        <a16:creationId xmlns:a16="http://schemas.microsoft.com/office/drawing/2014/main" id="{51B5162E-D564-4F56-9FBF-BFFE6D9A177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17" name="円/楕円 534">
                      <a:extLst>
                        <a:ext uri="{FF2B5EF4-FFF2-40B4-BE49-F238E27FC236}">
                          <a16:creationId xmlns:a16="http://schemas.microsoft.com/office/drawing/2014/main" id="{6F157D2E-AC77-4068-83C7-B5F62AFA3D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8" name="円/楕円 535">
                      <a:extLst>
                        <a:ext uri="{FF2B5EF4-FFF2-40B4-BE49-F238E27FC236}">
                          <a16:creationId xmlns:a16="http://schemas.microsoft.com/office/drawing/2014/main" id="{81055AAA-F029-496C-B1E6-C115BEC4CC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16" name="円/楕円 533">
                    <a:extLst>
                      <a:ext uri="{FF2B5EF4-FFF2-40B4-BE49-F238E27FC236}">
                        <a16:creationId xmlns:a16="http://schemas.microsoft.com/office/drawing/2014/main" id="{523B1A4A-6994-4218-BB05-28106514C7DA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3" cy="1045028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01" name="月 300">
                  <a:extLst>
                    <a:ext uri="{FF2B5EF4-FFF2-40B4-BE49-F238E27FC236}">
                      <a16:creationId xmlns:a16="http://schemas.microsoft.com/office/drawing/2014/main" id="{84773363-FA98-43E6-BE26-7171CEA3DE1A}"/>
                    </a:ext>
                  </a:extLst>
                </p:cNvPr>
                <p:cNvSpPr/>
                <p:nvPr/>
              </p:nvSpPr>
              <p:spPr>
                <a:xfrm rot="5400000">
                  <a:off x="1701799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2" name="月 301">
                  <a:extLst>
                    <a:ext uri="{FF2B5EF4-FFF2-40B4-BE49-F238E27FC236}">
                      <a16:creationId xmlns:a16="http://schemas.microsoft.com/office/drawing/2014/main" id="{D41C193D-4FAF-4AC1-A8FD-E93392C4D7CD}"/>
                    </a:ext>
                  </a:extLst>
                </p:cNvPr>
                <p:cNvSpPr/>
                <p:nvPr/>
              </p:nvSpPr>
              <p:spPr>
                <a:xfrm rot="5400000">
                  <a:off x="2285774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E673F228-0E27-4CF8-B867-4738A066601D}"/>
                    </a:ext>
                  </a:extLst>
                </p:cNvPr>
                <p:cNvSpPr/>
                <p:nvPr/>
              </p:nvSpPr>
              <p:spPr>
                <a:xfrm>
                  <a:off x="1943109" y="1664701"/>
                  <a:ext cx="139716" cy="159309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4" name="月 303">
                  <a:extLst>
                    <a:ext uri="{FF2B5EF4-FFF2-40B4-BE49-F238E27FC236}">
                      <a16:creationId xmlns:a16="http://schemas.microsoft.com/office/drawing/2014/main" id="{0AA61B29-9666-448E-AA88-1798692FCD87}"/>
                    </a:ext>
                  </a:extLst>
                </p:cNvPr>
                <p:cNvSpPr/>
                <p:nvPr/>
              </p:nvSpPr>
              <p:spPr>
                <a:xfrm rot="3600000">
                  <a:off x="1667973" y="678182"/>
                  <a:ext cx="223214" cy="747657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5" name="月 304">
                  <a:extLst>
                    <a:ext uri="{FF2B5EF4-FFF2-40B4-BE49-F238E27FC236}">
                      <a16:creationId xmlns:a16="http://schemas.microsoft.com/office/drawing/2014/main" id="{107FAF9F-F0A7-44B7-827A-AC066E13518A}"/>
                    </a:ext>
                  </a:extLst>
                </p:cNvPr>
                <p:cNvSpPr/>
                <p:nvPr/>
              </p:nvSpPr>
              <p:spPr>
                <a:xfrm rot="2897634">
                  <a:off x="1875073" y="830101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6" name="月 305">
                  <a:extLst>
                    <a:ext uri="{FF2B5EF4-FFF2-40B4-BE49-F238E27FC236}">
                      <a16:creationId xmlns:a16="http://schemas.microsoft.com/office/drawing/2014/main" id="{4A67F4D2-BE4B-4241-BEF1-11431AB9C021}"/>
                    </a:ext>
                  </a:extLst>
                </p:cNvPr>
                <p:cNvSpPr/>
                <p:nvPr/>
              </p:nvSpPr>
              <p:spPr>
                <a:xfrm rot="2897634">
                  <a:off x="1770298" y="830100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7" name="月 306">
                  <a:extLst>
                    <a:ext uri="{FF2B5EF4-FFF2-40B4-BE49-F238E27FC236}">
                      <a16:creationId xmlns:a16="http://schemas.microsoft.com/office/drawing/2014/main" id="{AEAE85DD-5B34-4D54-8547-363627C1B0F9}"/>
                    </a:ext>
                  </a:extLst>
                </p:cNvPr>
                <p:cNvSpPr/>
                <p:nvPr/>
              </p:nvSpPr>
              <p:spPr>
                <a:xfrm rot="8100000">
                  <a:off x="2222087" y="830100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3EDCAE57-A219-405A-971C-50F70C62B579}"/>
                    </a:ext>
                  </a:extLst>
                </p:cNvPr>
                <p:cNvSpPr/>
                <p:nvPr/>
              </p:nvSpPr>
              <p:spPr>
                <a:xfrm rot="5400000">
                  <a:off x="2007737" y="1856744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1" name="月 310">
                  <a:extLst>
                    <a:ext uri="{FF2B5EF4-FFF2-40B4-BE49-F238E27FC236}">
                      <a16:creationId xmlns:a16="http://schemas.microsoft.com/office/drawing/2014/main" id="{C4F1099D-F3E2-400D-88E2-EF6DEF90AE07}"/>
                    </a:ext>
                  </a:extLst>
                </p:cNvPr>
                <p:cNvSpPr/>
                <p:nvPr/>
              </p:nvSpPr>
              <p:spPr>
                <a:xfrm rot="8829977">
                  <a:off x="2111189" y="890135"/>
                  <a:ext cx="122858" cy="421085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2" name="月 311">
                  <a:extLst>
                    <a:ext uri="{FF2B5EF4-FFF2-40B4-BE49-F238E27FC236}">
                      <a16:creationId xmlns:a16="http://schemas.microsoft.com/office/drawing/2014/main" id="{2B1A588B-19F2-4F42-82E9-764EF65A0FFF}"/>
                    </a:ext>
                  </a:extLst>
                </p:cNvPr>
                <p:cNvSpPr/>
                <p:nvPr/>
              </p:nvSpPr>
              <p:spPr>
                <a:xfrm rot="8829977">
                  <a:off x="1982601" y="890135"/>
                  <a:ext cx="122858" cy="421085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3" name="月 312">
                  <a:extLst>
                    <a:ext uri="{FF2B5EF4-FFF2-40B4-BE49-F238E27FC236}">
                      <a16:creationId xmlns:a16="http://schemas.microsoft.com/office/drawing/2014/main" id="{5CB717BB-517D-4281-8148-5C51A68706AD}"/>
                    </a:ext>
                  </a:extLst>
                </p:cNvPr>
                <p:cNvSpPr/>
                <p:nvPr/>
              </p:nvSpPr>
              <p:spPr>
                <a:xfrm rot="2897634">
                  <a:off x="1982061" y="830101"/>
                  <a:ext cx="122858" cy="486332"/>
                </a:xfrm>
                <a:prstGeom prst="moon">
                  <a:avLst>
                    <a:gd name="adj" fmla="val 8317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DB4995A0-3FDD-42D2-92DB-FAA1C827B92E}"/>
                </a:ext>
              </a:extLst>
            </p:cNvPr>
            <p:cNvGrpSpPr/>
            <p:nvPr/>
          </p:nvGrpSpPr>
          <p:grpSpPr>
            <a:xfrm>
              <a:off x="656432" y="2416651"/>
              <a:ext cx="2705100" cy="1132471"/>
              <a:chOff x="654050" y="5237163"/>
              <a:chExt cx="2705100" cy="1209784"/>
            </a:xfrm>
          </p:grpSpPr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D30FC69E-5B45-4DC3-BD95-E2752C6CD537}"/>
                  </a:ext>
                </a:extLst>
              </p:cNvPr>
              <p:cNvGrpSpPr/>
              <p:nvPr/>
            </p:nvGrpSpPr>
            <p:grpSpPr>
              <a:xfrm>
                <a:off x="6540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1EF7AD52-725F-4F86-9C53-2B005E32430A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四角形: 上の 2 つの角を丸める 181">
                  <a:extLst>
                    <a:ext uri="{FF2B5EF4-FFF2-40B4-BE49-F238E27FC236}">
                      <a16:creationId xmlns:a16="http://schemas.microsoft.com/office/drawing/2014/main" id="{7814590C-100C-4872-8B74-AC05AF915C47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四角形: 上の 2 つの角を丸める 181">
                  <a:extLst>
                    <a:ext uri="{FF2B5EF4-FFF2-40B4-BE49-F238E27FC236}">
                      <a16:creationId xmlns:a16="http://schemas.microsoft.com/office/drawing/2014/main" id="{3EF8C6EA-7E58-491C-A2CA-E9C5246C82D1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hingle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rgbClr val="0070C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9" name="四角形: 上の 2 つの角を丸める 181">
                <a:extLst>
                  <a:ext uri="{FF2B5EF4-FFF2-40B4-BE49-F238E27FC236}">
                    <a16:creationId xmlns:a16="http://schemas.microsoft.com/office/drawing/2014/main" id="{6D4E416D-D063-4602-86A2-C37EB36CA2BB}"/>
                  </a:ext>
                </a:extLst>
              </p:cNvPr>
              <p:cNvSpPr/>
              <p:nvPr/>
            </p:nvSpPr>
            <p:spPr>
              <a:xfrm>
                <a:off x="654050" y="5237272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397CB0F7-0738-470B-BE34-8C47AAD475E1}"/>
                </a:ext>
              </a:extLst>
            </p:cNvPr>
            <p:cNvGrpSpPr/>
            <p:nvPr/>
          </p:nvGrpSpPr>
          <p:grpSpPr>
            <a:xfrm flipH="1">
              <a:off x="1193704" y="2317123"/>
              <a:ext cx="324797" cy="186940"/>
              <a:chOff x="6628337" y="2532622"/>
              <a:chExt cx="397351" cy="228700"/>
            </a:xfrm>
          </p:grpSpPr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9E4AC011-8913-4F2A-A701-7EEED4EC47AD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385" name="四角形: 角を丸くする 384">
                  <a:extLst>
                    <a:ext uri="{FF2B5EF4-FFF2-40B4-BE49-F238E27FC236}">
                      <a16:creationId xmlns:a16="http://schemas.microsoft.com/office/drawing/2014/main" id="{8DD52C01-F1BE-435D-8EAF-DF8A81DDB4EA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四角形: 角を丸くする 385">
                  <a:extLst>
                    <a:ext uri="{FF2B5EF4-FFF2-40B4-BE49-F238E27FC236}">
                      <a16:creationId xmlns:a16="http://schemas.microsoft.com/office/drawing/2014/main" id="{D9A86F75-DBA4-472A-B8FC-86731AE23488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四角形: 角を丸くする 386">
                  <a:extLst>
                    <a:ext uri="{FF2B5EF4-FFF2-40B4-BE49-F238E27FC236}">
                      <a16:creationId xmlns:a16="http://schemas.microsoft.com/office/drawing/2014/main" id="{F4124B28-1720-4E88-91B1-18A834BB0F9D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四角形: 角を丸くする 387">
                  <a:extLst>
                    <a:ext uri="{FF2B5EF4-FFF2-40B4-BE49-F238E27FC236}">
                      <a16:creationId xmlns:a16="http://schemas.microsoft.com/office/drawing/2014/main" id="{9F6E02D7-4FAD-4665-83D4-8325B12119F0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1" name="四角形: 角を丸くする 380">
                <a:extLst>
                  <a:ext uri="{FF2B5EF4-FFF2-40B4-BE49-F238E27FC236}">
                    <a16:creationId xmlns:a16="http://schemas.microsoft.com/office/drawing/2014/main" id="{4AFE919C-E0C4-4EAF-9838-72B0E4EEF01D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82" name="四角形: 角を丸くする 381">
                <a:extLst>
                  <a:ext uri="{FF2B5EF4-FFF2-40B4-BE49-F238E27FC236}">
                    <a16:creationId xmlns:a16="http://schemas.microsoft.com/office/drawing/2014/main" id="{A0AF9561-3B83-4A16-918A-C23DDD779FB5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四角形: 角を丸くする 382">
                <a:extLst>
                  <a:ext uri="{FF2B5EF4-FFF2-40B4-BE49-F238E27FC236}">
                    <a16:creationId xmlns:a16="http://schemas.microsoft.com/office/drawing/2014/main" id="{09B77DAC-9DFE-4648-8F76-AB835694FD25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四角形: 角を丸くする 383">
                <a:extLst>
                  <a:ext uri="{FF2B5EF4-FFF2-40B4-BE49-F238E27FC236}">
                    <a16:creationId xmlns:a16="http://schemas.microsoft.com/office/drawing/2014/main" id="{1FC04812-3A9C-4941-A3E9-168FB53FFD22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63F38828-95DF-44CC-B6E5-7C8C9932D169}"/>
                </a:ext>
              </a:extLst>
            </p:cNvPr>
            <p:cNvGrpSpPr/>
            <p:nvPr/>
          </p:nvGrpSpPr>
          <p:grpSpPr>
            <a:xfrm>
              <a:off x="2434627" y="2317123"/>
              <a:ext cx="324797" cy="186940"/>
              <a:chOff x="6628337" y="2532622"/>
              <a:chExt cx="397351" cy="228700"/>
            </a:xfrm>
          </p:grpSpPr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534A00BD-2D86-41F5-8248-BA014E014737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395" name="四角形: 角を丸くする 394">
                  <a:extLst>
                    <a:ext uri="{FF2B5EF4-FFF2-40B4-BE49-F238E27FC236}">
                      <a16:creationId xmlns:a16="http://schemas.microsoft.com/office/drawing/2014/main" id="{6D805B50-71EF-47DA-BE5E-653D10438A4E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四角形: 角を丸くする 395">
                  <a:extLst>
                    <a:ext uri="{FF2B5EF4-FFF2-40B4-BE49-F238E27FC236}">
                      <a16:creationId xmlns:a16="http://schemas.microsoft.com/office/drawing/2014/main" id="{EA337058-F846-4EE3-9C7C-F71160717F02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四角形: 角を丸くする 396">
                  <a:extLst>
                    <a:ext uri="{FF2B5EF4-FFF2-40B4-BE49-F238E27FC236}">
                      <a16:creationId xmlns:a16="http://schemas.microsoft.com/office/drawing/2014/main" id="{8D206738-6C4E-4BD2-A9E0-874FAA0FBE15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四角形: 角を丸くする 397">
                  <a:extLst>
                    <a:ext uri="{FF2B5EF4-FFF2-40B4-BE49-F238E27FC236}">
                      <a16:creationId xmlns:a16="http://schemas.microsoft.com/office/drawing/2014/main" id="{065E7150-9E8C-4549-A831-26B8C7A3DAE3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1" name="四角形: 角を丸くする 390">
                <a:extLst>
                  <a:ext uri="{FF2B5EF4-FFF2-40B4-BE49-F238E27FC236}">
                    <a16:creationId xmlns:a16="http://schemas.microsoft.com/office/drawing/2014/main" id="{6F3F8CC1-426F-4170-822E-0691E66B6700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四角形: 角を丸くする 391">
                <a:extLst>
                  <a:ext uri="{FF2B5EF4-FFF2-40B4-BE49-F238E27FC236}">
                    <a16:creationId xmlns:a16="http://schemas.microsoft.com/office/drawing/2014/main" id="{5AEDA229-2BA4-444B-BEA8-B5A59E0D75E0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四角形: 角を丸くする 392">
                <a:extLst>
                  <a:ext uri="{FF2B5EF4-FFF2-40B4-BE49-F238E27FC236}">
                    <a16:creationId xmlns:a16="http://schemas.microsoft.com/office/drawing/2014/main" id="{51F8DAD3-237B-4FF8-948B-6CB8DED4C6E6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四角形: 角を丸くする 393">
                <a:extLst>
                  <a:ext uri="{FF2B5EF4-FFF2-40B4-BE49-F238E27FC236}">
                    <a16:creationId xmlns:a16="http://schemas.microsoft.com/office/drawing/2014/main" id="{1497A321-F4DF-46DF-B7C3-3EC3871AD5CF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64859A1B-127A-4B2E-A2D2-0E0DEB759BFB}"/>
                </a:ext>
              </a:extLst>
            </p:cNvPr>
            <p:cNvGrpSpPr/>
            <p:nvPr/>
          </p:nvGrpSpPr>
          <p:grpSpPr>
            <a:xfrm>
              <a:off x="1627257" y="1555817"/>
              <a:ext cx="232050" cy="232048"/>
              <a:chOff x="7568508" y="1585601"/>
              <a:chExt cx="232468" cy="232466"/>
            </a:xfrm>
          </p:grpSpPr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76FC34F6-1288-4D0E-943E-B9E61D5C76E5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F62611DC-B39E-4EEB-A48A-7D6552E5A98C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EAC4746D-9397-4260-8351-296BEFDA6F51}"/>
                </a:ext>
              </a:extLst>
            </p:cNvPr>
            <p:cNvGrpSpPr/>
            <p:nvPr/>
          </p:nvGrpSpPr>
          <p:grpSpPr>
            <a:xfrm>
              <a:off x="2113922" y="1555817"/>
              <a:ext cx="232050" cy="232048"/>
              <a:chOff x="7568508" y="1585601"/>
              <a:chExt cx="232468" cy="232466"/>
            </a:xfrm>
          </p:grpSpPr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8722B98E-5263-4754-9879-EA436475F64B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41A2002B-54F2-40F8-BF01-FC422DC01366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9FE5DDE-C814-44FF-A8D9-BFD916B5A3B3}"/>
              </a:ext>
            </a:extLst>
          </p:cNvPr>
          <p:cNvGrpSpPr/>
          <p:nvPr/>
        </p:nvGrpSpPr>
        <p:grpSpPr>
          <a:xfrm>
            <a:off x="3615532" y="1053464"/>
            <a:ext cx="2705100" cy="2495550"/>
            <a:chOff x="3615532" y="1053464"/>
            <a:chExt cx="2705100" cy="2495550"/>
          </a:xfrm>
        </p:grpSpPr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55D9CBE0-1B5E-465A-9DFC-8CFC4A38EC9C}"/>
                </a:ext>
              </a:extLst>
            </p:cNvPr>
            <p:cNvGrpSpPr/>
            <p:nvPr/>
          </p:nvGrpSpPr>
          <p:grpSpPr>
            <a:xfrm>
              <a:off x="3667919" y="1053464"/>
              <a:ext cx="2600326" cy="2105025"/>
              <a:chOff x="706437" y="1243013"/>
              <a:chExt cx="2600326" cy="2105025"/>
            </a:xfrm>
          </p:grpSpPr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75351AF9-F8F0-472D-8A75-9681FA67380B}"/>
                  </a:ext>
                </a:extLst>
              </p:cNvPr>
              <p:cNvGrpSpPr/>
              <p:nvPr/>
            </p:nvGrpSpPr>
            <p:grpSpPr>
              <a:xfrm>
                <a:off x="706437" y="1243013"/>
                <a:ext cx="2600326" cy="2105025"/>
                <a:chOff x="706437" y="1243013"/>
                <a:chExt cx="2600326" cy="2105025"/>
              </a:xfrm>
            </p:grpSpPr>
            <p:sp>
              <p:nvSpPr>
                <p:cNvPr id="132" name="四角形: 上の 2 つの角を丸める 131">
                  <a:extLst>
                    <a:ext uri="{FF2B5EF4-FFF2-40B4-BE49-F238E27FC236}">
                      <a16:creationId xmlns:a16="http://schemas.microsoft.com/office/drawing/2014/main" id="{D0173D51-26BD-4BE5-8960-47CE6885CB0D}"/>
                    </a:ext>
                  </a:extLst>
                </p:cNvPr>
                <p:cNvSpPr/>
                <p:nvPr/>
              </p:nvSpPr>
              <p:spPr>
                <a:xfrm>
                  <a:off x="706437" y="1243013"/>
                  <a:ext cx="2600326" cy="2105025"/>
                </a:xfrm>
                <a:prstGeom prst="round2SameRect">
                  <a:avLst>
                    <a:gd name="adj1" fmla="val 5227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四角形: 上の 2 つの角を丸める 132">
                  <a:extLst>
                    <a:ext uri="{FF2B5EF4-FFF2-40B4-BE49-F238E27FC236}">
                      <a16:creationId xmlns:a16="http://schemas.microsoft.com/office/drawing/2014/main" id="{95B54F68-082C-4ACA-89C9-6EB9AE361B42}"/>
                    </a:ext>
                  </a:extLst>
                </p:cNvPr>
                <p:cNvSpPr/>
                <p:nvPr/>
              </p:nvSpPr>
              <p:spPr>
                <a:xfrm>
                  <a:off x="769937" y="1285875"/>
                  <a:ext cx="2473326" cy="2032604"/>
                </a:xfrm>
                <a:prstGeom prst="round2SameRect">
                  <a:avLst>
                    <a:gd name="adj1" fmla="val 3986"/>
                    <a:gd name="adj2" fmla="val 0"/>
                  </a:avLst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9" name="四角形: 角を丸くする 128">
                <a:extLst>
                  <a:ext uri="{FF2B5EF4-FFF2-40B4-BE49-F238E27FC236}">
                    <a16:creationId xmlns:a16="http://schemas.microsoft.com/office/drawing/2014/main" id="{E060C21D-6213-4AC9-B28B-B03E12B36C54}"/>
                  </a:ext>
                </a:extLst>
              </p:cNvPr>
              <p:cNvSpPr/>
              <p:nvPr/>
            </p:nvSpPr>
            <p:spPr>
              <a:xfrm>
                <a:off x="1296987" y="1549497"/>
                <a:ext cx="1400176" cy="666750"/>
              </a:xfrm>
              <a:prstGeom prst="roundRect">
                <a:avLst/>
              </a:prstGeom>
              <a:solidFill>
                <a:schemeClr val="tx1">
                  <a:alpha val="3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四角形: 角を丸くする 129">
                <a:extLst>
                  <a:ext uri="{FF2B5EF4-FFF2-40B4-BE49-F238E27FC236}">
                    <a16:creationId xmlns:a16="http://schemas.microsoft.com/office/drawing/2014/main" id="{F78F24D6-B4DA-4881-8DD5-BEF3907B5277}"/>
                  </a:ext>
                </a:extLst>
              </p:cNvPr>
              <p:cNvSpPr/>
              <p:nvPr/>
            </p:nvSpPr>
            <p:spPr>
              <a:xfrm>
                <a:off x="1296987" y="1506635"/>
                <a:ext cx="1400176" cy="666750"/>
              </a:xfrm>
              <a:prstGeom prst="roundRect">
                <a:avLst/>
              </a:pr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9B6B9921-1D29-455C-A3CD-1280DFEE5637}"/>
                  </a:ext>
                </a:extLst>
              </p:cNvPr>
              <p:cNvSpPr/>
              <p:nvPr/>
            </p:nvSpPr>
            <p:spPr>
              <a:xfrm>
                <a:off x="1497012" y="1506635"/>
                <a:ext cx="1000126" cy="666750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4A1AF94C-5EDB-4CDB-88E8-698A785A1F25}"/>
                </a:ext>
              </a:extLst>
            </p:cNvPr>
            <p:cNvGrpSpPr/>
            <p:nvPr/>
          </p:nvGrpSpPr>
          <p:grpSpPr>
            <a:xfrm>
              <a:off x="4258469" y="1135557"/>
              <a:ext cx="1339198" cy="2222416"/>
              <a:chOff x="4200116" y="896280"/>
              <a:chExt cx="1592100" cy="2642110"/>
            </a:xfrm>
          </p:grpSpPr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A7C7ADCD-4857-4897-81E1-BFC368A9F983}"/>
                  </a:ext>
                </a:extLst>
              </p:cNvPr>
              <p:cNvGrpSpPr/>
              <p:nvPr/>
            </p:nvGrpSpPr>
            <p:grpSpPr>
              <a:xfrm>
                <a:off x="4314065" y="1953353"/>
                <a:ext cx="1380210" cy="1585037"/>
                <a:chOff x="1447746" y="5146878"/>
                <a:chExt cx="1139046" cy="1308084"/>
              </a:xfrm>
            </p:grpSpPr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5491F198-7480-4AF6-B140-87AA81FFE347}"/>
                    </a:ext>
                  </a:extLst>
                </p:cNvPr>
                <p:cNvSpPr/>
                <p:nvPr/>
              </p:nvSpPr>
              <p:spPr>
                <a:xfrm>
                  <a:off x="1755523" y="5146878"/>
                  <a:ext cx="529322" cy="6402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11209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43510 w 525992"/>
                    <a:gd name="connsiteY8" fmla="*/ 215324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6215 w 525992"/>
                    <a:gd name="connsiteY7" fmla="*/ 240006 h 522674"/>
                    <a:gd name="connsiteX8" fmla="*/ 143510 w 525992"/>
                    <a:gd name="connsiteY8" fmla="*/ 215324 h 522674"/>
                    <a:gd name="connsiteX9" fmla="*/ 160641 w 525992"/>
                    <a:gd name="connsiteY9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19778 w 525992"/>
                    <a:gd name="connsiteY3" fmla="*/ 240006 h 522674"/>
                    <a:gd name="connsiteX4" fmla="*/ 525992 w 525992"/>
                    <a:gd name="connsiteY4" fmla="*/ 254756 h 522674"/>
                    <a:gd name="connsiteX5" fmla="*/ 270095 w 525992"/>
                    <a:gd name="connsiteY5" fmla="*/ 522674 h 522674"/>
                    <a:gd name="connsiteX6" fmla="*/ 0 w 525992"/>
                    <a:gd name="connsiteY6" fmla="*/ 254756 h 522674"/>
                    <a:gd name="connsiteX7" fmla="*/ 143510 w 525992"/>
                    <a:gd name="connsiteY7" fmla="*/ 215324 h 522674"/>
                    <a:gd name="connsiteX8" fmla="*/ 160641 w 525992"/>
                    <a:gd name="connsiteY8" fmla="*/ 0 h 522674"/>
                    <a:gd name="connsiteX0" fmla="*/ 160641 w 525992"/>
                    <a:gd name="connsiteY0" fmla="*/ 0 h 522674"/>
                    <a:gd name="connsiteX1" fmla="*/ 362085 w 525992"/>
                    <a:gd name="connsiteY1" fmla="*/ 0 h 522674"/>
                    <a:gd name="connsiteX2" fmla="*/ 386315 w 525992"/>
                    <a:gd name="connsiteY2" fmla="*/ 211209 h 522674"/>
                    <a:gd name="connsiteX3" fmla="*/ 525992 w 525992"/>
                    <a:gd name="connsiteY3" fmla="*/ 254756 h 522674"/>
                    <a:gd name="connsiteX4" fmla="*/ 270095 w 525992"/>
                    <a:gd name="connsiteY4" fmla="*/ 522674 h 522674"/>
                    <a:gd name="connsiteX5" fmla="*/ 0 w 525992"/>
                    <a:gd name="connsiteY5" fmla="*/ 254756 h 522674"/>
                    <a:gd name="connsiteX6" fmla="*/ 143510 w 525992"/>
                    <a:gd name="connsiteY6" fmla="*/ 215324 h 522674"/>
                    <a:gd name="connsiteX7" fmla="*/ 160641 w 525992"/>
                    <a:gd name="connsiteY7" fmla="*/ 0 h 52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522674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11209"/>
                      </a:lnTo>
                      <a:lnTo>
                        <a:pt x="525992" y="254756"/>
                      </a:lnTo>
                      <a:cubicBezTo>
                        <a:pt x="525992" y="324353"/>
                        <a:pt x="415344" y="522674"/>
                        <a:pt x="270095" y="522674"/>
                      </a:cubicBezTo>
                      <a:cubicBezTo>
                        <a:pt x="124846" y="522674"/>
                        <a:pt x="0" y="324353"/>
                        <a:pt x="0" y="254756"/>
                      </a:cubicBezTo>
                      <a:lnTo>
                        <a:pt x="143510" y="215324"/>
                      </a:lnTo>
                      <a:cubicBezTo>
                        <a:pt x="151587" y="135322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9B391990-16A5-44B2-A4C0-8F8A95B0E5E7}"/>
                    </a:ext>
                  </a:extLst>
                </p:cNvPr>
                <p:cNvSpPr/>
                <p:nvPr/>
              </p:nvSpPr>
              <p:spPr>
                <a:xfrm flipH="1">
                  <a:off x="2438311" y="5541886"/>
                  <a:ext cx="148481" cy="913076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sphere">
                  <a:fgClr>
                    <a:schemeClr val="accent6">
                      <a:lumMod val="75000"/>
                    </a:schemeClr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88703D8B-10DB-4A4F-A5AA-F9DFF5B70EA1}"/>
                    </a:ext>
                  </a:extLst>
                </p:cNvPr>
                <p:cNvSpPr/>
                <p:nvPr/>
              </p:nvSpPr>
              <p:spPr>
                <a:xfrm>
                  <a:off x="1447746" y="5538054"/>
                  <a:ext cx="149189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sphere">
                  <a:fgClr>
                    <a:schemeClr val="accent6">
                      <a:lumMod val="75000"/>
                    </a:schemeClr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E640518E-D153-4C36-8F98-E17E2C27590F}"/>
                    </a:ext>
                  </a:extLst>
                </p:cNvPr>
                <p:cNvSpPr/>
                <p:nvPr/>
              </p:nvSpPr>
              <p:spPr>
                <a:xfrm>
                  <a:off x="1531690" y="5437869"/>
                  <a:ext cx="974009" cy="1017093"/>
                </a:xfrm>
                <a:custGeom>
                  <a:avLst/>
                  <a:gdLst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88890 w 974009"/>
                    <a:gd name="connsiteY2" fmla="*/ 341486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  <a:gd name="connsiteX0" fmla="*/ 251752 w 974009"/>
                    <a:gd name="connsiteY0" fmla="*/ 0 h 1017093"/>
                    <a:gd name="connsiteX1" fmla="*/ 345788 w 974009"/>
                    <a:gd name="connsiteY1" fmla="*/ 0 h 1017093"/>
                    <a:gd name="connsiteX2" fmla="*/ 491271 w 974009"/>
                    <a:gd name="connsiteY2" fmla="*/ 248617 h 1017093"/>
                    <a:gd name="connsiteX3" fmla="*/ 631992 w 974009"/>
                    <a:gd name="connsiteY3" fmla="*/ 0 h 1017093"/>
                    <a:gd name="connsiteX4" fmla="*/ 722257 w 974009"/>
                    <a:gd name="connsiteY4" fmla="*/ 0 h 1017093"/>
                    <a:gd name="connsiteX5" fmla="*/ 974009 w 974009"/>
                    <a:gd name="connsiteY5" fmla="*/ 251752 h 1017093"/>
                    <a:gd name="connsiteX6" fmla="*/ 974009 w 974009"/>
                    <a:gd name="connsiteY6" fmla="*/ 1017093 h 1017093"/>
                    <a:gd name="connsiteX7" fmla="*/ 0 w 974009"/>
                    <a:gd name="connsiteY7" fmla="*/ 1017093 h 1017093"/>
                    <a:gd name="connsiteX8" fmla="*/ 0 w 974009"/>
                    <a:gd name="connsiteY8" fmla="*/ 251752 h 1017093"/>
                    <a:gd name="connsiteX9" fmla="*/ 251752 w 974009"/>
                    <a:gd name="connsiteY9" fmla="*/ 0 h 101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74009" h="1017093">
                      <a:moveTo>
                        <a:pt x="251752" y="0"/>
                      </a:moveTo>
                      <a:lnTo>
                        <a:pt x="345788" y="0"/>
                      </a:lnTo>
                      <a:lnTo>
                        <a:pt x="491271" y="248617"/>
                      </a:lnTo>
                      <a:lnTo>
                        <a:pt x="631992" y="0"/>
                      </a:lnTo>
                      <a:lnTo>
                        <a:pt x="722257" y="0"/>
                      </a:lnTo>
                      <a:cubicBezTo>
                        <a:pt x="861296" y="0"/>
                        <a:pt x="974009" y="112713"/>
                        <a:pt x="974009" y="251752"/>
                      </a:cubicBezTo>
                      <a:lnTo>
                        <a:pt x="974009" y="1017093"/>
                      </a:lnTo>
                      <a:lnTo>
                        <a:pt x="0" y="1017093"/>
                      </a:lnTo>
                      <a:lnTo>
                        <a:pt x="0" y="251752"/>
                      </a:lnTo>
                      <a:cubicBezTo>
                        <a:pt x="0" y="112713"/>
                        <a:pt x="112713" y="0"/>
                        <a:pt x="251752" y="0"/>
                      </a:cubicBezTo>
                      <a:close/>
                    </a:path>
                  </a:pathLst>
                </a:custGeom>
                <a:pattFill prst="sphere">
                  <a:fgClr>
                    <a:schemeClr val="accent6">
                      <a:lumMod val="75000"/>
                    </a:schemeClr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3" name="正方形/長方形 292">
                  <a:extLst>
                    <a:ext uri="{FF2B5EF4-FFF2-40B4-BE49-F238E27FC236}">
                      <a16:creationId xmlns:a16="http://schemas.microsoft.com/office/drawing/2014/main" id="{4D961FCC-0656-4E70-A652-6614EBDFE62F}"/>
                    </a:ext>
                  </a:extLst>
                </p:cNvPr>
                <p:cNvSpPr/>
                <p:nvPr/>
              </p:nvSpPr>
              <p:spPr>
                <a:xfrm>
                  <a:off x="1997330" y="5682515"/>
                  <a:ext cx="45719" cy="772447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2BEB9CEC-1799-41AB-A6B1-B1EAB3C2AC46}"/>
                    </a:ext>
                  </a:extLst>
                </p:cNvPr>
                <p:cNvSpPr/>
                <p:nvPr/>
              </p:nvSpPr>
              <p:spPr>
                <a:xfrm rot="10800000" flipV="1">
                  <a:off x="1701728" y="5399878"/>
                  <a:ext cx="638952" cy="303842"/>
                </a:xfrm>
                <a:custGeom>
                  <a:avLst/>
                  <a:gdLst>
                    <a:gd name="connsiteX0" fmla="*/ 582625 w 638952"/>
                    <a:gd name="connsiteY0" fmla="*/ 0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56327 w 638952"/>
                    <a:gd name="connsiteY4" fmla="*/ 0 h 398788"/>
                    <a:gd name="connsiteX5" fmla="*/ 0 w 638952"/>
                    <a:gd name="connsiteY5" fmla="*/ 52384 h 398788"/>
                    <a:gd name="connsiteX6" fmla="*/ 98164 w 638952"/>
                    <a:gd name="connsiteY6" fmla="*/ 158822 h 398788"/>
                    <a:gd name="connsiteX7" fmla="*/ 193841 w 638952"/>
                    <a:gd name="connsiteY7" fmla="*/ 182900 h 398788"/>
                    <a:gd name="connsiteX8" fmla="*/ 176526 w 638952"/>
                    <a:gd name="connsiteY8" fmla="*/ 243789 h 398788"/>
                    <a:gd name="connsiteX9" fmla="*/ 319476 w 638952"/>
                    <a:gd name="connsiteY9" fmla="*/ 398788 h 398788"/>
                    <a:gd name="connsiteX10" fmla="*/ 459002 w 638952"/>
                    <a:gd name="connsiteY10" fmla="*/ 247502 h 398788"/>
                    <a:gd name="connsiteX11" fmla="*/ 440631 w 638952"/>
                    <a:gd name="connsiteY11" fmla="*/ 182900 h 398788"/>
                    <a:gd name="connsiteX12" fmla="*/ 542143 w 638952"/>
                    <a:gd name="connsiteY12" fmla="*/ 157353 h 398788"/>
                    <a:gd name="connsiteX13" fmla="*/ 638952 w 638952"/>
                    <a:gd name="connsiteY13" fmla="*/ 52384 h 398788"/>
                    <a:gd name="connsiteX0" fmla="*/ 638952 w 638952"/>
                    <a:gd name="connsiteY0" fmla="*/ 52384 h 398788"/>
                    <a:gd name="connsiteX1" fmla="*/ 460772 w 638952"/>
                    <a:gd name="connsiteY1" fmla="*/ 0 h 398788"/>
                    <a:gd name="connsiteX2" fmla="*/ 320100 w 638952"/>
                    <a:gd name="connsiteY2" fmla="*/ 365560 h 398788"/>
                    <a:gd name="connsiteX3" fmla="*/ 179428 w 638952"/>
                    <a:gd name="connsiteY3" fmla="*/ 0 h 398788"/>
                    <a:gd name="connsiteX4" fmla="*/ 0 w 638952"/>
                    <a:gd name="connsiteY4" fmla="*/ 52384 h 398788"/>
                    <a:gd name="connsiteX5" fmla="*/ 98164 w 638952"/>
                    <a:gd name="connsiteY5" fmla="*/ 158822 h 398788"/>
                    <a:gd name="connsiteX6" fmla="*/ 193841 w 638952"/>
                    <a:gd name="connsiteY6" fmla="*/ 182900 h 398788"/>
                    <a:gd name="connsiteX7" fmla="*/ 176526 w 638952"/>
                    <a:gd name="connsiteY7" fmla="*/ 243789 h 398788"/>
                    <a:gd name="connsiteX8" fmla="*/ 319476 w 638952"/>
                    <a:gd name="connsiteY8" fmla="*/ 398788 h 398788"/>
                    <a:gd name="connsiteX9" fmla="*/ 459002 w 638952"/>
                    <a:gd name="connsiteY9" fmla="*/ 247502 h 398788"/>
                    <a:gd name="connsiteX10" fmla="*/ 440631 w 638952"/>
                    <a:gd name="connsiteY10" fmla="*/ 182900 h 398788"/>
                    <a:gd name="connsiteX11" fmla="*/ 542143 w 638952"/>
                    <a:gd name="connsiteY11" fmla="*/ 157353 h 398788"/>
                    <a:gd name="connsiteX12" fmla="*/ 638952 w 638952"/>
                    <a:gd name="connsiteY12" fmla="*/ 52384 h 398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38952" h="398788">
                      <a:moveTo>
                        <a:pt x="638952" y="52384"/>
                      </a:moveTo>
                      <a:lnTo>
                        <a:pt x="460772" y="0"/>
                      </a:lnTo>
                      <a:lnTo>
                        <a:pt x="320100" y="365560"/>
                      </a:lnTo>
                      <a:lnTo>
                        <a:pt x="179428" y="0"/>
                      </a:lnTo>
                      <a:lnTo>
                        <a:pt x="0" y="52384"/>
                      </a:lnTo>
                      <a:lnTo>
                        <a:pt x="98164" y="158822"/>
                      </a:lnTo>
                      <a:lnTo>
                        <a:pt x="193841" y="182900"/>
                      </a:lnTo>
                      <a:lnTo>
                        <a:pt x="176526" y="243789"/>
                      </a:lnTo>
                      <a:lnTo>
                        <a:pt x="319476" y="398788"/>
                      </a:lnTo>
                      <a:lnTo>
                        <a:pt x="459002" y="247502"/>
                      </a:lnTo>
                      <a:lnTo>
                        <a:pt x="440631" y="182900"/>
                      </a:lnTo>
                      <a:lnTo>
                        <a:pt x="542143" y="157353"/>
                      </a:lnTo>
                      <a:lnTo>
                        <a:pt x="638952" y="52384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7E727BD6-EE2E-4D3D-BCEB-925C8B9C7648}"/>
                  </a:ext>
                </a:extLst>
              </p:cNvPr>
              <p:cNvGrpSpPr/>
              <p:nvPr/>
            </p:nvGrpSpPr>
            <p:grpSpPr>
              <a:xfrm>
                <a:off x="4200116" y="896280"/>
                <a:ext cx="1592100" cy="1308666"/>
                <a:chOff x="4200116" y="772799"/>
                <a:chExt cx="1592100" cy="1308666"/>
              </a:xfrm>
            </p:grpSpPr>
            <p:sp>
              <p:nvSpPr>
                <p:cNvPr id="264" name="月 263">
                  <a:extLst>
                    <a:ext uri="{FF2B5EF4-FFF2-40B4-BE49-F238E27FC236}">
                      <a16:creationId xmlns:a16="http://schemas.microsoft.com/office/drawing/2014/main" id="{77903663-CE37-42DE-AFC3-DB17E79BAAE0}"/>
                    </a:ext>
                  </a:extLst>
                </p:cNvPr>
                <p:cNvSpPr/>
                <p:nvPr/>
              </p:nvSpPr>
              <p:spPr>
                <a:xfrm rot="5400000" flipH="1">
                  <a:off x="4347035" y="1390843"/>
                  <a:ext cx="173949" cy="467788"/>
                </a:xfrm>
                <a:prstGeom prst="moon">
                  <a:avLst>
                    <a:gd name="adj" fmla="val 7474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5" name="月 264">
                  <a:extLst>
                    <a:ext uri="{FF2B5EF4-FFF2-40B4-BE49-F238E27FC236}">
                      <a16:creationId xmlns:a16="http://schemas.microsoft.com/office/drawing/2014/main" id="{27BD7F40-02FA-4161-8C21-9A311CB59A40}"/>
                    </a:ext>
                  </a:extLst>
                </p:cNvPr>
                <p:cNvSpPr/>
                <p:nvPr/>
              </p:nvSpPr>
              <p:spPr>
                <a:xfrm rot="16200000">
                  <a:off x="5471347" y="1390845"/>
                  <a:ext cx="173949" cy="467788"/>
                </a:xfrm>
                <a:prstGeom prst="moon">
                  <a:avLst>
                    <a:gd name="adj" fmla="val 7474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6" name="月 265">
                  <a:extLst>
                    <a:ext uri="{FF2B5EF4-FFF2-40B4-BE49-F238E27FC236}">
                      <a16:creationId xmlns:a16="http://schemas.microsoft.com/office/drawing/2014/main" id="{A56BDC68-FD8B-4F55-B244-3FB23407C5B5}"/>
                    </a:ext>
                  </a:extLst>
                </p:cNvPr>
                <p:cNvSpPr/>
                <p:nvPr/>
              </p:nvSpPr>
              <p:spPr>
                <a:xfrm rot="3600000" flipH="1">
                  <a:off x="4347035" y="1476568"/>
                  <a:ext cx="173949" cy="467788"/>
                </a:xfrm>
                <a:prstGeom prst="moon">
                  <a:avLst>
                    <a:gd name="adj" fmla="val 7474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7" name="月 266">
                  <a:extLst>
                    <a:ext uri="{FF2B5EF4-FFF2-40B4-BE49-F238E27FC236}">
                      <a16:creationId xmlns:a16="http://schemas.microsoft.com/office/drawing/2014/main" id="{F543F6C5-CB61-45CF-A33B-5DEC7DC782FB}"/>
                    </a:ext>
                  </a:extLst>
                </p:cNvPr>
                <p:cNvSpPr/>
                <p:nvPr/>
              </p:nvSpPr>
              <p:spPr>
                <a:xfrm rot="18000000">
                  <a:off x="5471347" y="1476570"/>
                  <a:ext cx="173949" cy="467788"/>
                </a:xfrm>
                <a:prstGeom prst="moon">
                  <a:avLst>
                    <a:gd name="adj" fmla="val 7474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72C70BE3-6DBD-4B61-919B-307699AC2565}"/>
                    </a:ext>
                  </a:extLst>
                </p:cNvPr>
                <p:cNvSpPr/>
                <p:nvPr/>
              </p:nvSpPr>
              <p:spPr>
                <a:xfrm>
                  <a:off x="4360053" y="772799"/>
                  <a:ext cx="1314000" cy="1300117"/>
                </a:xfrm>
                <a:custGeom>
                  <a:avLst/>
                  <a:gdLst>
                    <a:gd name="connsiteX0" fmla="*/ 659628 w 1314000"/>
                    <a:gd name="connsiteY0" fmla="*/ 0 h 1300117"/>
                    <a:gd name="connsiteX1" fmla="*/ 1249565 w 1314000"/>
                    <a:gd name="connsiteY1" fmla="*/ 617538 h 1300117"/>
                    <a:gd name="connsiteX2" fmla="*/ 1203205 w 1314000"/>
                    <a:gd name="connsiteY2" fmla="*/ 857912 h 1300117"/>
                    <a:gd name="connsiteX3" fmla="*/ 1195178 w 1314000"/>
                    <a:gd name="connsiteY3" fmla="*/ 873392 h 1300117"/>
                    <a:gd name="connsiteX4" fmla="*/ 1214790 w 1314000"/>
                    <a:gd name="connsiteY4" fmla="*/ 970265 h 1300117"/>
                    <a:gd name="connsiteX5" fmla="*/ 1314000 w 1314000"/>
                    <a:gd name="connsiteY5" fmla="*/ 1214286 h 1300117"/>
                    <a:gd name="connsiteX6" fmla="*/ 1115657 w 1314000"/>
                    <a:gd name="connsiteY6" fmla="*/ 1188174 h 1300117"/>
                    <a:gd name="connsiteX7" fmla="*/ 1086119 w 1314000"/>
                    <a:gd name="connsiteY7" fmla="*/ 1162486 h 1300117"/>
                    <a:gd name="connsiteX8" fmla="*/ 1086598 w 1314000"/>
                    <a:gd name="connsiteY8" fmla="*/ 1170191 h 1300117"/>
                    <a:gd name="connsiteX9" fmla="*/ 1111102 w 1314000"/>
                    <a:gd name="connsiteY9" fmla="*/ 1300117 h 1300117"/>
                    <a:gd name="connsiteX10" fmla="*/ 894359 w 1314000"/>
                    <a:gd name="connsiteY10" fmla="*/ 1184875 h 1300117"/>
                    <a:gd name="connsiteX11" fmla="*/ 893850 w 1314000"/>
                    <a:gd name="connsiteY11" fmla="*/ 1183938 h 1300117"/>
                    <a:gd name="connsiteX12" fmla="*/ 889258 w 1314000"/>
                    <a:gd name="connsiteY12" fmla="*/ 1186547 h 1300117"/>
                    <a:gd name="connsiteX13" fmla="*/ 659628 w 1314000"/>
                    <a:gd name="connsiteY13" fmla="*/ 1235076 h 1300117"/>
                    <a:gd name="connsiteX14" fmla="*/ 429998 w 1314000"/>
                    <a:gd name="connsiteY14" fmla="*/ 1186547 h 1300117"/>
                    <a:gd name="connsiteX15" fmla="*/ 421389 w 1314000"/>
                    <a:gd name="connsiteY15" fmla="*/ 1181656 h 1300117"/>
                    <a:gd name="connsiteX16" fmla="*/ 419642 w 1314000"/>
                    <a:gd name="connsiteY16" fmla="*/ 1184875 h 1300117"/>
                    <a:gd name="connsiteX17" fmla="*/ 202898 w 1314000"/>
                    <a:gd name="connsiteY17" fmla="*/ 1300117 h 1300117"/>
                    <a:gd name="connsiteX18" fmla="*/ 227402 w 1314000"/>
                    <a:gd name="connsiteY18" fmla="*/ 1170191 h 1300117"/>
                    <a:gd name="connsiteX19" fmla="*/ 227881 w 1314000"/>
                    <a:gd name="connsiteY19" fmla="*/ 1162486 h 1300117"/>
                    <a:gd name="connsiteX20" fmla="*/ 198343 w 1314000"/>
                    <a:gd name="connsiteY20" fmla="*/ 1188174 h 1300117"/>
                    <a:gd name="connsiteX21" fmla="*/ 0 w 1314000"/>
                    <a:gd name="connsiteY21" fmla="*/ 1214286 h 1300117"/>
                    <a:gd name="connsiteX22" fmla="*/ 99211 w 1314000"/>
                    <a:gd name="connsiteY22" fmla="*/ 970265 h 1300117"/>
                    <a:gd name="connsiteX23" fmla="*/ 120298 w 1314000"/>
                    <a:gd name="connsiteY23" fmla="*/ 866102 h 1300117"/>
                    <a:gd name="connsiteX24" fmla="*/ 116051 w 1314000"/>
                    <a:gd name="connsiteY24" fmla="*/ 857912 h 1300117"/>
                    <a:gd name="connsiteX25" fmla="*/ 69691 w 1314000"/>
                    <a:gd name="connsiteY25" fmla="*/ 617538 h 1300117"/>
                    <a:gd name="connsiteX26" fmla="*/ 659628 w 1314000"/>
                    <a:gd name="connsiteY26" fmla="*/ 0 h 1300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1314000" h="1300117">
                      <a:moveTo>
                        <a:pt x="659628" y="0"/>
                      </a:moveTo>
                      <a:cubicBezTo>
                        <a:pt x="985441" y="0"/>
                        <a:pt x="1249565" y="276481"/>
                        <a:pt x="1249565" y="617538"/>
                      </a:cubicBezTo>
                      <a:cubicBezTo>
                        <a:pt x="1249565" y="702802"/>
                        <a:pt x="1233057" y="784031"/>
                        <a:pt x="1203205" y="857912"/>
                      </a:cubicBezTo>
                      <a:lnTo>
                        <a:pt x="1195178" y="873392"/>
                      </a:lnTo>
                      <a:lnTo>
                        <a:pt x="1214790" y="970265"/>
                      </a:lnTo>
                      <a:cubicBezTo>
                        <a:pt x="1237516" y="1055082"/>
                        <a:pt x="1270763" y="1137080"/>
                        <a:pt x="1314000" y="1214286"/>
                      </a:cubicBezTo>
                      <a:cubicBezTo>
                        <a:pt x="1244281" y="1232967"/>
                        <a:pt x="1173589" y="1221621"/>
                        <a:pt x="1115657" y="1188174"/>
                      </a:cubicBezTo>
                      <a:lnTo>
                        <a:pt x="1086119" y="1162486"/>
                      </a:lnTo>
                      <a:lnTo>
                        <a:pt x="1086598" y="1170191"/>
                      </a:lnTo>
                      <a:cubicBezTo>
                        <a:pt x="1092043" y="1213840"/>
                        <a:pt x="1100211" y="1257234"/>
                        <a:pt x="1111102" y="1300117"/>
                      </a:cubicBezTo>
                      <a:cubicBezTo>
                        <a:pt x="1020878" y="1300117"/>
                        <a:pt x="941331" y="1254404"/>
                        <a:pt x="894359" y="1184875"/>
                      </a:cubicBezTo>
                      <a:lnTo>
                        <a:pt x="893850" y="1183938"/>
                      </a:lnTo>
                      <a:lnTo>
                        <a:pt x="889258" y="1186547"/>
                      </a:lnTo>
                      <a:cubicBezTo>
                        <a:pt x="818679" y="1217796"/>
                        <a:pt x="741081" y="1235076"/>
                        <a:pt x="659628" y="1235076"/>
                      </a:cubicBezTo>
                      <a:cubicBezTo>
                        <a:pt x="578175" y="1235076"/>
                        <a:pt x="500577" y="1217796"/>
                        <a:pt x="429998" y="1186547"/>
                      </a:cubicBezTo>
                      <a:lnTo>
                        <a:pt x="421389" y="1181656"/>
                      </a:lnTo>
                      <a:lnTo>
                        <a:pt x="419642" y="1184875"/>
                      </a:lnTo>
                      <a:cubicBezTo>
                        <a:pt x="372669" y="1254404"/>
                        <a:pt x="293122" y="1300117"/>
                        <a:pt x="202898" y="1300117"/>
                      </a:cubicBezTo>
                      <a:cubicBezTo>
                        <a:pt x="213789" y="1257234"/>
                        <a:pt x="221957" y="1213840"/>
                        <a:pt x="227402" y="1170191"/>
                      </a:cubicBezTo>
                      <a:lnTo>
                        <a:pt x="227881" y="1162486"/>
                      </a:lnTo>
                      <a:lnTo>
                        <a:pt x="198343" y="1188174"/>
                      </a:lnTo>
                      <a:cubicBezTo>
                        <a:pt x="140411" y="1221621"/>
                        <a:pt x="69719" y="1232967"/>
                        <a:pt x="0" y="1214286"/>
                      </a:cubicBezTo>
                      <a:cubicBezTo>
                        <a:pt x="43237" y="1137080"/>
                        <a:pt x="76484" y="1055082"/>
                        <a:pt x="99211" y="970265"/>
                      </a:cubicBezTo>
                      <a:lnTo>
                        <a:pt x="120298" y="866102"/>
                      </a:lnTo>
                      <a:lnTo>
                        <a:pt x="116051" y="857912"/>
                      </a:lnTo>
                      <a:cubicBezTo>
                        <a:pt x="86199" y="784031"/>
                        <a:pt x="69691" y="702802"/>
                        <a:pt x="69691" y="617538"/>
                      </a:cubicBezTo>
                      <a:cubicBezTo>
                        <a:pt x="69691" y="276481"/>
                        <a:pt x="333815" y="0"/>
                        <a:pt x="659628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DBD4E459-431F-4CBE-82E9-EFB26861489A}"/>
                    </a:ext>
                  </a:extLst>
                </p:cNvPr>
                <p:cNvGrpSpPr/>
                <p:nvPr/>
              </p:nvGrpSpPr>
              <p:grpSpPr>
                <a:xfrm>
                  <a:off x="4372974" y="1378826"/>
                  <a:ext cx="1277659" cy="369679"/>
                  <a:chOff x="2791855" y="2459301"/>
                  <a:chExt cx="1150919" cy="333008"/>
                </a:xfrm>
                <a:solidFill>
                  <a:schemeClr val="accent2">
                    <a:lumMod val="20000"/>
                    <a:lumOff val="80000"/>
                  </a:schemeClr>
                </a:solidFill>
              </p:grpSpPr>
              <p:grpSp>
                <p:nvGrpSpPr>
                  <p:cNvPr id="283" name="グループ化 282">
                    <a:extLst>
                      <a:ext uri="{FF2B5EF4-FFF2-40B4-BE49-F238E27FC236}">
                        <a16:creationId xmlns:a16="http://schemas.microsoft.com/office/drawing/2014/main" id="{571D1CBD-37B6-4D00-B61E-D7DD0F0B39B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87" name="円/楕円 536">
                      <a:extLst>
                        <a:ext uri="{FF2B5EF4-FFF2-40B4-BE49-F238E27FC236}">
                          <a16:creationId xmlns:a16="http://schemas.microsoft.com/office/drawing/2014/main" id="{9B730BF8-AEE9-466D-9180-965E499897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8" name="円/楕円 537">
                      <a:extLst>
                        <a:ext uri="{FF2B5EF4-FFF2-40B4-BE49-F238E27FC236}">
                          <a16:creationId xmlns:a16="http://schemas.microsoft.com/office/drawing/2014/main" id="{101AE5FB-5A2B-4CD7-8695-ECA56F2538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84" name="グループ化 283">
                    <a:extLst>
                      <a:ext uri="{FF2B5EF4-FFF2-40B4-BE49-F238E27FC236}">
                        <a16:creationId xmlns:a16="http://schemas.microsoft.com/office/drawing/2014/main" id="{63A0AF7E-1CDE-4AA0-918E-FEED5B42FC14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85" name="円/楕円 534">
                      <a:extLst>
                        <a:ext uri="{FF2B5EF4-FFF2-40B4-BE49-F238E27FC236}">
                          <a16:creationId xmlns:a16="http://schemas.microsoft.com/office/drawing/2014/main" id="{91185325-7B30-4934-9C19-44367DA4F6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86" name="円/楕円 535">
                      <a:extLst>
                        <a:ext uri="{FF2B5EF4-FFF2-40B4-BE49-F238E27FC236}">
                          <a16:creationId xmlns:a16="http://schemas.microsoft.com/office/drawing/2014/main" id="{F6BD7BC8-75E9-48E9-A277-B20953125A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45E4BA66-5CBD-419A-B3F7-733E43DF6203}"/>
                    </a:ext>
                  </a:extLst>
                </p:cNvPr>
                <p:cNvSpPr/>
                <p:nvPr/>
              </p:nvSpPr>
              <p:spPr>
                <a:xfrm>
                  <a:off x="4496537" y="894241"/>
                  <a:ext cx="1030530" cy="1187224"/>
                </a:xfrm>
                <a:custGeom>
                  <a:avLst/>
                  <a:gdLst>
                    <a:gd name="connsiteX0" fmla="*/ 515265 w 1030530"/>
                    <a:gd name="connsiteY0" fmla="*/ 0 h 1187224"/>
                    <a:gd name="connsiteX1" fmla="*/ 1030530 w 1030530"/>
                    <a:gd name="connsiteY1" fmla="*/ 574166 h 1187224"/>
                    <a:gd name="connsiteX2" fmla="*/ 803355 w 1030530"/>
                    <a:gd name="connsiteY2" fmla="*/ 1050273 h 1187224"/>
                    <a:gd name="connsiteX3" fmla="*/ 794942 w 1030530"/>
                    <a:gd name="connsiteY3" fmla="*/ 1055362 h 1187224"/>
                    <a:gd name="connsiteX4" fmla="*/ 757201 w 1030530"/>
                    <a:gd name="connsiteY4" fmla="*/ 1094453 h 1187224"/>
                    <a:gd name="connsiteX5" fmla="*/ 515265 w 1030530"/>
                    <a:gd name="connsiteY5" fmla="*/ 1187224 h 1187224"/>
                    <a:gd name="connsiteX6" fmla="*/ 273330 w 1030530"/>
                    <a:gd name="connsiteY6" fmla="*/ 1094453 h 1187224"/>
                    <a:gd name="connsiteX7" fmla="*/ 235589 w 1030530"/>
                    <a:gd name="connsiteY7" fmla="*/ 1055362 h 1187224"/>
                    <a:gd name="connsiteX8" fmla="*/ 227176 w 1030530"/>
                    <a:gd name="connsiteY8" fmla="*/ 1050273 h 1187224"/>
                    <a:gd name="connsiteX9" fmla="*/ 0 w 1030530"/>
                    <a:gd name="connsiteY9" fmla="*/ 574166 h 1187224"/>
                    <a:gd name="connsiteX10" fmla="*/ 515265 w 1030530"/>
                    <a:gd name="connsiteY10" fmla="*/ 0 h 1187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0530" h="1187224">
                      <a:moveTo>
                        <a:pt x="515265" y="0"/>
                      </a:moveTo>
                      <a:cubicBezTo>
                        <a:pt x="799838" y="0"/>
                        <a:pt x="1030530" y="257063"/>
                        <a:pt x="1030530" y="574166"/>
                      </a:cubicBezTo>
                      <a:cubicBezTo>
                        <a:pt x="1030530" y="772355"/>
                        <a:pt x="940416" y="947092"/>
                        <a:pt x="803355" y="1050273"/>
                      </a:cubicBezTo>
                      <a:lnTo>
                        <a:pt x="794942" y="1055362"/>
                      </a:lnTo>
                      <a:lnTo>
                        <a:pt x="757201" y="1094453"/>
                      </a:lnTo>
                      <a:cubicBezTo>
                        <a:pt x="688139" y="1153024"/>
                        <a:pt x="604884" y="1187224"/>
                        <a:pt x="515265" y="1187224"/>
                      </a:cubicBezTo>
                      <a:cubicBezTo>
                        <a:pt x="425647" y="1187224"/>
                        <a:pt x="342392" y="1153024"/>
                        <a:pt x="273330" y="1094453"/>
                      </a:cubicBezTo>
                      <a:lnTo>
                        <a:pt x="235589" y="1055362"/>
                      </a:lnTo>
                      <a:lnTo>
                        <a:pt x="227176" y="1050273"/>
                      </a:lnTo>
                      <a:cubicBezTo>
                        <a:pt x="90114" y="947092"/>
                        <a:pt x="0" y="772355"/>
                        <a:pt x="0" y="574166"/>
                      </a:cubicBezTo>
                      <a:cubicBezTo>
                        <a:pt x="0" y="257063"/>
                        <a:pt x="230692" y="0"/>
                        <a:pt x="5152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1" name="月 270">
                  <a:extLst>
                    <a:ext uri="{FF2B5EF4-FFF2-40B4-BE49-F238E27FC236}">
                      <a16:creationId xmlns:a16="http://schemas.microsoft.com/office/drawing/2014/main" id="{41A9FC2E-09C4-4B37-94A3-8F10CE951E22}"/>
                    </a:ext>
                  </a:extLst>
                </p:cNvPr>
                <p:cNvSpPr/>
                <p:nvPr/>
              </p:nvSpPr>
              <p:spPr>
                <a:xfrm rot="5400000">
                  <a:off x="4677354" y="1068672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2" name="月 271">
                  <a:extLst>
                    <a:ext uri="{FF2B5EF4-FFF2-40B4-BE49-F238E27FC236}">
                      <a16:creationId xmlns:a16="http://schemas.microsoft.com/office/drawing/2014/main" id="{F5AA1FAD-860C-4DFA-9536-8408AA28D1B6}"/>
                    </a:ext>
                  </a:extLst>
                </p:cNvPr>
                <p:cNvSpPr/>
                <p:nvPr/>
              </p:nvSpPr>
              <p:spPr>
                <a:xfrm rot="5400000">
                  <a:off x="5261329" y="1068672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73" name="グループ化 272">
                  <a:extLst>
                    <a:ext uri="{FF2B5EF4-FFF2-40B4-BE49-F238E27FC236}">
                      <a16:creationId xmlns:a16="http://schemas.microsoft.com/office/drawing/2014/main" id="{23DD5B6B-4065-4E1D-A158-D585DDCBB607}"/>
                    </a:ext>
                  </a:extLst>
                </p:cNvPr>
                <p:cNvGrpSpPr/>
                <p:nvPr/>
              </p:nvGrpSpPr>
              <p:grpSpPr>
                <a:xfrm>
                  <a:off x="4920124" y="1596807"/>
                  <a:ext cx="183076" cy="162745"/>
                  <a:chOff x="7075584" y="1397590"/>
                  <a:chExt cx="258112" cy="203430"/>
                </a:xfrm>
              </p:grpSpPr>
              <p:sp>
                <p:nvSpPr>
                  <p:cNvPr id="281" name="円/楕円 662">
                    <a:extLst>
                      <a:ext uri="{FF2B5EF4-FFF2-40B4-BE49-F238E27FC236}">
                        <a16:creationId xmlns:a16="http://schemas.microsoft.com/office/drawing/2014/main" id="{D644038A-F401-455D-8B1B-7B5A9FA0116B}"/>
                      </a:ext>
                    </a:extLst>
                  </p:cNvPr>
                  <p:cNvSpPr/>
                  <p:nvPr/>
                </p:nvSpPr>
                <p:spPr>
                  <a:xfrm>
                    <a:off x="7075584" y="1474881"/>
                    <a:ext cx="258112" cy="117734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EECCE281-6D3A-4DC6-9776-A776DACE1DC4}"/>
                      </a:ext>
                    </a:extLst>
                  </p:cNvPr>
                  <p:cNvSpPr/>
                  <p:nvPr/>
                </p:nvSpPr>
                <p:spPr>
                  <a:xfrm>
                    <a:off x="7137014" y="1397590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D3071805-C5AA-496F-AE11-D3091AB29BC0}"/>
                    </a:ext>
                  </a:extLst>
                </p:cNvPr>
                <p:cNvSpPr/>
                <p:nvPr/>
              </p:nvSpPr>
              <p:spPr>
                <a:xfrm flipH="1">
                  <a:off x="4644470" y="784492"/>
                  <a:ext cx="730198" cy="286426"/>
                </a:xfrm>
                <a:custGeom>
                  <a:avLst/>
                  <a:gdLst>
                    <a:gd name="connsiteX0" fmla="*/ 401004 w 805529"/>
                    <a:gd name="connsiteY0" fmla="*/ 0 h 336740"/>
                    <a:gd name="connsiteX1" fmla="*/ 248818 w 805529"/>
                    <a:gd name="connsiteY1" fmla="*/ 67101 h 336740"/>
                    <a:gd name="connsiteX2" fmla="*/ 260778 w 805529"/>
                    <a:gd name="connsiteY2" fmla="*/ 93220 h 336740"/>
                    <a:gd name="connsiteX3" fmla="*/ 271067 w 805529"/>
                    <a:gd name="connsiteY3" fmla="*/ 99948 h 336740"/>
                    <a:gd name="connsiteX4" fmla="*/ 258012 w 805529"/>
                    <a:gd name="connsiteY4" fmla="*/ 104503 h 336740"/>
                    <a:gd name="connsiteX5" fmla="*/ 175192 w 805529"/>
                    <a:gd name="connsiteY5" fmla="*/ 146230 h 336740"/>
                    <a:gd name="connsiteX6" fmla="*/ 2746 w 805529"/>
                    <a:gd name="connsiteY6" fmla="*/ 323273 h 336740"/>
                    <a:gd name="connsiteX7" fmla="*/ 242293 w 805529"/>
                    <a:gd name="connsiteY7" fmla="*/ 262452 h 336740"/>
                    <a:gd name="connsiteX8" fmla="*/ 378128 w 805529"/>
                    <a:gd name="connsiteY8" fmla="*/ 161334 h 336740"/>
                    <a:gd name="connsiteX9" fmla="*/ 398934 w 805529"/>
                    <a:gd name="connsiteY9" fmla="*/ 134018 h 336740"/>
                    <a:gd name="connsiteX10" fmla="*/ 401004 w 805529"/>
                    <a:gd name="connsiteY10" fmla="*/ 134202 h 336740"/>
                    <a:gd name="connsiteX11" fmla="*/ 406372 w 805529"/>
                    <a:gd name="connsiteY11" fmla="*/ 133724 h 336740"/>
                    <a:gd name="connsiteX12" fmla="*/ 427402 w 805529"/>
                    <a:gd name="connsiteY12" fmla="*/ 161334 h 336740"/>
                    <a:gd name="connsiteX13" fmla="*/ 563236 w 805529"/>
                    <a:gd name="connsiteY13" fmla="*/ 262452 h 336740"/>
                    <a:gd name="connsiteX14" fmla="*/ 802783 w 805529"/>
                    <a:gd name="connsiteY14" fmla="*/ 323273 h 336740"/>
                    <a:gd name="connsiteX15" fmla="*/ 630337 w 805529"/>
                    <a:gd name="connsiteY15" fmla="*/ 146230 h 336740"/>
                    <a:gd name="connsiteX16" fmla="*/ 547518 w 805529"/>
                    <a:gd name="connsiteY16" fmla="*/ 104503 h 336740"/>
                    <a:gd name="connsiteX17" fmla="*/ 532167 w 805529"/>
                    <a:gd name="connsiteY17" fmla="*/ 99147 h 336740"/>
                    <a:gd name="connsiteX18" fmla="*/ 541231 w 805529"/>
                    <a:gd name="connsiteY18" fmla="*/ 93220 h 336740"/>
                    <a:gd name="connsiteX19" fmla="*/ 553190 w 805529"/>
                    <a:gd name="connsiteY19" fmla="*/ 67101 h 336740"/>
                    <a:gd name="connsiteX20" fmla="*/ 401004 w 805529"/>
                    <a:gd name="connsiteY20" fmla="*/ 0 h 336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05529" h="336740">
                      <a:moveTo>
                        <a:pt x="401004" y="0"/>
                      </a:moveTo>
                      <a:cubicBezTo>
                        <a:pt x="316954" y="0"/>
                        <a:pt x="248818" y="30042"/>
                        <a:pt x="248818" y="67101"/>
                      </a:cubicBezTo>
                      <a:cubicBezTo>
                        <a:pt x="248818" y="76366"/>
                        <a:pt x="253077" y="85192"/>
                        <a:pt x="260778" y="93220"/>
                      </a:cubicBezTo>
                      <a:lnTo>
                        <a:pt x="271067" y="99948"/>
                      </a:lnTo>
                      <a:lnTo>
                        <a:pt x="258012" y="104503"/>
                      </a:lnTo>
                      <a:cubicBezTo>
                        <a:pt x="231668" y="115791"/>
                        <a:pt x="203634" y="129809"/>
                        <a:pt x="175192" y="146230"/>
                      </a:cubicBezTo>
                      <a:cubicBezTo>
                        <a:pt x="61423" y="211914"/>
                        <a:pt x="-15784" y="291179"/>
                        <a:pt x="2746" y="323273"/>
                      </a:cubicBezTo>
                      <a:cubicBezTo>
                        <a:pt x="21275" y="355367"/>
                        <a:pt x="128524" y="328137"/>
                        <a:pt x="242293" y="262452"/>
                      </a:cubicBezTo>
                      <a:cubicBezTo>
                        <a:pt x="299177" y="229610"/>
                        <a:pt x="346921" y="193373"/>
                        <a:pt x="378128" y="161334"/>
                      </a:cubicBezTo>
                      <a:lnTo>
                        <a:pt x="398934" y="134018"/>
                      </a:lnTo>
                      <a:lnTo>
                        <a:pt x="401004" y="134202"/>
                      </a:lnTo>
                      <a:lnTo>
                        <a:pt x="406372" y="133724"/>
                      </a:lnTo>
                      <a:lnTo>
                        <a:pt x="427402" y="161334"/>
                      </a:lnTo>
                      <a:cubicBezTo>
                        <a:pt x="458608" y="193373"/>
                        <a:pt x="506352" y="229610"/>
                        <a:pt x="563236" y="262452"/>
                      </a:cubicBezTo>
                      <a:cubicBezTo>
                        <a:pt x="677005" y="328137"/>
                        <a:pt x="784254" y="355367"/>
                        <a:pt x="802783" y="323273"/>
                      </a:cubicBezTo>
                      <a:cubicBezTo>
                        <a:pt x="821313" y="291179"/>
                        <a:pt x="744106" y="211914"/>
                        <a:pt x="630337" y="146230"/>
                      </a:cubicBezTo>
                      <a:cubicBezTo>
                        <a:pt x="601895" y="129809"/>
                        <a:pt x="573860" y="115791"/>
                        <a:pt x="547518" y="104503"/>
                      </a:cubicBezTo>
                      <a:lnTo>
                        <a:pt x="532167" y="99147"/>
                      </a:lnTo>
                      <a:lnTo>
                        <a:pt x="541231" y="93220"/>
                      </a:lnTo>
                      <a:cubicBezTo>
                        <a:pt x="548932" y="85192"/>
                        <a:pt x="553190" y="76366"/>
                        <a:pt x="553190" y="67101"/>
                      </a:cubicBezTo>
                      <a:cubicBezTo>
                        <a:pt x="553190" y="30042"/>
                        <a:pt x="485054" y="0"/>
                        <a:pt x="40100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2303BD19-0AD5-4DB6-A2AA-76AD999152E3}"/>
                    </a:ext>
                  </a:extLst>
                </p:cNvPr>
                <p:cNvSpPr/>
                <p:nvPr/>
              </p:nvSpPr>
              <p:spPr>
                <a:xfrm rot="5400000">
                  <a:off x="5011139" y="1809018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月 277">
                  <a:extLst>
                    <a:ext uri="{FF2B5EF4-FFF2-40B4-BE49-F238E27FC236}">
                      <a16:creationId xmlns:a16="http://schemas.microsoft.com/office/drawing/2014/main" id="{DEC0E638-C883-4738-80A4-293B7802FDF8}"/>
                    </a:ext>
                  </a:extLst>
                </p:cNvPr>
                <p:cNvSpPr/>
                <p:nvPr/>
              </p:nvSpPr>
              <p:spPr>
                <a:xfrm rot="18900000">
                  <a:off x="5092968" y="858322"/>
                  <a:ext cx="52650" cy="309397"/>
                </a:xfrm>
                <a:prstGeom prst="moon">
                  <a:avLst>
                    <a:gd name="adj" fmla="val 6284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月 278">
                  <a:extLst>
                    <a:ext uri="{FF2B5EF4-FFF2-40B4-BE49-F238E27FC236}">
                      <a16:creationId xmlns:a16="http://schemas.microsoft.com/office/drawing/2014/main" id="{880169BA-CC75-4B27-B7B5-C996A6557D7C}"/>
                    </a:ext>
                  </a:extLst>
                </p:cNvPr>
                <p:cNvSpPr/>
                <p:nvPr/>
              </p:nvSpPr>
              <p:spPr>
                <a:xfrm rot="13500000">
                  <a:off x="4885800" y="858322"/>
                  <a:ext cx="52650" cy="309397"/>
                </a:xfrm>
                <a:prstGeom prst="moon">
                  <a:avLst>
                    <a:gd name="adj" fmla="val 6284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月 279">
                  <a:extLst>
                    <a:ext uri="{FF2B5EF4-FFF2-40B4-BE49-F238E27FC236}">
                      <a16:creationId xmlns:a16="http://schemas.microsoft.com/office/drawing/2014/main" id="{56EB7F2B-36DA-433F-8E82-A88DDBCD533D}"/>
                    </a:ext>
                  </a:extLst>
                </p:cNvPr>
                <p:cNvSpPr/>
                <p:nvPr/>
              </p:nvSpPr>
              <p:spPr>
                <a:xfrm rot="11700000">
                  <a:off x="4963727" y="819430"/>
                  <a:ext cx="52650" cy="309397"/>
                </a:xfrm>
                <a:prstGeom prst="moon">
                  <a:avLst>
                    <a:gd name="adj" fmla="val 6284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2C5FAB50-CE95-4EF2-806E-C46A91A32D41}"/>
                </a:ext>
              </a:extLst>
            </p:cNvPr>
            <p:cNvGrpSpPr/>
            <p:nvPr/>
          </p:nvGrpSpPr>
          <p:grpSpPr>
            <a:xfrm>
              <a:off x="3615532" y="2416645"/>
              <a:ext cx="2705100" cy="1132369"/>
              <a:chOff x="3613150" y="5237163"/>
              <a:chExt cx="2705100" cy="1209675"/>
            </a:xfrm>
          </p:grpSpPr>
          <p:grpSp>
            <p:nvGrpSpPr>
              <p:cNvPr id="354" name="グループ化 353">
                <a:extLst>
                  <a:ext uri="{FF2B5EF4-FFF2-40B4-BE49-F238E27FC236}">
                    <a16:creationId xmlns:a16="http://schemas.microsoft.com/office/drawing/2014/main" id="{DE9E6467-464F-4FD7-A506-DA45955FFCA5}"/>
                  </a:ext>
                </a:extLst>
              </p:cNvPr>
              <p:cNvGrpSpPr/>
              <p:nvPr/>
            </p:nvGrpSpPr>
            <p:grpSpPr>
              <a:xfrm>
                <a:off x="3613150" y="5237163"/>
                <a:ext cx="2705100" cy="1209675"/>
                <a:chOff x="654050" y="2328863"/>
                <a:chExt cx="2705100" cy="1209675"/>
              </a:xfrm>
            </p:grpSpPr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0A5BEFB1-2F10-46BA-B5EB-C8E459CF46F4}"/>
                    </a:ext>
                  </a:extLst>
                </p:cNvPr>
                <p:cNvSpPr/>
                <p:nvPr/>
              </p:nvSpPr>
              <p:spPr>
                <a:xfrm>
                  <a:off x="1092200" y="2690813"/>
                  <a:ext cx="1828800" cy="847725"/>
                </a:xfrm>
                <a:custGeom>
                  <a:avLst/>
                  <a:gdLst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0 w 1637838"/>
                    <a:gd name="connsiteY3" fmla="*/ 847725 h 847725"/>
                    <a:gd name="connsiteX4" fmla="*/ 16411 w 1637838"/>
                    <a:gd name="connsiteY4" fmla="*/ 678781 h 847725"/>
                    <a:gd name="connsiteX5" fmla="*/ 818919 w 1637838"/>
                    <a:gd name="connsiteY5" fmla="*/ 0 h 847725"/>
                    <a:gd name="connsiteX0" fmla="*/ 818919 w 1637838"/>
                    <a:gd name="connsiteY0" fmla="*/ 0 h 847725"/>
                    <a:gd name="connsiteX1" fmla="*/ 1621427 w 1637838"/>
                    <a:gd name="connsiteY1" fmla="*/ 678781 h 847725"/>
                    <a:gd name="connsiteX2" fmla="*/ 1637838 w 1637838"/>
                    <a:gd name="connsiteY2" fmla="*/ 847725 h 847725"/>
                    <a:gd name="connsiteX3" fmla="*/ 730019 w 1637838"/>
                    <a:gd name="connsiteY3" fmla="*/ 846137 h 847725"/>
                    <a:gd name="connsiteX4" fmla="*/ 0 w 1637838"/>
                    <a:gd name="connsiteY4" fmla="*/ 847725 h 847725"/>
                    <a:gd name="connsiteX5" fmla="*/ 16411 w 1637838"/>
                    <a:gd name="connsiteY5" fmla="*/ 678781 h 847725"/>
                    <a:gd name="connsiteX6" fmla="*/ 818919 w 1637838"/>
                    <a:gd name="connsiteY6" fmla="*/ 0 h 847725"/>
                    <a:gd name="connsiteX0" fmla="*/ 730019 w 1637838"/>
                    <a:gd name="connsiteY0" fmla="*/ 846137 h 937577"/>
                    <a:gd name="connsiteX1" fmla="*/ 0 w 1637838"/>
                    <a:gd name="connsiteY1" fmla="*/ 847725 h 937577"/>
                    <a:gd name="connsiteX2" fmla="*/ 16411 w 1637838"/>
                    <a:gd name="connsiteY2" fmla="*/ 678781 h 937577"/>
                    <a:gd name="connsiteX3" fmla="*/ 818919 w 1637838"/>
                    <a:gd name="connsiteY3" fmla="*/ 0 h 937577"/>
                    <a:gd name="connsiteX4" fmla="*/ 1621427 w 1637838"/>
                    <a:gd name="connsiteY4" fmla="*/ 678781 h 937577"/>
                    <a:gd name="connsiteX5" fmla="*/ 1637838 w 1637838"/>
                    <a:gd name="connsiteY5" fmla="*/ 847725 h 937577"/>
                    <a:gd name="connsiteX6" fmla="*/ 821459 w 1637838"/>
                    <a:gd name="connsiteY6" fmla="*/ 937577 h 937577"/>
                    <a:gd name="connsiteX0" fmla="*/ 730019 w 1637838"/>
                    <a:gd name="connsiteY0" fmla="*/ 846137 h 847725"/>
                    <a:gd name="connsiteX1" fmla="*/ 0 w 1637838"/>
                    <a:gd name="connsiteY1" fmla="*/ 847725 h 847725"/>
                    <a:gd name="connsiteX2" fmla="*/ 16411 w 1637838"/>
                    <a:gd name="connsiteY2" fmla="*/ 678781 h 847725"/>
                    <a:gd name="connsiteX3" fmla="*/ 818919 w 1637838"/>
                    <a:gd name="connsiteY3" fmla="*/ 0 h 847725"/>
                    <a:gd name="connsiteX4" fmla="*/ 1621427 w 1637838"/>
                    <a:gd name="connsiteY4" fmla="*/ 678781 h 847725"/>
                    <a:gd name="connsiteX5" fmla="*/ 1637838 w 1637838"/>
                    <a:gd name="connsiteY5" fmla="*/ 847725 h 847725"/>
                    <a:gd name="connsiteX0" fmla="*/ 0 w 1637838"/>
                    <a:gd name="connsiteY0" fmla="*/ 847725 h 847725"/>
                    <a:gd name="connsiteX1" fmla="*/ 16411 w 1637838"/>
                    <a:gd name="connsiteY1" fmla="*/ 678781 h 847725"/>
                    <a:gd name="connsiteX2" fmla="*/ 818919 w 1637838"/>
                    <a:gd name="connsiteY2" fmla="*/ 0 h 847725"/>
                    <a:gd name="connsiteX3" fmla="*/ 1621427 w 1637838"/>
                    <a:gd name="connsiteY3" fmla="*/ 678781 h 847725"/>
                    <a:gd name="connsiteX4" fmla="*/ 1637838 w 1637838"/>
                    <a:gd name="connsiteY4" fmla="*/ 847725 h 847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37838" h="847725">
                      <a:moveTo>
                        <a:pt x="0" y="847725"/>
                      </a:moveTo>
                      <a:lnTo>
                        <a:pt x="16411" y="678781"/>
                      </a:lnTo>
                      <a:cubicBezTo>
                        <a:pt x="92794" y="291402"/>
                        <a:pt x="423066" y="0"/>
                        <a:pt x="818919" y="0"/>
                      </a:cubicBezTo>
                      <a:cubicBezTo>
                        <a:pt x="1214773" y="0"/>
                        <a:pt x="1545044" y="291402"/>
                        <a:pt x="1621427" y="678781"/>
                      </a:cubicBezTo>
                      <a:lnTo>
                        <a:pt x="1637838" y="847725"/>
                      </a:lnTo>
                    </a:path>
                  </a:pathLst>
                </a:custGeom>
                <a:gradFill flip="none" rotWithShape="1">
                  <a:gsLst>
                    <a:gs pos="3000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四角形: 上の 2 つの角を丸める 181">
                  <a:extLst>
                    <a:ext uri="{FF2B5EF4-FFF2-40B4-BE49-F238E27FC236}">
                      <a16:creationId xmlns:a16="http://schemas.microsoft.com/office/drawing/2014/main" id="{722E09DB-57B0-4C74-8C23-AF7B72D7C20D}"/>
                    </a:ext>
                  </a:extLst>
                </p:cNvPr>
                <p:cNvSpPr/>
                <p:nvPr/>
              </p:nvSpPr>
              <p:spPr>
                <a:xfrm>
                  <a:off x="654050" y="2328863"/>
                  <a:ext cx="2705100" cy="1209675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四角形: 上の 2 つの角を丸める 181">
                  <a:extLst>
                    <a:ext uri="{FF2B5EF4-FFF2-40B4-BE49-F238E27FC236}">
                      <a16:creationId xmlns:a16="http://schemas.microsoft.com/office/drawing/2014/main" id="{1A7A4A96-29C3-4C7F-AFCC-8F958B117BFA}"/>
                    </a:ext>
                  </a:extLst>
                </p:cNvPr>
                <p:cNvSpPr/>
                <p:nvPr/>
              </p:nvSpPr>
              <p:spPr>
                <a:xfrm>
                  <a:off x="958850" y="2639820"/>
                  <a:ext cx="2095500" cy="898718"/>
                </a:xfrm>
                <a:custGeom>
                  <a:avLst/>
                  <a:gdLst>
                    <a:gd name="connsiteX0" fmla="*/ 163463 w 2705100"/>
                    <a:gd name="connsiteY0" fmla="*/ 0 h 1209675"/>
                    <a:gd name="connsiteX1" fmla="*/ 2541637 w 2705100"/>
                    <a:gd name="connsiteY1" fmla="*/ 0 h 1209675"/>
                    <a:gd name="connsiteX2" fmla="*/ 2705100 w 2705100"/>
                    <a:gd name="connsiteY2" fmla="*/ 163463 h 1209675"/>
                    <a:gd name="connsiteX3" fmla="*/ 2705100 w 2705100"/>
                    <a:gd name="connsiteY3" fmla="*/ 1209675 h 1209675"/>
                    <a:gd name="connsiteX4" fmla="*/ 2705100 w 2705100"/>
                    <a:gd name="connsiteY4" fmla="*/ 1209675 h 1209675"/>
                    <a:gd name="connsiteX5" fmla="*/ 0 w 2705100"/>
                    <a:gd name="connsiteY5" fmla="*/ 1209675 h 1209675"/>
                    <a:gd name="connsiteX6" fmla="*/ 0 w 2705100"/>
                    <a:gd name="connsiteY6" fmla="*/ 1209675 h 1209675"/>
                    <a:gd name="connsiteX7" fmla="*/ 0 w 2705100"/>
                    <a:gd name="connsiteY7" fmla="*/ 163463 h 1209675"/>
                    <a:gd name="connsiteX8" fmla="*/ 163463 w 2705100"/>
                    <a:gd name="connsiteY8" fmla="*/ 0 h 1209675"/>
                    <a:gd name="connsiteX0" fmla="*/ 163463 w 2705100"/>
                    <a:gd name="connsiteY0" fmla="*/ 0 h 1209676"/>
                    <a:gd name="connsiteX1" fmla="*/ 2541637 w 2705100"/>
                    <a:gd name="connsiteY1" fmla="*/ 0 h 1209676"/>
                    <a:gd name="connsiteX2" fmla="*/ 2705100 w 2705100"/>
                    <a:gd name="connsiteY2" fmla="*/ 163463 h 1209676"/>
                    <a:gd name="connsiteX3" fmla="*/ 2705100 w 2705100"/>
                    <a:gd name="connsiteY3" fmla="*/ 1209675 h 1209676"/>
                    <a:gd name="connsiteX4" fmla="*/ 2705100 w 2705100"/>
                    <a:gd name="connsiteY4" fmla="*/ 1209675 h 1209676"/>
                    <a:gd name="connsiteX5" fmla="*/ 1319213 w 2705100"/>
                    <a:gd name="connsiteY5" fmla="*/ 1209676 h 1209676"/>
                    <a:gd name="connsiteX6" fmla="*/ 0 w 2705100"/>
                    <a:gd name="connsiteY6" fmla="*/ 1209675 h 1209676"/>
                    <a:gd name="connsiteX7" fmla="*/ 0 w 2705100"/>
                    <a:gd name="connsiteY7" fmla="*/ 1209675 h 1209676"/>
                    <a:gd name="connsiteX8" fmla="*/ 0 w 2705100"/>
                    <a:gd name="connsiteY8" fmla="*/ 163463 h 1209676"/>
                    <a:gd name="connsiteX9" fmla="*/ 163463 w 2705100"/>
                    <a:gd name="connsiteY9" fmla="*/ 0 h 1209676"/>
                    <a:gd name="connsiteX0" fmla="*/ 1319213 w 2705100"/>
                    <a:gd name="connsiteY0" fmla="*/ 1209676 h 1301116"/>
                    <a:gd name="connsiteX1" fmla="*/ 0 w 2705100"/>
                    <a:gd name="connsiteY1" fmla="*/ 1209675 h 1301116"/>
                    <a:gd name="connsiteX2" fmla="*/ 0 w 2705100"/>
                    <a:gd name="connsiteY2" fmla="*/ 1209675 h 1301116"/>
                    <a:gd name="connsiteX3" fmla="*/ 0 w 2705100"/>
                    <a:gd name="connsiteY3" fmla="*/ 163463 h 1301116"/>
                    <a:gd name="connsiteX4" fmla="*/ 163463 w 2705100"/>
                    <a:gd name="connsiteY4" fmla="*/ 0 h 1301116"/>
                    <a:gd name="connsiteX5" fmla="*/ 2541637 w 2705100"/>
                    <a:gd name="connsiteY5" fmla="*/ 0 h 1301116"/>
                    <a:gd name="connsiteX6" fmla="*/ 2705100 w 2705100"/>
                    <a:gd name="connsiteY6" fmla="*/ 163463 h 1301116"/>
                    <a:gd name="connsiteX7" fmla="*/ 2705100 w 2705100"/>
                    <a:gd name="connsiteY7" fmla="*/ 1209675 h 1301116"/>
                    <a:gd name="connsiteX8" fmla="*/ 2705100 w 2705100"/>
                    <a:gd name="connsiteY8" fmla="*/ 1209675 h 1301116"/>
                    <a:gd name="connsiteX9" fmla="*/ 1410653 w 2705100"/>
                    <a:gd name="connsiteY9" fmla="*/ 1301116 h 1301116"/>
                    <a:gd name="connsiteX0" fmla="*/ 1319213 w 2705100"/>
                    <a:gd name="connsiteY0" fmla="*/ 1209676 h 1209676"/>
                    <a:gd name="connsiteX1" fmla="*/ 0 w 2705100"/>
                    <a:gd name="connsiteY1" fmla="*/ 1209675 h 1209676"/>
                    <a:gd name="connsiteX2" fmla="*/ 0 w 2705100"/>
                    <a:gd name="connsiteY2" fmla="*/ 1209675 h 1209676"/>
                    <a:gd name="connsiteX3" fmla="*/ 0 w 2705100"/>
                    <a:gd name="connsiteY3" fmla="*/ 163463 h 1209676"/>
                    <a:gd name="connsiteX4" fmla="*/ 163463 w 2705100"/>
                    <a:gd name="connsiteY4" fmla="*/ 0 h 1209676"/>
                    <a:gd name="connsiteX5" fmla="*/ 2541637 w 2705100"/>
                    <a:gd name="connsiteY5" fmla="*/ 0 h 1209676"/>
                    <a:gd name="connsiteX6" fmla="*/ 2705100 w 2705100"/>
                    <a:gd name="connsiteY6" fmla="*/ 163463 h 1209676"/>
                    <a:gd name="connsiteX7" fmla="*/ 2705100 w 2705100"/>
                    <a:gd name="connsiteY7" fmla="*/ 1209675 h 1209676"/>
                    <a:gd name="connsiteX8" fmla="*/ 2705100 w 2705100"/>
                    <a:gd name="connsiteY8" fmla="*/ 1209675 h 1209676"/>
                    <a:gd name="connsiteX0" fmla="*/ 0 w 2705100"/>
                    <a:gd name="connsiteY0" fmla="*/ 1209675 h 1209675"/>
                    <a:gd name="connsiteX1" fmla="*/ 0 w 2705100"/>
                    <a:gd name="connsiteY1" fmla="*/ 1209675 h 1209675"/>
                    <a:gd name="connsiteX2" fmla="*/ 0 w 2705100"/>
                    <a:gd name="connsiteY2" fmla="*/ 163463 h 1209675"/>
                    <a:gd name="connsiteX3" fmla="*/ 163463 w 2705100"/>
                    <a:gd name="connsiteY3" fmla="*/ 0 h 1209675"/>
                    <a:gd name="connsiteX4" fmla="*/ 2541637 w 2705100"/>
                    <a:gd name="connsiteY4" fmla="*/ 0 h 1209675"/>
                    <a:gd name="connsiteX5" fmla="*/ 2705100 w 2705100"/>
                    <a:gd name="connsiteY5" fmla="*/ 163463 h 1209675"/>
                    <a:gd name="connsiteX6" fmla="*/ 2705100 w 2705100"/>
                    <a:gd name="connsiteY6" fmla="*/ 1209675 h 1209675"/>
                    <a:gd name="connsiteX7" fmla="*/ 2705100 w 2705100"/>
                    <a:gd name="connsiteY7" fmla="*/ 1209675 h 1209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705100" h="1209675">
                      <a:moveTo>
                        <a:pt x="0" y="1209675"/>
                      </a:moveTo>
                      <a:lnTo>
                        <a:pt x="0" y="1209675"/>
                      </a:lnTo>
                      <a:lnTo>
                        <a:pt x="0" y="163463"/>
                      </a:lnTo>
                      <a:cubicBezTo>
                        <a:pt x="0" y="73185"/>
                        <a:pt x="73185" y="0"/>
                        <a:pt x="163463" y="0"/>
                      </a:cubicBezTo>
                      <a:lnTo>
                        <a:pt x="2541637" y="0"/>
                      </a:lnTo>
                      <a:cubicBezTo>
                        <a:pt x="2631915" y="0"/>
                        <a:pt x="2705100" y="73185"/>
                        <a:pt x="2705100" y="163463"/>
                      </a:cubicBezTo>
                      <a:lnTo>
                        <a:pt x="2705100" y="1209675"/>
                      </a:lnTo>
                      <a:lnTo>
                        <a:pt x="2705100" y="1209675"/>
                      </a:lnTo>
                    </a:path>
                  </a:pathLst>
                </a:custGeom>
                <a:pattFill prst="solidDmnd">
                  <a:fgClr>
                    <a:schemeClr val="accent2">
                      <a:lumMod val="5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5" name="四角形: 上の 2 つの角を丸める 181">
                <a:extLst>
                  <a:ext uri="{FF2B5EF4-FFF2-40B4-BE49-F238E27FC236}">
                    <a16:creationId xmlns:a16="http://schemas.microsoft.com/office/drawing/2014/main" id="{DD8BCAFD-9867-4474-AB53-2EFDC840D7A1}"/>
                  </a:ext>
                </a:extLst>
              </p:cNvPr>
              <p:cNvSpPr/>
              <p:nvPr/>
            </p:nvSpPr>
            <p:spPr>
              <a:xfrm>
                <a:off x="3613150" y="5237163"/>
                <a:ext cx="2705100" cy="1209675"/>
              </a:xfrm>
              <a:custGeom>
                <a:avLst/>
                <a:gdLst>
                  <a:gd name="connsiteX0" fmla="*/ 163463 w 2705100"/>
                  <a:gd name="connsiteY0" fmla="*/ 0 h 1209675"/>
                  <a:gd name="connsiteX1" fmla="*/ 2541637 w 2705100"/>
                  <a:gd name="connsiteY1" fmla="*/ 0 h 1209675"/>
                  <a:gd name="connsiteX2" fmla="*/ 2705100 w 2705100"/>
                  <a:gd name="connsiteY2" fmla="*/ 163463 h 1209675"/>
                  <a:gd name="connsiteX3" fmla="*/ 2705100 w 2705100"/>
                  <a:gd name="connsiteY3" fmla="*/ 1209675 h 1209675"/>
                  <a:gd name="connsiteX4" fmla="*/ 2705100 w 2705100"/>
                  <a:gd name="connsiteY4" fmla="*/ 1209675 h 1209675"/>
                  <a:gd name="connsiteX5" fmla="*/ 0 w 2705100"/>
                  <a:gd name="connsiteY5" fmla="*/ 1209675 h 1209675"/>
                  <a:gd name="connsiteX6" fmla="*/ 0 w 2705100"/>
                  <a:gd name="connsiteY6" fmla="*/ 1209675 h 1209675"/>
                  <a:gd name="connsiteX7" fmla="*/ 0 w 2705100"/>
                  <a:gd name="connsiteY7" fmla="*/ 163463 h 1209675"/>
                  <a:gd name="connsiteX8" fmla="*/ 163463 w 2705100"/>
                  <a:gd name="connsiteY8" fmla="*/ 0 h 1209675"/>
                  <a:gd name="connsiteX0" fmla="*/ 163463 w 2705100"/>
                  <a:gd name="connsiteY0" fmla="*/ 0 h 1209676"/>
                  <a:gd name="connsiteX1" fmla="*/ 2541637 w 2705100"/>
                  <a:gd name="connsiteY1" fmla="*/ 0 h 1209676"/>
                  <a:gd name="connsiteX2" fmla="*/ 2705100 w 2705100"/>
                  <a:gd name="connsiteY2" fmla="*/ 163463 h 1209676"/>
                  <a:gd name="connsiteX3" fmla="*/ 2705100 w 2705100"/>
                  <a:gd name="connsiteY3" fmla="*/ 1209675 h 1209676"/>
                  <a:gd name="connsiteX4" fmla="*/ 2705100 w 2705100"/>
                  <a:gd name="connsiteY4" fmla="*/ 1209675 h 1209676"/>
                  <a:gd name="connsiteX5" fmla="*/ 1319213 w 2705100"/>
                  <a:gd name="connsiteY5" fmla="*/ 1209676 h 1209676"/>
                  <a:gd name="connsiteX6" fmla="*/ 0 w 2705100"/>
                  <a:gd name="connsiteY6" fmla="*/ 1209675 h 1209676"/>
                  <a:gd name="connsiteX7" fmla="*/ 0 w 2705100"/>
                  <a:gd name="connsiteY7" fmla="*/ 1209675 h 1209676"/>
                  <a:gd name="connsiteX8" fmla="*/ 0 w 2705100"/>
                  <a:gd name="connsiteY8" fmla="*/ 163463 h 1209676"/>
                  <a:gd name="connsiteX9" fmla="*/ 163463 w 2705100"/>
                  <a:gd name="connsiteY9" fmla="*/ 0 h 1209676"/>
                  <a:gd name="connsiteX0" fmla="*/ 1319213 w 2705100"/>
                  <a:gd name="connsiteY0" fmla="*/ 1209676 h 1301116"/>
                  <a:gd name="connsiteX1" fmla="*/ 0 w 2705100"/>
                  <a:gd name="connsiteY1" fmla="*/ 1209675 h 1301116"/>
                  <a:gd name="connsiteX2" fmla="*/ 0 w 2705100"/>
                  <a:gd name="connsiteY2" fmla="*/ 1209675 h 1301116"/>
                  <a:gd name="connsiteX3" fmla="*/ 0 w 2705100"/>
                  <a:gd name="connsiteY3" fmla="*/ 163463 h 1301116"/>
                  <a:gd name="connsiteX4" fmla="*/ 163463 w 2705100"/>
                  <a:gd name="connsiteY4" fmla="*/ 0 h 1301116"/>
                  <a:gd name="connsiteX5" fmla="*/ 2541637 w 2705100"/>
                  <a:gd name="connsiteY5" fmla="*/ 0 h 1301116"/>
                  <a:gd name="connsiteX6" fmla="*/ 2705100 w 2705100"/>
                  <a:gd name="connsiteY6" fmla="*/ 163463 h 1301116"/>
                  <a:gd name="connsiteX7" fmla="*/ 2705100 w 2705100"/>
                  <a:gd name="connsiteY7" fmla="*/ 1209675 h 1301116"/>
                  <a:gd name="connsiteX8" fmla="*/ 2705100 w 2705100"/>
                  <a:gd name="connsiteY8" fmla="*/ 1209675 h 1301116"/>
                  <a:gd name="connsiteX9" fmla="*/ 1410653 w 2705100"/>
                  <a:gd name="connsiteY9" fmla="*/ 1301116 h 1301116"/>
                  <a:gd name="connsiteX0" fmla="*/ 1319213 w 2705100"/>
                  <a:gd name="connsiteY0" fmla="*/ 1209676 h 1209676"/>
                  <a:gd name="connsiteX1" fmla="*/ 0 w 2705100"/>
                  <a:gd name="connsiteY1" fmla="*/ 1209675 h 1209676"/>
                  <a:gd name="connsiteX2" fmla="*/ 0 w 2705100"/>
                  <a:gd name="connsiteY2" fmla="*/ 1209675 h 1209676"/>
                  <a:gd name="connsiteX3" fmla="*/ 0 w 2705100"/>
                  <a:gd name="connsiteY3" fmla="*/ 163463 h 1209676"/>
                  <a:gd name="connsiteX4" fmla="*/ 163463 w 2705100"/>
                  <a:gd name="connsiteY4" fmla="*/ 0 h 1209676"/>
                  <a:gd name="connsiteX5" fmla="*/ 2541637 w 2705100"/>
                  <a:gd name="connsiteY5" fmla="*/ 0 h 1209676"/>
                  <a:gd name="connsiteX6" fmla="*/ 2705100 w 2705100"/>
                  <a:gd name="connsiteY6" fmla="*/ 163463 h 1209676"/>
                  <a:gd name="connsiteX7" fmla="*/ 2705100 w 2705100"/>
                  <a:gd name="connsiteY7" fmla="*/ 1209675 h 1209676"/>
                  <a:gd name="connsiteX8" fmla="*/ 2705100 w 2705100"/>
                  <a:gd name="connsiteY8" fmla="*/ 1209675 h 1209676"/>
                  <a:gd name="connsiteX0" fmla="*/ 0 w 2705100"/>
                  <a:gd name="connsiteY0" fmla="*/ 1209675 h 1209675"/>
                  <a:gd name="connsiteX1" fmla="*/ 0 w 2705100"/>
                  <a:gd name="connsiteY1" fmla="*/ 1209675 h 1209675"/>
                  <a:gd name="connsiteX2" fmla="*/ 0 w 2705100"/>
                  <a:gd name="connsiteY2" fmla="*/ 163463 h 1209675"/>
                  <a:gd name="connsiteX3" fmla="*/ 163463 w 2705100"/>
                  <a:gd name="connsiteY3" fmla="*/ 0 h 1209675"/>
                  <a:gd name="connsiteX4" fmla="*/ 2541637 w 2705100"/>
                  <a:gd name="connsiteY4" fmla="*/ 0 h 1209675"/>
                  <a:gd name="connsiteX5" fmla="*/ 2705100 w 2705100"/>
                  <a:gd name="connsiteY5" fmla="*/ 163463 h 1209675"/>
                  <a:gd name="connsiteX6" fmla="*/ 2705100 w 2705100"/>
                  <a:gd name="connsiteY6" fmla="*/ 1209675 h 1209675"/>
                  <a:gd name="connsiteX7" fmla="*/ 2705100 w 2705100"/>
                  <a:gd name="connsiteY7" fmla="*/ 1209675 h 1209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5100" h="1209675">
                    <a:moveTo>
                      <a:pt x="0" y="1209675"/>
                    </a:moveTo>
                    <a:lnTo>
                      <a:pt x="0" y="1209675"/>
                    </a:lnTo>
                    <a:lnTo>
                      <a:pt x="0" y="163463"/>
                    </a:lnTo>
                    <a:cubicBezTo>
                      <a:pt x="0" y="73185"/>
                      <a:pt x="73185" y="0"/>
                      <a:pt x="163463" y="0"/>
                    </a:cubicBezTo>
                    <a:lnTo>
                      <a:pt x="2541637" y="0"/>
                    </a:lnTo>
                    <a:cubicBezTo>
                      <a:pt x="2631915" y="0"/>
                      <a:pt x="2705100" y="73185"/>
                      <a:pt x="2705100" y="163463"/>
                    </a:cubicBezTo>
                    <a:lnTo>
                      <a:pt x="2705100" y="1209675"/>
                    </a:lnTo>
                    <a:lnTo>
                      <a:pt x="2705100" y="1209675"/>
                    </a:lnTo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50000"/>
                    </a:schemeClr>
                  </a:gs>
                  <a:gs pos="35000">
                    <a:schemeClr val="bg1">
                      <a:alpha val="5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35524E80-6146-4982-8DC9-53C415B086D5}"/>
                </a:ext>
              </a:extLst>
            </p:cNvPr>
            <p:cNvGrpSpPr/>
            <p:nvPr/>
          </p:nvGrpSpPr>
          <p:grpSpPr>
            <a:xfrm flipH="1">
              <a:off x="4153635" y="2331631"/>
              <a:ext cx="324797" cy="186940"/>
              <a:chOff x="6628337" y="2532622"/>
              <a:chExt cx="397351" cy="228700"/>
            </a:xfrm>
          </p:grpSpPr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FA1CE1E8-84D6-497C-B4EE-0EAB170E872C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365" name="四角形: 角を丸くする 364">
                  <a:extLst>
                    <a:ext uri="{FF2B5EF4-FFF2-40B4-BE49-F238E27FC236}">
                      <a16:creationId xmlns:a16="http://schemas.microsoft.com/office/drawing/2014/main" id="{B4537A7C-B374-4745-A97B-5F6FA2457912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四角形: 角を丸くする 365">
                  <a:extLst>
                    <a:ext uri="{FF2B5EF4-FFF2-40B4-BE49-F238E27FC236}">
                      <a16:creationId xmlns:a16="http://schemas.microsoft.com/office/drawing/2014/main" id="{8E08F361-4121-491E-97A8-03ECF745DB47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四角形: 角を丸くする 366">
                  <a:extLst>
                    <a:ext uri="{FF2B5EF4-FFF2-40B4-BE49-F238E27FC236}">
                      <a16:creationId xmlns:a16="http://schemas.microsoft.com/office/drawing/2014/main" id="{A71AC91D-476B-48FC-B021-F3DC275BB34C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四角形: 角を丸くする 367">
                  <a:extLst>
                    <a:ext uri="{FF2B5EF4-FFF2-40B4-BE49-F238E27FC236}">
                      <a16:creationId xmlns:a16="http://schemas.microsoft.com/office/drawing/2014/main" id="{C9862AAB-61CD-4426-86B4-B3EA102984EC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1" name="四角形: 角を丸くする 360">
                <a:extLst>
                  <a:ext uri="{FF2B5EF4-FFF2-40B4-BE49-F238E27FC236}">
                    <a16:creationId xmlns:a16="http://schemas.microsoft.com/office/drawing/2014/main" id="{8152077B-EEEB-4869-91F7-192D47022847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62" name="四角形: 角を丸くする 361">
                <a:extLst>
                  <a:ext uri="{FF2B5EF4-FFF2-40B4-BE49-F238E27FC236}">
                    <a16:creationId xmlns:a16="http://schemas.microsoft.com/office/drawing/2014/main" id="{27E2E16A-4A84-40CF-B834-0A042CB615D2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四角形: 角を丸くする 362">
                <a:extLst>
                  <a:ext uri="{FF2B5EF4-FFF2-40B4-BE49-F238E27FC236}">
                    <a16:creationId xmlns:a16="http://schemas.microsoft.com/office/drawing/2014/main" id="{C877BDCA-0E74-4C7B-8256-8880289F8679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四角形: 角を丸くする 363">
                <a:extLst>
                  <a:ext uri="{FF2B5EF4-FFF2-40B4-BE49-F238E27FC236}">
                    <a16:creationId xmlns:a16="http://schemas.microsoft.com/office/drawing/2014/main" id="{95270A96-EFB3-4971-BBA5-09D98190EC88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5D357D91-9905-4341-B6A7-03EC09CF8192}"/>
                </a:ext>
              </a:extLst>
            </p:cNvPr>
            <p:cNvGrpSpPr/>
            <p:nvPr/>
          </p:nvGrpSpPr>
          <p:grpSpPr>
            <a:xfrm>
              <a:off x="5394558" y="2331631"/>
              <a:ext cx="324797" cy="186940"/>
              <a:chOff x="6628337" y="2532622"/>
              <a:chExt cx="397351" cy="228700"/>
            </a:xfrm>
          </p:grpSpPr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926D2B62-D612-40D9-9DB2-F1E5D896403A}"/>
                  </a:ext>
                </a:extLst>
              </p:cNvPr>
              <p:cNvGrpSpPr/>
              <p:nvPr/>
            </p:nvGrpSpPr>
            <p:grpSpPr>
              <a:xfrm>
                <a:off x="6631781" y="2559562"/>
                <a:ext cx="387172" cy="201760"/>
                <a:chOff x="6621602" y="2559562"/>
                <a:chExt cx="397351" cy="201760"/>
              </a:xfrm>
            </p:grpSpPr>
            <p:sp>
              <p:nvSpPr>
                <p:cNvPr id="375" name="四角形: 角を丸くする 374">
                  <a:extLst>
                    <a:ext uri="{FF2B5EF4-FFF2-40B4-BE49-F238E27FC236}">
                      <a16:creationId xmlns:a16="http://schemas.microsoft.com/office/drawing/2014/main" id="{C41C5C90-3862-4056-BCD3-5CFC468AE0BE}"/>
                    </a:ext>
                  </a:extLst>
                </p:cNvPr>
                <p:cNvSpPr/>
                <p:nvPr/>
              </p:nvSpPr>
              <p:spPr>
                <a:xfrm flipH="1">
                  <a:off x="6942100" y="2603292"/>
                  <a:ext cx="76853" cy="15803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四角形: 角を丸くする 375">
                  <a:extLst>
                    <a:ext uri="{FF2B5EF4-FFF2-40B4-BE49-F238E27FC236}">
                      <a16:creationId xmlns:a16="http://schemas.microsoft.com/office/drawing/2014/main" id="{50F9E08E-CC73-465F-AA19-EF50705033D5}"/>
                    </a:ext>
                  </a:extLst>
                </p:cNvPr>
                <p:cNvSpPr/>
                <p:nvPr/>
              </p:nvSpPr>
              <p:spPr>
                <a:xfrm flipH="1">
                  <a:off x="6835813" y="2565197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四角形: 角を丸くする 376">
                  <a:extLst>
                    <a:ext uri="{FF2B5EF4-FFF2-40B4-BE49-F238E27FC236}">
                      <a16:creationId xmlns:a16="http://schemas.microsoft.com/office/drawing/2014/main" id="{BFCFEA1D-3077-4446-B396-BD9F89999A60}"/>
                    </a:ext>
                  </a:extLst>
                </p:cNvPr>
                <p:cNvSpPr/>
                <p:nvPr/>
              </p:nvSpPr>
              <p:spPr>
                <a:xfrm flipH="1">
                  <a:off x="6731160" y="2559562"/>
                  <a:ext cx="89935" cy="19108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四角形: 角を丸くする 377">
                  <a:extLst>
                    <a:ext uri="{FF2B5EF4-FFF2-40B4-BE49-F238E27FC236}">
                      <a16:creationId xmlns:a16="http://schemas.microsoft.com/office/drawing/2014/main" id="{78D8206C-7126-4B9B-9E0B-C44F96540FD0}"/>
                    </a:ext>
                  </a:extLst>
                </p:cNvPr>
                <p:cNvSpPr/>
                <p:nvPr/>
              </p:nvSpPr>
              <p:spPr>
                <a:xfrm flipH="1">
                  <a:off x="6621602" y="2584348"/>
                  <a:ext cx="89935" cy="1711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30196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1" name="四角形: 角を丸くする 370">
                <a:extLst>
                  <a:ext uri="{FF2B5EF4-FFF2-40B4-BE49-F238E27FC236}">
                    <a16:creationId xmlns:a16="http://schemas.microsoft.com/office/drawing/2014/main" id="{0F1C55EE-2030-4847-A89C-EB1CDE2E4567}"/>
                  </a:ext>
                </a:extLst>
              </p:cNvPr>
              <p:cNvSpPr/>
              <p:nvPr/>
            </p:nvSpPr>
            <p:spPr>
              <a:xfrm flipH="1">
                <a:off x="6948835" y="2576352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四角形: 角を丸くする 371">
                <a:extLst>
                  <a:ext uri="{FF2B5EF4-FFF2-40B4-BE49-F238E27FC236}">
                    <a16:creationId xmlns:a16="http://schemas.microsoft.com/office/drawing/2014/main" id="{F3C91B6B-97FD-4FC4-852B-B4E570F42F05}"/>
                  </a:ext>
                </a:extLst>
              </p:cNvPr>
              <p:cNvSpPr/>
              <p:nvPr/>
            </p:nvSpPr>
            <p:spPr>
              <a:xfrm flipH="1">
                <a:off x="6842548" y="253825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四角形: 角を丸くする 372">
                <a:extLst>
                  <a:ext uri="{FF2B5EF4-FFF2-40B4-BE49-F238E27FC236}">
                    <a16:creationId xmlns:a16="http://schemas.microsoft.com/office/drawing/2014/main" id="{EAFF3B9B-43D7-4B13-9441-FC44BD2A21B4}"/>
                  </a:ext>
                </a:extLst>
              </p:cNvPr>
              <p:cNvSpPr/>
              <p:nvPr/>
            </p:nvSpPr>
            <p:spPr>
              <a:xfrm flipH="1">
                <a:off x="6737895" y="2532622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四角形: 角を丸くする 373">
                <a:extLst>
                  <a:ext uri="{FF2B5EF4-FFF2-40B4-BE49-F238E27FC236}">
                    <a16:creationId xmlns:a16="http://schemas.microsoft.com/office/drawing/2014/main" id="{EDE9DD43-9390-42E3-80FD-2EA8DBC48550}"/>
                  </a:ext>
                </a:extLst>
              </p:cNvPr>
              <p:cNvSpPr/>
              <p:nvPr/>
            </p:nvSpPr>
            <p:spPr>
              <a:xfrm flipH="1">
                <a:off x="6628337" y="2557408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5206CD66-12C5-45EE-B051-D0036EFD46FC}"/>
                </a:ext>
              </a:extLst>
            </p:cNvPr>
            <p:cNvGrpSpPr/>
            <p:nvPr/>
          </p:nvGrpSpPr>
          <p:grpSpPr>
            <a:xfrm>
              <a:off x="4587689" y="1599784"/>
              <a:ext cx="232050" cy="232048"/>
              <a:chOff x="7568508" y="1585601"/>
              <a:chExt cx="232468" cy="232466"/>
            </a:xfrm>
          </p:grpSpPr>
          <p:sp>
            <p:nvSpPr>
              <p:cNvPr id="521" name="楕円 520">
                <a:extLst>
                  <a:ext uri="{FF2B5EF4-FFF2-40B4-BE49-F238E27FC236}">
                    <a16:creationId xmlns:a16="http://schemas.microsoft.com/office/drawing/2014/main" id="{040A2382-2D62-4F95-9E0F-53C62BACBB20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2" name="楕円 521">
                <a:extLst>
                  <a:ext uri="{FF2B5EF4-FFF2-40B4-BE49-F238E27FC236}">
                    <a16:creationId xmlns:a16="http://schemas.microsoft.com/office/drawing/2014/main" id="{658E169C-1B69-43B3-80BC-57C40EAAF28A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23" name="グループ化 522">
              <a:extLst>
                <a:ext uri="{FF2B5EF4-FFF2-40B4-BE49-F238E27FC236}">
                  <a16:creationId xmlns:a16="http://schemas.microsoft.com/office/drawing/2014/main" id="{7969310D-D12E-4627-A08A-17F0E7C9ED88}"/>
                </a:ext>
              </a:extLst>
            </p:cNvPr>
            <p:cNvGrpSpPr/>
            <p:nvPr/>
          </p:nvGrpSpPr>
          <p:grpSpPr>
            <a:xfrm>
              <a:off x="5074354" y="1599784"/>
              <a:ext cx="232050" cy="232048"/>
              <a:chOff x="7568508" y="1585601"/>
              <a:chExt cx="232468" cy="232466"/>
            </a:xfrm>
          </p:grpSpPr>
          <p:sp>
            <p:nvSpPr>
              <p:cNvPr id="524" name="楕円 523">
                <a:extLst>
                  <a:ext uri="{FF2B5EF4-FFF2-40B4-BE49-F238E27FC236}">
                    <a16:creationId xmlns:a16="http://schemas.microsoft.com/office/drawing/2014/main" id="{DEC25FC4-7B56-4522-A83C-26CE9E4DDC6C}"/>
                  </a:ext>
                </a:extLst>
              </p:cNvPr>
              <p:cNvSpPr/>
              <p:nvPr/>
            </p:nvSpPr>
            <p:spPr>
              <a:xfrm>
                <a:off x="7568508" y="1585601"/>
                <a:ext cx="232468" cy="23246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5" name="楕円 524">
                <a:extLst>
                  <a:ext uri="{FF2B5EF4-FFF2-40B4-BE49-F238E27FC236}">
                    <a16:creationId xmlns:a16="http://schemas.microsoft.com/office/drawing/2014/main" id="{890080A2-C6E4-4535-A1CE-1B42343DA446}"/>
                  </a:ext>
                </a:extLst>
              </p:cNvPr>
              <p:cNvSpPr/>
              <p:nvPr/>
            </p:nvSpPr>
            <p:spPr>
              <a:xfrm>
                <a:off x="7661095" y="1670726"/>
                <a:ext cx="48330" cy="48328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1292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pptxd88_眠れない子供、男の子のイラスト</dc:title>
  <dc:subject>pptxd88_眠れない子供、男の子のイラスト</dc:subject>
  <dc:creator>でじけろお</dc:creator>
  <cp:revision>1</cp:revision>
  <dcterms:created xsi:type="dcterms:W3CDTF">2018-05-20T00:31:01Z</dcterms:created>
  <dcterms:modified xsi:type="dcterms:W3CDTF">2020-05-14T07:10:14Z</dcterms:modified>
  <cp:version>1</cp:version>
</cp:coreProperties>
</file>