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7" d="100"/>
          <a:sy n="77" d="100"/>
        </p:scale>
        <p:origin x="114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C3BAC0D-DDA1-45D1-B8DB-C2AF361351B4}"/>
              </a:ext>
            </a:extLst>
          </p:cNvPr>
          <p:cNvGrpSpPr/>
          <p:nvPr/>
        </p:nvGrpSpPr>
        <p:grpSpPr>
          <a:xfrm>
            <a:off x="685671" y="1480723"/>
            <a:ext cx="2657465" cy="1371858"/>
            <a:chOff x="107687" y="740674"/>
            <a:chExt cx="3605265" cy="186113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809C18E9-91A9-4874-823C-922D7B467F0A}"/>
                </a:ext>
              </a:extLst>
            </p:cNvPr>
            <p:cNvGrpSpPr/>
            <p:nvPr/>
          </p:nvGrpSpPr>
          <p:grpSpPr>
            <a:xfrm>
              <a:off x="107687" y="1120141"/>
              <a:ext cx="1786634" cy="1481672"/>
              <a:chOff x="101628" y="1115115"/>
              <a:chExt cx="1798752" cy="1491723"/>
            </a:xfrm>
          </p:grpSpPr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2AB0CA4C-3B28-419D-88BB-DB2ECA508681}"/>
                  </a:ext>
                </a:extLst>
              </p:cNvPr>
              <p:cNvSpPr/>
              <p:nvPr/>
            </p:nvSpPr>
            <p:spPr>
              <a:xfrm rot="6300000">
                <a:off x="457904" y="758839"/>
                <a:ext cx="781896" cy="1494448"/>
              </a:xfrm>
              <a:custGeom>
                <a:avLst/>
                <a:gdLst>
                  <a:gd name="connsiteX0" fmla="*/ 824171 w 1671383"/>
                  <a:gd name="connsiteY0" fmla="*/ 2584450 h 2584450"/>
                  <a:gd name="connsiteX1" fmla="*/ 781566 w 1671383"/>
                  <a:gd name="connsiteY1" fmla="*/ 2514060 h 2584450"/>
                  <a:gd name="connsiteX2" fmla="*/ 737388 w 1671383"/>
                  <a:gd name="connsiteY2" fmla="*/ 2443652 h 2584450"/>
                  <a:gd name="connsiteX3" fmla="*/ 736469 w 1671383"/>
                  <a:gd name="connsiteY3" fmla="*/ 2444500 h 2584450"/>
                  <a:gd name="connsiteX4" fmla="*/ 688481 w 1671383"/>
                  <a:gd name="connsiteY4" fmla="*/ 2478183 h 2584450"/>
                  <a:gd name="connsiteX5" fmla="*/ 666571 w 1671383"/>
                  <a:gd name="connsiteY5" fmla="*/ 2402181 h 2584450"/>
                  <a:gd name="connsiteX6" fmla="*/ 637476 w 1671383"/>
                  <a:gd name="connsiteY6" fmla="*/ 2323883 h 2584450"/>
                  <a:gd name="connsiteX7" fmla="*/ 580531 w 1671383"/>
                  <a:gd name="connsiteY7" fmla="*/ 2370233 h 2584450"/>
                  <a:gd name="connsiteX8" fmla="*/ 550285 w 1671383"/>
                  <a:gd name="connsiteY8" fmla="*/ 2247110 h 2584450"/>
                  <a:gd name="connsiteX9" fmla="*/ 522839 w 1671383"/>
                  <a:gd name="connsiteY9" fmla="*/ 2175010 h 2584450"/>
                  <a:gd name="connsiteX10" fmla="*/ 459882 w 1671383"/>
                  <a:gd name="connsiteY10" fmla="*/ 2224182 h 2584450"/>
                  <a:gd name="connsiteX11" fmla="*/ 407163 w 1671383"/>
                  <a:gd name="connsiteY11" fmla="*/ 2021647 h 2584450"/>
                  <a:gd name="connsiteX12" fmla="*/ 398099 w 1671383"/>
                  <a:gd name="connsiteY12" fmla="*/ 1998804 h 2584450"/>
                  <a:gd name="connsiteX13" fmla="*/ 321680 w 1671383"/>
                  <a:gd name="connsiteY13" fmla="*/ 2049598 h 2584450"/>
                  <a:gd name="connsiteX14" fmla="*/ 302914 w 1671383"/>
                  <a:gd name="connsiteY14" fmla="*/ 1916442 h 2584450"/>
                  <a:gd name="connsiteX15" fmla="*/ 288636 w 1671383"/>
                  <a:gd name="connsiteY15" fmla="*/ 1864903 h 2584450"/>
                  <a:gd name="connsiteX16" fmla="*/ 219196 w 1671383"/>
                  <a:gd name="connsiteY16" fmla="*/ 1902937 h 2584450"/>
                  <a:gd name="connsiteX17" fmla="*/ 213259 w 1671383"/>
                  <a:gd name="connsiteY17" fmla="*/ 1794095 h 2584450"/>
                  <a:gd name="connsiteX18" fmla="*/ 202954 w 1671383"/>
                  <a:gd name="connsiteY18" fmla="*/ 1738942 h 2584450"/>
                  <a:gd name="connsiteX19" fmla="*/ 117348 w 1671383"/>
                  <a:gd name="connsiteY19" fmla="*/ 1777058 h 2584450"/>
                  <a:gd name="connsiteX20" fmla="*/ 64803 w 1671383"/>
                  <a:gd name="connsiteY20" fmla="*/ 1305376 h 2584450"/>
                  <a:gd name="connsiteX21" fmla="*/ 38745 w 1671383"/>
                  <a:gd name="connsiteY21" fmla="*/ 1163882 h 2584450"/>
                  <a:gd name="connsiteX22" fmla="*/ 26572 w 1671383"/>
                  <a:gd name="connsiteY22" fmla="*/ 1124481 h 2584450"/>
                  <a:gd name="connsiteX23" fmla="*/ 5 w 1671383"/>
                  <a:gd name="connsiteY23" fmla="*/ 944456 h 2584450"/>
                  <a:gd name="connsiteX24" fmla="*/ 835689 w 1671383"/>
                  <a:gd name="connsiteY24" fmla="*/ 0 h 2584450"/>
                  <a:gd name="connsiteX25" fmla="*/ 1671373 w 1671383"/>
                  <a:gd name="connsiteY25" fmla="*/ 944456 h 2584450"/>
                  <a:gd name="connsiteX26" fmla="*/ 1644401 w 1671383"/>
                  <a:gd name="connsiteY26" fmla="*/ 1119896 h 2584450"/>
                  <a:gd name="connsiteX27" fmla="*/ 1635352 w 1671383"/>
                  <a:gd name="connsiteY27" fmla="*/ 1149142 h 2584450"/>
                  <a:gd name="connsiteX28" fmla="*/ 1606581 w 1671383"/>
                  <a:gd name="connsiteY28" fmla="*/ 1305375 h 2584450"/>
                  <a:gd name="connsiteX29" fmla="*/ 1554034 w 1671383"/>
                  <a:gd name="connsiteY29" fmla="*/ 1777057 h 2584450"/>
                  <a:gd name="connsiteX30" fmla="*/ 1468429 w 1671383"/>
                  <a:gd name="connsiteY30" fmla="*/ 1738941 h 2584450"/>
                  <a:gd name="connsiteX31" fmla="*/ 1458123 w 1671383"/>
                  <a:gd name="connsiteY31" fmla="*/ 1794094 h 2584450"/>
                  <a:gd name="connsiteX32" fmla="*/ 1452187 w 1671383"/>
                  <a:gd name="connsiteY32" fmla="*/ 1902936 h 2584450"/>
                  <a:gd name="connsiteX33" fmla="*/ 1382747 w 1671383"/>
                  <a:gd name="connsiteY33" fmla="*/ 1864902 h 2584450"/>
                  <a:gd name="connsiteX34" fmla="*/ 1368469 w 1671383"/>
                  <a:gd name="connsiteY34" fmla="*/ 1916441 h 2584450"/>
                  <a:gd name="connsiteX35" fmla="*/ 1349703 w 1671383"/>
                  <a:gd name="connsiteY35" fmla="*/ 2049597 h 2584450"/>
                  <a:gd name="connsiteX36" fmla="*/ 1273284 w 1671383"/>
                  <a:gd name="connsiteY36" fmla="*/ 1998803 h 2584450"/>
                  <a:gd name="connsiteX37" fmla="*/ 1264220 w 1671383"/>
                  <a:gd name="connsiteY37" fmla="*/ 2021646 h 2584450"/>
                  <a:gd name="connsiteX38" fmla="*/ 1211501 w 1671383"/>
                  <a:gd name="connsiteY38" fmla="*/ 2224181 h 2584450"/>
                  <a:gd name="connsiteX39" fmla="*/ 1148543 w 1671383"/>
                  <a:gd name="connsiteY39" fmla="*/ 2175009 h 2584450"/>
                  <a:gd name="connsiteX40" fmla="*/ 1121098 w 1671383"/>
                  <a:gd name="connsiteY40" fmla="*/ 2247109 h 2584450"/>
                  <a:gd name="connsiteX41" fmla="*/ 1090852 w 1671383"/>
                  <a:gd name="connsiteY41" fmla="*/ 2370232 h 2584450"/>
                  <a:gd name="connsiteX42" fmla="*/ 1033907 w 1671383"/>
                  <a:gd name="connsiteY42" fmla="*/ 2323882 h 2584450"/>
                  <a:gd name="connsiteX43" fmla="*/ 1004812 w 1671383"/>
                  <a:gd name="connsiteY43" fmla="*/ 2402180 h 2584450"/>
                  <a:gd name="connsiteX44" fmla="*/ 982902 w 1671383"/>
                  <a:gd name="connsiteY44" fmla="*/ 2478182 h 2584450"/>
                  <a:gd name="connsiteX45" fmla="*/ 934914 w 1671383"/>
                  <a:gd name="connsiteY45" fmla="*/ 2444499 h 2584450"/>
                  <a:gd name="connsiteX46" fmla="*/ 926868 w 1671383"/>
                  <a:gd name="connsiteY46" fmla="*/ 2437072 h 2584450"/>
                  <a:gd name="connsiteX47" fmla="*/ 873770 w 1671383"/>
                  <a:gd name="connsiteY47" fmla="*/ 2513775 h 2584450"/>
                  <a:gd name="connsiteX48" fmla="*/ 824171 w 1671383"/>
                  <a:gd name="connsiteY48" fmla="*/ 2584450 h 2584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671383" h="2584450">
                    <a:moveTo>
                      <a:pt x="824171" y="2584450"/>
                    </a:moveTo>
                    <a:cubicBezTo>
                      <a:pt x="811531" y="2562944"/>
                      <a:pt x="797244" y="2539403"/>
                      <a:pt x="781566" y="2514060"/>
                    </a:cubicBezTo>
                    <a:lnTo>
                      <a:pt x="737388" y="2443652"/>
                    </a:lnTo>
                    <a:lnTo>
                      <a:pt x="736469" y="2444500"/>
                    </a:lnTo>
                    <a:cubicBezTo>
                      <a:pt x="720363" y="2457648"/>
                      <a:pt x="704341" y="2468948"/>
                      <a:pt x="688481" y="2478183"/>
                    </a:cubicBezTo>
                    <a:cubicBezTo>
                      <a:pt x="683051" y="2454608"/>
                      <a:pt x="675630" y="2429178"/>
                      <a:pt x="666571" y="2402181"/>
                    </a:cubicBezTo>
                    <a:lnTo>
                      <a:pt x="637476" y="2323883"/>
                    </a:lnTo>
                    <a:lnTo>
                      <a:pt x="580531" y="2370233"/>
                    </a:lnTo>
                    <a:cubicBezTo>
                      <a:pt x="575811" y="2334101"/>
                      <a:pt x="565201" y="2292621"/>
                      <a:pt x="550285" y="2247110"/>
                    </a:cubicBezTo>
                    <a:lnTo>
                      <a:pt x="522839" y="2175010"/>
                    </a:lnTo>
                    <a:lnTo>
                      <a:pt x="459882" y="2224182"/>
                    </a:lnTo>
                    <a:cubicBezTo>
                      <a:pt x="452803" y="2162842"/>
                      <a:pt x="433584" y="2094376"/>
                      <a:pt x="407163" y="2021647"/>
                    </a:cubicBezTo>
                    <a:lnTo>
                      <a:pt x="398099" y="1998804"/>
                    </a:lnTo>
                    <a:lnTo>
                      <a:pt x="321680" y="2049598"/>
                    </a:lnTo>
                    <a:cubicBezTo>
                      <a:pt x="320098" y="2008462"/>
                      <a:pt x="313378" y="1963758"/>
                      <a:pt x="302914" y="1916442"/>
                    </a:cubicBezTo>
                    <a:lnTo>
                      <a:pt x="288636" y="1864903"/>
                    </a:lnTo>
                    <a:lnTo>
                      <a:pt x="219196" y="1902937"/>
                    </a:lnTo>
                    <a:cubicBezTo>
                      <a:pt x="220767" y="1869604"/>
                      <a:pt x="218434" y="1833034"/>
                      <a:pt x="213259" y="1794095"/>
                    </a:cubicBezTo>
                    <a:lnTo>
                      <a:pt x="202954" y="1738942"/>
                    </a:lnTo>
                    <a:lnTo>
                      <a:pt x="117348" y="1777058"/>
                    </a:lnTo>
                    <a:cubicBezTo>
                      <a:pt x="133479" y="1652968"/>
                      <a:pt x="98655" y="1478988"/>
                      <a:pt x="64803" y="1305376"/>
                    </a:cubicBezTo>
                    <a:lnTo>
                      <a:pt x="38745" y="1163882"/>
                    </a:lnTo>
                    <a:lnTo>
                      <a:pt x="26572" y="1124481"/>
                    </a:lnTo>
                    <a:cubicBezTo>
                      <a:pt x="9303" y="1058929"/>
                      <a:pt x="-235" y="998298"/>
                      <a:pt x="5" y="944456"/>
                    </a:cubicBezTo>
                    <a:cubicBezTo>
                      <a:pt x="1925" y="513714"/>
                      <a:pt x="266966" y="0"/>
                      <a:pt x="835689" y="0"/>
                    </a:cubicBezTo>
                    <a:cubicBezTo>
                      <a:pt x="1404413" y="0"/>
                      <a:pt x="1673293" y="529589"/>
                      <a:pt x="1671373" y="944456"/>
                    </a:cubicBezTo>
                    <a:cubicBezTo>
                      <a:pt x="1671133" y="996314"/>
                      <a:pt x="1661518" y="1055446"/>
                      <a:pt x="1644401" y="1119896"/>
                    </a:cubicBezTo>
                    <a:lnTo>
                      <a:pt x="1635352" y="1149142"/>
                    </a:lnTo>
                    <a:lnTo>
                      <a:pt x="1606581" y="1305375"/>
                    </a:lnTo>
                    <a:cubicBezTo>
                      <a:pt x="1572727" y="1478987"/>
                      <a:pt x="1537904" y="1652967"/>
                      <a:pt x="1554034" y="1777057"/>
                    </a:cubicBezTo>
                    <a:lnTo>
                      <a:pt x="1468429" y="1738941"/>
                    </a:lnTo>
                    <a:lnTo>
                      <a:pt x="1458123" y="1794094"/>
                    </a:lnTo>
                    <a:cubicBezTo>
                      <a:pt x="1452949" y="1833033"/>
                      <a:pt x="1450616" y="1869603"/>
                      <a:pt x="1452187" y="1902936"/>
                    </a:cubicBezTo>
                    <a:lnTo>
                      <a:pt x="1382747" y="1864902"/>
                    </a:lnTo>
                    <a:lnTo>
                      <a:pt x="1368469" y="1916441"/>
                    </a:lnTo>
                    <a:cubicBezTo>
                      <a:pt x="1358005" y="1963757"/>
                      <a:pt x="1351285" y="2008461"/>
                      <a:pt x="1349703" y="2049597"/>
                    </a:cubicBezTo>
                    <a:lnTo>
                      <a:pt x="1273284" y="1998803"/>
                    </a:lnTo>
                    <a:lnTo>
                      <a:pt x="1264220" y="2021646"/>
                    </a:lnTo>
                    <a:cubicBezTo>
                      <a:pt x="1237799" y="2094375"/>
                      <a:pt x="1218580" y="2162841"/>
                      <a:pt x="1211501" y="2224181"/>
                    </a:cubicBezTo>
                    <a:lnTo>
                      <a:pt x="1148543" y="2175009"/>
                    </a:lnTo>
                    <a:lnTo>
                      <a:pt x="1121098" y="2247109"/>
                    </a:lnTo>
                    <a:cubicBezTo>
                      <a:pt x="1106182" y="2292620"/>
                      <a:pt x="1095572" y="2334100"/>
                      <a:pt x="1090852" y="2370232"/>
                    </a:cubicBezTo>
                    <a:lnTo>
                      <a:pt x="1033907" y="2323882"/>
                    </a:lnTo>
                    <a:lnTo>
                      <a:pt x="1004812" y="2402180"/>
                    </a:lnTo>
                    <a:cubicBezTo>
                      <a:pt x="995753" y="2429177"/>
                      <a:pt x="988331" y="2454607"/>
                      <a:pt x="982902" y="2478182"/>
                    </a:cubicBezTo>
                    <a:cubicBezTo>
                      <a:pt x="967042" y="2468947"/>
                      <a:pt x="951020" y="2457647"/>
                      <a:pt x="934914" y="2444499"/>
                    </a:cubicBezTo>
                    <a:lnTo>
                      <a:pt x="926868" y="2437072"/>
                    </a:lnTo>
                    <a:lnTo>
                      <a:pt x="873770" y="2513775"/>
                    </a:lnTo>
                    <a:cubicBezTo>
                      <a:pt x="855992" y="2539263"/>
                      <a:pt x="839381" y="2562903"/>
                      <a:pt x="824171" y="25844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6D82D671-B48E-4701-B920-D3F28A090E29}"/>
                  </a:ext>
                </a:extLst>
              </p:cNvPr>
              <p:cNvSpPr/>
              <p:nvPr/>
            </p:nvSpPr>
            <p:spPr>
              <a:xfrm rot="4500000">
                <a:off x="637166" y="1343625"/>
                <a:ext cx="981293" cy="1545134"/>
              </a:xfrm>
              <a:custGeom>
                <a:avLst/>
                <a:gdLst>
                  <a:gd name="connsiteX0" fmla="*/ 824171 w 1671383"/>
                  <a:gd name="connsiteY0" fmla="*/ 2584450 h 2584450"/>
                  <a:gd name="connsiteX1" fmla="*/ 781566 w 1671383"/>
                  <a:gd name="connsiteY1" fmla="*/ 2514060 h 2584450"/>
                  <a:gd name="connsiteX2" fmla="*/ 737388 w 1671383"/>
                  <a:gd name="connsiteY2" fmla="*/ 2443652 h 2584450"/>
                  <a:gd name="connsiteX3" fmla="*/ 736469 w 1671383"/>
                  <a:gd name="connsiteY3" fmla="*/ 2444500 h 2584450"/>
                  <a:gd name="connsiteX4" fmla="*/ 688481 w 1671383"/>
                  <a:gd name="connsiteY4" fmla="*/ 2478183 h 2584450"/>
                  <a:gd name="connsiteX5" fmla="*/ 666571 w 1671383"/>
                  <a:gd name="connsiteY5" fmla="*/ 2402181 h 2584450"/>
                  <a:gd name="connsiteX6" fmla="*/ 637476 w 1671383"/>
                  <a:gd name="connsiteY6" fmla="*/ 2323883 h 2584450"/>
                  <a:gd name="connsiteX7" fmla="*/ 580531 w 1671383"/>
                  <a:gd name="connsiteY7" fmla="*/ 2370233 h 2584450"/>
                  <a:gd name="connsiteX8" fmla="*/ 550285 w 1671383"/>
                  <a:gd name="connsiteY8" fmla="*/ 2247110 h 2584450"/>
                  <a:gd name="connsiteX9" fmla="*/ 522839 w 1671383"/>
                  <a:gd name="connsiteY9" fmla="*/ 2175010 h 2584450"/>
                  <a:gd name="connsiteX10" fmla="*/ 459882 w 1671383"/>
                  <a:gd name="connsiteY10" fmla="*/ 2224182 h 2584450"/>
                  <a:gd name="connsiteX11" fmla="*/ 407163 w 1671383"/>
                  <a:gd name="connsiteY11" fmla="*/ 2021647 h 2584450"/>
                  <a:gd name="connsiteX12" fmla="*/ 398099 w 1671383"/>
                  <a:gd name="connsiteY12" fmla="*/ 1998804 h 2584450"/>
                  <a:gd name="connsiteX13" fmla="*/ 321680 w 1671383"/>
                  <a:gd name="connsiteY13" fmla="*/ 2049598 h 2584450"/>
                  <a:gd name="connsiteX14" fmla="*/ 302914 w 1671383"/>
                  <a:gd name="connsiteY14" fmla="*/ 1916442 h 2584450"/>
                  <a:gd name="connsiteX15" fmla="*/ 288636 w 1671383"/>
                  <a:gd name="connsiteY15" fmla="*/ 1864903 h 2584450"/>
                  <a:gd name="connsiteX16" fmla="*/ 219196 w 1671383"/>
                  <a:gd name="connsiteY16" fmla="*/ 1902937 h 2584450"/>
                  <a:gd name="connsiteX17" fmla="*/ 213259 w 1671383"/>
                  <a:gd name="connsiteY17" fmla="*/ 1794095 h 2584450"/>
                  <a:gd name="connsiteX18" fmla="*/ 202954 w 1671383"/>
                  <a:gd name="connsiteY18" fmla="*/ 1738942 h 2584450"/>
                  <a:gd name="connsiteX19" fmla="*/ 117348 w 1671383"/>
                  <a:gd name="connsiteY19" fmla="*/ 1777058 h 2584450"/>
                  <a:gd name="connsiteX20" fmla="*/ 64803 w 1671383"/>
                  <a:gd name="connsiteY20" fmla="*/ 1305376 h 2584450"/>
                  <a:gd name="connsiteX21" fmla="*/ 38745 w 1671383"/>
                  <a:gd name="connsiteY21" fmla="*/ 1163882 h 2584450"/>
                  <a:gd name="connsiteX22" fmla="*/ 26572 w 1671383"/>
                  <a:gd name="connsiteY22" fmla="*/ 1124481 h 2584450"/>
                  <a:gd name="connsiteX23" fmla="*/ 5 w 1671383"/>
                  <a:gd name="connsiteY23" fmla="*/ 944456 h 2584450"/>
                  <a:gd name="connsiteX24" fmla="*/ 835689 w 1671383"/>
                  <a:gd name="connsiteY24" fmla="*/ 0 h 2584450"/>
                  <a:gd name="connsiteX25" fmla="*/ 1671373 w 1671383"/>
                  <a:gd name="connsiteY25" fmla="*/ 944456 h 2584450"/>
                  <a:gd name="connsiteX26" fmla="*/ 1644401 w 1671383"/>
                  <a:gd name="connsiteY26" fmla="*/ 1119896 h 2584450"/>
                  <a:gd name="connsiteX27" fmla="*/ 1635352 w 1671383"/>
                  <a:gd name="connsiteY27" fmla="*/ 1149142 h 2584450"/>
                  <a:gd name="connsiteX28" fmla="*/ 1606581 w 1671383"/>
                  <a:gd name="connsiteY28" fmla="*/ 1305375 h 2584450"/>
                  <a:gd name="connsiteX29" fmla="*/ 1554034 w 1671383"/>
                  <a:gd name="connsiteY29" fmla="*/ 1777057 h 2584450"/>
                  <a:gd name="connsiteX30" fmla="*/ 1468429 w 1671383"/>
                  <a:gd name="connsiteY30" fmla="*/ 1738941 h 2584450"/>
                  <a:gd name="connsiteX31" fmla="*/ 1458123 w 1671383"/>
                  <a:gd name="connsiteY31" fmla="*/ 1794094 h 2584450"/>
                  <a:gd name="connsiteX32" fmla="*/ 1452187 w 1671383"/>
                  <a:gd name="connsiteY32" fmla="*/ 1902936 h 2584450"/>
                  <a:gd name="connsiteX33" fmla="*/ 1382747 w 1671383"/>
                  <a:gd name="connsiteY33" fmla="*/ 1864902 h 2584450"/>
                  <a:gd name="connsiteX34" fmla="*/ 1368469 w 1671383"/>
                  <a:gd name="connsiteY34" fmla="*/ 1916441 h 2584450"/>
                  <a:gd name="connsiteX35" fmla="*/ 1349703 w 1671383"/>
                  <a:gd name="connsiteY35" fmla="*/ 2049597 h 2584450"/>
                  <a:gd name="connsiteX36" fmla="*/ 1273284 w 1671383"/>
                  <a:gd name="connsiteY36" fmla="*/ 1998803 h 2584450"/>
                  <a:gd name="connsiteX37" fmla="*/ 1264220 w 1671383"/>
                  <a:gd name="connsiteY37" fmla="*/ 2021646 h 2584450"/>
                  <a:gd name="connsiteX38" fmla="*/ 1211501 w 1671383"/>
                  <a:gd name="connsiteY38" fmla="*/ 2224181 h 2584450"/>
                  <a:gd name="connsiteX39" fmla="*/ 1148543 w 1671383"/>
                  <a:gd name="connsiteY39" fmla="*/ 2175009 h 2584450"/>
                  <a:gd name="connsiteX40" fmla="*/ 1121098 w 1671383"/>
                  <a:gd name="connsiteY40" fmla="*/ 2247109 h 2584450"/>
                  <a:gd name="connsiteX41" fmla="*/ 1090852 w 1671383"/>
                  <a:gd name="connsiteY41" fmla="*/ 2370232 h 2584450"/>
                  <a:gd name="connsiteX42" fmla="*/ 1033907 w 1671383"/>
                  <a:gd name="connsiteY42" fmla="*/ 2323882 h 2584450"/>
                  <a:gd name="connsiteX43" fmla="*/ 1004812 w 1671383"/>
                  <a:gd name="connsiteY43" fmla="*/ 2402180 h 2584450"/>
                  <a:gd name="connsiteX44" fmla="*/ 982902 w 1671383"/>
                  <a:gd name="connsiteY44" fmla="*/ 2478182 h 2584450"/>
                  <a:gd name="connsiteX45" fmla="*/ 934914 w 1671383"/>
                  <a:gd name="connsiteY45" fmla="*/ 2444499 h 2584450"/>
                  <a:gd name="connsiteX46" fmla="*/ 926868 w 1671383"/>
                  <a:gd name="connsiteY46" fmla="*/ 2437072 h 2584450"/>
                  <a:gd name="connsiteX47" fmla="*/ 873770 w 1671383"/>
                  <a:gd name="connsiteY47" fmla="*/ 2513775 h 2584450"/>
                  <a:gd name="connsiteX48" fmla="*/ 824171 w 1671383"/>
                  <a:gd name="connsiteY48" fmla="*/ 2584450 h 2584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671383" h="2584450">
                    <a:moveTo>
                      <a:pt x="824171" y="2584450"/>
                    </a:moveTo>
                    <a:cubicBezTo>
                      <a:pt x="811531" y="2562944"/>
                      <a:pt x="797244" y="2539403"/>
                      <a:pt x="781566" y="2514060"/>
                    </a:cubicBezTo>
                    <a:lnTo>
                      <a:pt x="737388" y="2443652"/>
                    </a:lnTo>
                    <a:lnTo>
                      <a:pt x="736469" y="2444500"/>
                    </a:lnTo>
                    <a:cubicBezTo>
                      <a:pt x="720363" y="2457648"/>
                      <a:pt x="704341" y="2468948"/>
                      <a:pt x="688481" y="2478183"/>
                    </a:cubicBezTo>
                    <a:cubicBezTo>
                      <a:pt x="683051" y="2454608"/>
                      <a:pt x="675630" y="2429178"/>
                      <a:pt x="666571" y="2402181"/>
                    </a:cubicBezTo>
                    <a:lnTo>
                      <a:pt x="637476" y="2323883"/>
                    </a:lnTo>
                    <a:lnTo>
                      <a:pt x="580531" y="2370233"/>
                    </a:lnTo>
                    <a:cubicBezTo>
                      <a:pt x="575811" y="2334101"/>
                      <a:pt x="565201" y="2292621"/>
                      <a:pt x="550285" y="2247110"/>
                    </a:cubicBezTo>
                    <a:lnTo>
                      <a:pt x="522839" y="2175010"/>
                    </a:lnTo>
                    <a:lnTo>
                      <a:pt x="459882" y="2224182"/>
                    </a:lnTo>
                    <a:cubicBezTo>
                      <a:pt x="452803" y="2162842"/>
                      <a:pt x="433584" y="2094376"/>
                      <a:pt x="407163" y="2021647"/>
                    </a:cubicBezTo>
                    <a:lnTo>
                      <a:pt x="398099" y="1998804"/>
                    </a:lnTo>
                    <a:lnTo>
                      <a:pt x="321680" y="2049598"/>
                    </a:lnTo>
                    <a:cubicBezTo>
                      <a:pt x="320098" y="2008462"/>
                      <a:pt x="313378" y="1963758"/>
                      <a:pt x="302914" y="1916442"/>
                    </a:cubicBezTo>
                    <a:lnTo>
                      <a:pt x="288636" y="1864903"/>
                    </a:lnTo>
                    <a:lnTo>
                      <a:pt x="219196" y="1902937"/>
                    </a:lnTo>
                    <a:cubicBezTo>
                      <a:pt x="220767" y="1869604"/>
                      <a:pt x="218434" y="1833034"/>
                      <a:pt x="213259" y="1794095"/>
                    </a:cubicBezTo>
                    <a:lnTo>
                      <a:pt x="202954" y="1738942"/>
                    </a:lnTo>
                    <a:lnTo>
                      <a:pt x="117348" y="1777058"/>
                    </a:lnTo>
                    <a:cubicBezTo>
                      <a:pt x="133479" y="1652968"/>
                      <a:pt x="98655" y="1478988"/>
                      <a:pt x="64803" y="1305376"/>
                    </a:cubicBezTo>
                    <a:lnTo>
                      <a:pt x="38745" y="1163882"/>
                    </a:lnTo>
                    <a:lnTo>
                      <a:pt x="26572" y="1124481"/>
                    </a:lnTo>
                    <a:cubicBezTo>
                      <a:pt x="9303" y="1058929"/>
                      <a:pt x="-235" y="998298"/>
                      <a:pt x="5" y="944456"/>
                    </a:cubicBezTo>
                    <a:cubicBezTo>
                      <a:pt x="1925" y="513714"/>
                      <a:pt x="266966" y="0"/>
                      <a:pt x="835689" y="0"/>
                    </a:cubicBezTo>
                    <a:cubicBezTo>
                      <a:pt x="1404413" y="0"/>
                      <a:pt x="1673293" y="529589"/>
                      <a:pt x="1671373" y="944456"/>
                    </a:cubicBezTo>
                    <a:cubicBezTo>
                      <a:pt x="1671133" y="996314"/>
                      <a:pt x="1661518" y="1055446"/>
                      <a:pt x="1644401" y="1119896"/>
                    </a:cubicBezTo>
                    <a:lnTo>
                      <a:pt x="1635352" y="1149142"/>
                    </a:lnTo>
                    <a:lnTo>
                      <a:pt x="1606581" y="1305375"/>
                    </a:lnTo>
                    <a:cubicBezTo>
                      <a:pt x="1572727" y="1478987"/>
                      <a:pt x="1537904" y="1652967"/>
                      <a:pt x="1554034" y="1777057"/>
                    </a:cubicBezTo>
                    <a:lnTo>
                      <a:pt x="1468429" y="1738941"/>
                    </a:lnTo>
                    <a:lnTo>
                      <a:pt x="1458123" y="1794094"/>
                    </a:lnTo>
                    <a:cubicBezTo>
                      <a:pt x="1452949" y="1833033"/>
                      <a:pt x="1450616" y="1869603"/>
                      <a:pt x="1452187" y="1902936"/>
                    </a:cubicBezTo>
                    <a:lnTo>
                      <a:pt x="1382747" y="1864902"/>
                    </a:lnTo>
                    <a:lnTo>
                      <a:pt x="1368469" y="1916441"/>
                    </a:lnTo>
                    <a:cubicBezTo>
                      <a:pt x="1358005" y="1963757"/>
                      <a:pt x="1351285" y="2008461"/>
                      <a:pt x="1349703" y="2049597"/>
                    </a:cubicBezTo>
                    <a:lnTo>
                      <a:pt x="1273284" y="1998803"/>
                    </a:lnTo>
                    <a:lnTo>
                      <a:pt x="1264220" y="2021646"/>
                    </a:lnTo>
                    <a:cubicBezTo>
                      <a:pt x="1237799" y="2094375"/>
                      <a:pt x="1218580" y="2162841"/>
                      <a:pt x="1211501" y="2224181"/>
                    </a:cubicBezTo>
                    <a:lnTo>
                      <a:pt x="1148543" y="2175009"/>
                    </a:lnTo>
                    <a:lnTo>
                      <a:pt x="1121098" y="2247109"/>
                    </a:lnTo>
                    <a:cubicBezTo>
                      <a:pt x="1106182" y="2292620"/>
                      <a:pt x="1095572" y="2334100"/>
                      <a:pt x="1090852" y="2370232"/>
                    </a:cubicBezTo>
                    <a:lnTo>
                      <a:pt x="1033907" y="2323882"/>
                    </a:lnTo>
                    <a:lnTo>
                      <a:pt x="1004812" y="2402180"/>
                    </a:lnTo>
                    <a:cubicBezTo>
                      <a:pt x="995753" y="2429177"/>
                      <a:pt x="988331" y="2454607"/>
                      <a:pt x="982902" y="2478182"/>
                    </a:cubicBezTo>
                    <a:cubicBezTo>
                      <a:pt x="967042" y="2468947"/>
                      <a:pt x="951020" y="2457647"/>
                      <a:pt x="934914" y="2444499"/>
                    </a:cubicBezTo>
                    <a:lnTo>
                      <a:pt x="926868" y="2437072"/>
                    </a:lnTo>
                    <a:lnTo>
                      <a:pt x="873770" y="2513775"/>
                    </a:lnTo>
                    <a:cubicBezTo>
                      <a:pt x="855992" y="2539263"/>
                      <a:pt x="839381" y="2562903"/>
                      <a:pt x="824171" y="25844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1053ACC0-5130-4192-81ED-449A46BC6759}"/>
                </a:ext>
              </a:extLst>
            </p:cNvPr>
            <p:cNvGrpSpPr/>
            <p:nvPr/>
          </p:nvGrpSpPr>
          <p:grpSpPr>
            <a:xfrm flipH="1">
              <a:off x="1926318" y="1120141"/>
              <a:ext cx="1786634" cy="1481672"/>
              <a:chOff x="101628" y="1115115"/>
              <a:chExt cx="1798752" cy="1491723"/>
            </a:xfrm>
          </p:grpSpPr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AEC6D217-4D1E-4049-8E3E-49682A34A5AF}"/>
                  </a:ext>
                </a:extLst>
              </p:cNvPr>
              <p:cNvSpPr/>
              <p:nvPr/>
            </p:nvSpPr>
            <p:spPr>
              <a:xfrm rot="6300000">
                <a:off x="457904" y="758839"/>
                <a:ext cx="781896" cy="1494448"/>
              </a:xfrm>
              <a:custGeom>
                <a:avLst/>
                <a:gdLst>
                  <a:gd name="connsiteX0" fmla="*/ 824171 w 1671383"/>
                  <a:gd name="connsiteY0" fmla="*/ 2584450 h 2584450"/>
                  <a:gd name="connsiteX1" fmla="*/ 781566 w 1671383"/>
                  <a:gd name="connsiteY1" fmla="*/ 2514060 h 2584450"/>
                  <a:gd name="connsiteX2" fmla="*/ 737388 w 1671383"/>
                  <a:gd name="connsiteY2" fmla="*/ 2443652 h 2584450"/>
                  <a:gd name="connsiteX3" fmla="*/ 736469 w 1671383"/>
                  <a:gd name="connsiteY3" fmla="*/ 2444500 h 2584450"/>
                  <a:gd name="connsiteX4" fmla="*/ 688481 w 1671383"/>
                  <a:gd name="connsiteY4" fmla="*/ 2478183 h 2584450"/>
                  <a:gd name="connsiteX5" fmla="*/ 666571 w 1671383"/>
                  <a:gd name="connsiteY5" fmla="*/ 2402181 h 2584450"/>
                  <a:gd name="connsiteX6" fmla="*/ 637476 w 1671383"/>
                  <a:gd name="connsiteY6" fmla="*/ 2323883 h 2584450"/>
                  <a:gd name="connsiteX7" fmla="*/ 580531 w 1671383"/>
                  <a:gd name="connsiteY7" fmla="*/ 2370233 h 2584450"/>
                  <a:gd name="connsiteX8" fmla="*/ 550285 w 1671383"/>
                  <a:gd name="connsiteY8" fmla="*/ 2247110 h 2584450"/>
                  <a:gd name="connsiteX9" fmla="*/ 522839 w 1671383"/>
                  <a:gd name="connsiteY9" fmla="*/ 2175010 h 2584450"/>
                  <a:gd name="connsiteX10" fmla="*/ 459882 w 1671383"/>
                  <a:gd name="connsiteY10" fmla="*/ 2224182 h 2584450"/>
                  <a:gd name="connsiteX11" fmla="*/ 407163 w 1671383"/>
                  <a:gd name="connsiteY11" fmla="*/ 2021647 h 2584450"/>
                  <a:gd name="connsiteX12" fmla="*/ 398099 w 1671383"/>
                  <a:gd name="connsiteY12" fmla="*/ 1998804 h 2584450"/>
                  <a:gd name="connsiteX13" fmla="*/ 321680 w 1671383"/>
                  <a:gd name="connsiteY13" fmla="*/ 2049598 h 2584450"/>
                  <a:gd name="connsiteX14" fmla="*/ 302914 w 1671383"/>
                  <a:gd name="connsiteY14" fmla="*/ 1916442 h 2584450"/>
                  <a:gd name="connsiteX15" fmla="*/ 288636 w 1671383"/>
                  <a:gd name="connsiteY15" fmla="*/ 1864903 h 2584450"/>
                  <a:gd name="connsiteX16" fmla="*/ 219196 w 1671383"/>
                  <a:gd name="connsiteY16" fmla="*/ 1902937 h 2584450"/>
                  <a:gd name="connsiteX17" fmla="*/ 213259 w 1671383"/>
                  <a:gd name="connsiteY17" fmla="*/ 1794095 h 2584450"/>
                  <a:gd name="connsiteX18" fmla="*/ 202954 w 1671383"/>
                  <a:gd name="connsiteY18" fmla="*/ 1738942 h 2584450"/>
                  <a:gd name="connsiteX19" fmla="*/ 117348 w 1671383"/>
                  <a:gd name="connsiteY19" fmla="*/ 1777058 h 2584450"/>
                  <a:gd name="connsiteX20" fmla="*/ 64803 w 1671383"/>
                  <a:gd name="connsiteY20" fmla="*/ 1305376 h 2584450"/>
                  <a:gd name="connsiteX21" fmla="*/ 38745 w 1671383"/>
                  <a:gd name="connsiteY21" fmla="*/ 1163882 h 2584450"/>
                  <a:gd name="connsiteX22" fmla="*/ 26572 w 1671383"/>
                  <a:gd name="connsiteY22" fmla="*/ 1124481 h 2584450"/>
                  <a:gd name="connsiteX23" fmla="*/ 5 w 1671383"/>
                  <a:gd name="connsiteY23" fmla="*/ 944456 h 2584450"/>
                  <a:gd name="connsiteX24" fmla="*/ 835689 w 1671383"/>
                  <a:gd name="connsiteY24" fmla="*/ 0 h 2584450"/>
                  <a:gd name="connsiteX25" fmla="*/ 1671373 w 1671383"/>
                  <a:gd name="connsiteY25" fmla="*/ 944456 h 2584450"/>
                  <a:gd name="connsiteX26" fmla="*/ 1644401 w 1671383"/>
                  <a:gd name="connsiteY26" fmla="*/ 1119896 h 2584450"/>
                  <a:gd name="connsiteX27" fmla="*/ 1635352 w 1671383"/>
                  <a:gd name="connsiteY27" fmla="*/ 1149142 h 2584450"/>
                  <a:gd name="connsiteX28" fmla="*/ 1606581 w 1671383"/>
                  <a:gd name="connsiteY28" fmla="*/ 1305375 h 2584450"/>
                  <a:gd name="connsiteX29" fmla="*/ 1554034 w 1671383"/>
                  <a:gd name="connsiteY29" fmla="*/ 1777057 h 2584450"/>
                  <a:gd name="connsiteX30" fmla="*/ 1468429 w 1671383"/>
                  <a:gd name="connsiteY30" fmla="*/ 1738941 h 2584450"/>
                  <a:gd name="connsiteX31" fmla="*/ 1458123 w 1671383"/>
                  <a:gd name="connsiteY31" fmla="*/ 1794094 h 2584450"/>
                  <a:gd name="connsiteX32" fmla="*/ 1452187 w 1671383"/>
                  <a:gd name="connsiteY32" fmla="*/ 1902936 h 2584450"/>
                  <a:gd name="connsiteX33" fmla="*/ 1382747 w 1671383"/>
                  <a:gd name="connsiteY33" fmla="*/ 1864902 h 2584450"/>
                  <a:gd name="connsiteX34" fmla="*/ 1368469 w 1671383"/>
                  <a:gd name="connsiteY34" fmla="*/ 1916441 h 2584450"/>
                  <a:gd name="connsiteX35" fmla="*/ 1349703 w 1671383"/>
                  <a:gd name="connsiteY35" fmla="*/ 2049597 h 2584450"/>
                  <a:gd name="connsiteX36" fmla="*/ 1273284 w 1671383"/>
                  <a:gd name="connsiteY36" fmla="*/ 1998803 h 2584450"/>
                  <a:gd name="connsiteX37" fmla="*/ 1264220 w 1671383"/>
                  <a:gd name="connsiteY37" fmla="*/ 2021646 h 2584450"/>
                  <a:gd name="connsiteX38" fmla="*/ 1211501 w 1671383"/>
                  <a:gd name="connsiteY38" fmla="*/ 2224181 h 2584450"/>
                  <a:gd name="connsiteX39" fmla="*/ 1148543 w 1671383"/>
                  <a:gd name="connsiteY39" fmla="*/ 2175009 h 2584450"/>
                  <a:gd name="connsiteX40" fmla="*/ 1121098 w 1671383"/>
                  <a:gd name="connsiteY40" fmla="*/ 2247109 h 2584450"/>
                  <a:gd name="connsiteX41" fmla="*/ 1090852 w 1671383"/>
                  <a:gd name="connsiteY41" fmla="*/ 2370232 h 2584450"/>
                  <a:gd name="connsiteX42" fmla="*/ 1033907 w 1671383"/>
                  <a:gd name="connsiteY42" fmla="*/ 2323882 h 2584450"/>
                  <a:gd name="connsiteX43" fmla="*/ 1004812 w 1671383"/>
                  <a:gd name="connsiteY43" fmla="*/ 2402180 h 2584450"/>
                  <a:gd name="connsiteX44" fmla="*/ 982902 w 1671383"/>
                  <a:gd name="connsiteY44" fmla="*/ 2478182 h 2584450"/>
                  <a:gd name="connsiteX45" fmla="*/ 934914 w 1671383"/>
                  <a:gd name="connsiteY45" fmla="*/ 2444499 h 2584450"/>
                  <a:gd name="connsiteX46" fmla="*/ 926868 w 1671383"/>
                  <a:gd name="connsiteY46" fmla="*/ 2437072 h 2584450"/>
                  <a:gd name="connsiteX47" fmla="*/ 873770 w 1671383"/>
                  <a:gd name="connsiteY47" fmla="*/ 2513775 h 2584450"/>
                  <a:gd name="connsiteX48" fmla="*/ 824171 w 1671383"/>
                  <a:gd name="connsiteY48" fmla="*/ 2584450 h 2584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671383" h="2584450">
                    <a:moveTo>
                      <a:pt x="824171" y="2584450"/>
                    </a:moveTo>
                    <a:cubicBezTo>
                      <a:pt x="811531" y="2562944"/>
                      <a:pt x="797244" y="2539403"/>
                      <a:pt x="781566" y="2514060"/>
                    </a:cubicBezTo>
                    <a:lnTo>
                      <a:pt x="737388" y="2443652"/>
                    </a:lnTo>
                    <a:lnTo>
                      <a:pt x="736469" y="2444500"/>
                    </a:lnTo>
                    <a:cubicBezTo>
                      <a:pt x="720363" y="2457648"/>
                      <a:pt x="704341" y="2468948"/>
                      <a:pt x="688481" y="2478183"/>
                    </a:cubicBezTo>
                    <a:cubicBezTo>
                      <a:pt x="683051" y="2454608"/>
                      <a:pt x="675630" y="2429178"/>
                      <a:pt x="666571" y="2402181"/>
                    </a:cubicBezTo>
                    <a:lnTo>
                      <a:pt x="637476" y="2323883"/>
                    </a:lnTo>
                    <a:lnTo>
                      <a:pt x="580531" y="2370233"/>
                    </a:lnTo>
                    <a:cubicBezTo>
                      <a:pt x="575811" y="2334101"/>
                      <a:pt x="565201" y="2292621"/>
                      <a:pt x="550285" y="2247110"/>
                    </a:cubicBezTo>
                    <a:lnTo>
                      <a:pt x="522839" y="2175010"/>
                    </a:lnTo>
                    <a:lnTo>
                      <a:pt x="459882" y="2224182"/>
                    </a:lnTo>
                    <a:cubicBezTo>
                      <a:pt x="452803" y="2162842"/>
                      <a:pt x="433584" y="2094376"/>
                      <a:pt x="407163" y="2021647"/>
                    </a:cubicBezTo>
                    <a:lnTo>
                      <a:pt x="398099" y="1998804"/>
                    </a:lnTo>
                    <a:lnTo>
                      <a:pt x="321680" y="2049598"/>
                    </a:lnTo>
                    <a:cubicBezTo>
                      <a:pt x="320098" y="2008462"/>
                      <a:pt x="313378" y="1963758"/>
                      <a:pt x="302914" y="1916442"/>
                    </a:cubicBezTo>
                    <a:lnTo>
                      <a:pt x="288636" y="1864903"/>
                    </a:lnTo>
                    <a:lnTo>
                      <a:pt x="219196" y="1902937"/>
                    </a:lnTo>
                    <a:cubicBezTo>
                      <a:pt x="220767" y="1869604"/>
                      <a:pt x="218434" y="1833034"/>
                      <a:pt x="213259" y="1794095"/>
                    </a:cubicBezTo>
                    <a:lnTo>
                      <a:pt x="202954" y="1738942"/>
                    </a:lnTo>
                    <a:lnTo>
                      <a:pt x="117348" y="1777058"/>
                    </a:lnTo>
                    <a:cubicBezTo>
                      <a:pt x="133479" y="1652968"/>
                      <a:pt x="98655" y="1478988"/>
                      <a:pt x="64803" y="1305376"/>
                    </a:cubicBezTo>
                    <a:lnTo>
                      <a:pt x="38745" y="1163882"/>
                    </a:lnTo>
                    <a:lnTo>
                      <a:pt x="26572" y="1124481"/>
                    </a:lnTo>
                    <a:cubicBezTo>
                      <a:pt x="9303" y="1058929"/>
                      <a:pt x="-235" y="998298"/>
                      <a:pt x="5" y="944456"/>
                    </a:cubicBezTo>
                    <a:cubicBezTo>
                      <a:pt x="1925" y="513714"/>
                      <a:pt x="266966" y="0"/>
                      <a:pt x="835689" y="0"/>
                    </a:cubicBezTo>
                    <a:cubicBezTo>
                      <a:pt x="1404413" y="0"/>
                      <a:pt x="1673293" y="529589"/>
                      <a:pt x="1671373" y="944456"/>
                    </a:cubicBezTo>
                    <a:cubicBezTo>
                      <a:pt x="1671133" y="996314"/>
                      <a:pt x="1661518" y="1055446"/>
                      <a:pt x="1644401" y="1119896"/>
                    </a:cubicBezTo>
                    <a:lnTo>
                      <a:pt x="1635352" y="1149142"/>
                    </a:lnTo>
                    <a:lnTo>
                      <a:pt x="1606581" y="1305375"/>
                    </a:lnTo>
                    <a:cubicBezTo>
                      <a:pt x="1572727" y="1478987"/>
                      <a:pt x="1537904" y="1652967"/>
                      <a:pt x="1554034" y="1777057"/>
                    </a:cubicBezTo>
                    <a:lnTo>
                      <a:pt x="1468429" y="1738941"/>
                    </a:lnTo>
                    <a:lnTo>
                      <a:pt x="1458123" y="1794094"/>
                    </a:lnTo>
                    <a:cubicBezTo>
                      <a:pt x="1452949" y="1833033"/>
                      <a:pt x="1450616" y="1869603"/>
                      <a:pt x="1452187" y="1902936"/>
                    </a:cubicBezTo>
                    <a:lnTo>
                      <a:pt x="1382747" y="1864902"/>
                    </a:lnTo>
                    <a:lnTo>
                      <a:pt x="1368469" y="1916441"/>
                    </a:lnTo>
                    <a:cubicBezTo>
                      <a:pt x="1358005" y="1963757"/>
                      <a:pt x="1351285" y="2008461"/>
                      <a:pt x="1349703" y="2049597"/>
                    </a:cubicBezTo>
                    <a:lnTo>
                      <a:pt x="1273284" y="1998803"/>
                    </a:lnTo>
                    <a:lnTo>
                      <a:pt x="1264220" y="2021646"/>
                    </a:lnTo>
                    <a:cubicBezTo>
                      <a:pt x="1237799" y="2094375"/>
                      <a:pt x="1218580" y="2162841"/>
                      <a:pt x="1211501" y="2224181"/>
                    </a:cubicBezTo>
                    <a:lnTo>
                      <a:pt x="1148543" y="2175009"/>
                    </a:lnTo>
                    <a:lnTo>
                      <a:pt x="1121098" y="2247109"/>
                    </a:lnTo>
                    <a:cubicBezTo>
                      <a:pt x="1106182" y="2292620"/>
                      <a:pt x="1095572" y="2334100"/>
                      <a:pt x="1090852" y="2370232"/>
                    </a:cubicBezTo>
                    <a:lnTo>
                      <a:pt x="1033907" y="2323882"/>
                    </a:lnTo>
                    <a:lnTo>
                      <a:pt x="1004812" y="2402180"/>
                    </a:lnTo>
                    <a:cubicBezTo>
                      <a:pt x="995753" y="2429177"/>
                      <a:pt x="988331" y="2454607"/>
                      <a:pt x="982902" y="2478182"/>
                    </a:cubicBezTo>
                    <a:cubicBezTo>
                      <a:pt x="967042" y="2468947"/>
                      <a:pt x="951020" y="2457647"/>
                      <a:pt x="934914" y="2444499"/>
                    </a:cubicBezTo>
                    <a:lnTo>
                      <a:pt x="926868" y="2437072"/>
                    </a:lnTo>
                    <a:lnTo>
                      <a:pt x="873770" y="2513775"/>
                    </a:lnTo>
                    <a:cubicBezTo>
                      <a:pt x="855992" y="2539263"/>
                      <a:pt x="839381" y="2562903"/>
                      <a:pt x="824171" y="25844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D48B69D8-96D1-4084-BA01-9D259CB57368}"/>
                  </a:ext>
                </a:extLst>
              </p:cNvPr>
              <p:cNvSpPr/>
              <p:nvPr/>
            </p:nvSpPr>
            <p:spPr>
              <a:xfrm rot="4500000">
                <a:off x="637166" y="1343625"/>
                <a:ext cx="981293" cy="1545134"/>
              </a:xfrm>
              <a:custGeom>
                <a:avLst/>
                <a:gdLst>
                  <a:gd name="connsiteX0" fmla="*/ 824171 w 1671383"/>
                  <a:gd name="connsiteY0" fmla="*/ 2584450 h 2584450"/>
                  <a:gd name="connsiteX1" fmla="*/ 781566 w 1671383"/>
                  <a:gd name="connsiteY1" fmla="*/ 2514060 h 2584450"/>
                  <a:gd name="connsiteX2" fmla="*/ 737388 w 1671383"/>
                  <a:gd name="connsiteY2" fmla="*/ 2443652 h 2584450"/>
                  <a:gd name="connsiteX3" fmla="*/ 736469 w 1671383"/>
                  <a:gd name="connsiteY3" fmla="*/ 2444500 h 2584450"/>
                  <a:gd name="connsiteX4" fmla="*/ 688481 w 1671383"/>
                  <a:gd name="connsiteY4" fmla="*/ 2478183 h 2584450"/>
                  <a:gd name="connsiteX5" fmla="*/ 666571 w 1671383"/>
                  <a:gd name="connsiteY5" fmla="*/ 2402181 h 2584450"/>
                  <a:gd name="connsiteX6" fmla="*/ 637476 w 1671383"/>
                  <a:gd name="connsiteY6" fmla="*/ 2323883 h 2584450"/>
                  <a:gd name="connsiteX7" fmla="*/ 580531 w 1671383"/>
                  <a:gd name="connsiteY7" fmla="*/ 2370233 h 2584450"/>
                  <a:gd name="connsiteX8" fmla="*/ 550285 w 1671383"/>
                  <a:gd name="connsiteY8" fmla="*/ 2247110 h 2584450"/>
                  <a:gd name="connsiteX9" fmla="*/ 522839 w 1671383"/>
                  <a:gd name="connsiteY9" fmla="*/ 2175010 h 2584450"/>
                  <a:gd name="connsiteX10" fmla="*/ 459882 w 1671383"/>
                  <a:gd name="connsiteY10" fmla="*/ 2224182 h 2584450"/>
                  <a:gd name="connsiteX11" fmla="*/ 407163 w 1671383"/>
                  <a:gd name="connsiteY11" fmla="*/ 2021647 h 2584450"/>
                  <a:gd name="connsiteX12" fmla="*/ 398099 w 1671383"/>
                  <a:gd name="connsiteY12" fmla="*/ 1998804 h 2584450"/>
                  <a:gd name="connsiteX13" fmla="*/ 321680 w 1671383"/>
                  <a:gd name="connsiteY13" fmla="*/ 2049598 h 2584450"/>
                  <a:gd name="connsiteX14" fmla="*/ 302914 w 1671383"/>
                  <a:gd name="connsiteY14" fmla="*/ 1916442 h 2584450"/>
                  <a:gd name="connsiteX15" fmla="*/ 288636 w 1671383"/>
                  <a:gd name="connsiteY15" fmla="*/ 1864903 h 2584450"/>
                  <a:gd name="connsiteX16" fmla="*/ 219196 w 1671383"/>
                  <a:gd name="connsiteY16" fmla="*/ 1902937 h 2584450"/>
                  <a:gd name="connsiteX17" fmla="*/ 213259 w 1671383"/>
                  <a:gd name="connsiteY17" fmla="*/ 1794095 h 2584450"/>
                  <a:gd name="connsiteX18" fmla="*/ 202954 w 1671383"/>
                  <a:gd name="connsiteY18" fmla="*/ 1738942 h 2584450"/>
                  <a:gd name="connsiteX19" fmla="*/ 117348 w 1671383"/>
                  <a:gd name="connsiteY19" fmla="*/ 1777058 h 2584450"/>
                  <a:gd name="connsiteX20" fmla="*/ 64803 w 1671383"/>
                  <a:gd name="connsiteY20" fmla="*/ 1305376 h 2584450"/>
                  <a:gd name="connsiteX21" fmla="*/ 38745 w 1671383"/>
                  <a:gd name="connsiteY21" fmla="*/ 1163882 h 2584450"/>
                  <a:gd name="connsiteX22" fmla="*/ 26572 w 1671383"/>
                  <a:gd name="connsiteY22" fmla="*/ 1124481 h 2584450"/>
                  <a:gd name="connsiteX23" fmla="*/ 5 w 1671383"/>
                  <a:gd name="connsiteY23" fmla="*/ 944456 h 2584450"/>
                  <a:gd name="connsiteX24" fmla="*/ 835689 w 1671383"/>
                  <a:gd name="connsiteY24" fmla="*/ 0 h 2584450"/>
                  <a:gd name="connsiteX25" fmla="*/ 1671373 w 1671383"/>
                  <a:gd name="connsiteY25" fmla="*/ 944456 h 2584450"/>
                  <a:gd name="connsiteX26" fmla="*/ 1644401 w 1671383"/>
                  <a:gd name="connsiteY26" fmla="*/ 1119896 h 2584450"/>
                  <a:gd name="connsiteX27" fmla="*/ 1635352 w 1671383"/>
                  <a:gd name="connsiteY27" fmla="*/ 1149142 h 2584450"/>
                  <a:gd name="connsiteX28" fmla="*/ 1606581 w 1671383"/>
                  <a:gd name="connsiteY28" fmla="*/ 1305375 h 2584450"/>
                  <a:gd name="connsiteX29" fmla="*/ 1554034 w 1671383"/>
                  <a:gd name="connsiteY29" fmla="*/ 1777057 h 2584450"/>
                  <a:gd name="connsiteX30" fmla="*/ 1468429 w 1671383"/>
                  <a:gd name="connsiteY30" fmla="*/ 1738941 h 2584450"/>
                  <a:gd name="connsiteX31" fmla="*/ 1458123 w 1671383"/>
                  <a:gd name="connsiteY31" fmla="*/ 1794094 h 2584450"/>
                  <a:gd name="connsiteX32" fmla="*/ 1452187 w 1671383"/>
                  <a:gd name="connsiteY32" fmla="*/ 1902936 h 2584450"/>
                  <a:gd name="connsiteX33" fmla="*/ 1382747 w 1671383"/>
                  <a:gd name="connsiteY33" fmla="*/ 1864902 h 2584450"/>
                  <a:gd name="connsiteX34" fmla="*/ 1368469 w 1671383"/>
                  <a:gd name="connsiteY34" fmla="*/ 1916441 h 2584450"/>
                  <a:gd name="connsiteX35" fmla="*/ 1349703 w 1671383"/>
                  <a:gd name="connsiteY35" fmla="*/ 2049597 h 2584450"/>
                  <a:gd name="connsiteX36" fmla="*/ 1273284 w 1671383"/>
                  <a:gd name="connsiteY36" fmla="*/ 1998803 h 2584450"/>
                  <a:gd name="connsiteX37" fmla="*/ 1264220 w 1671383"/>
                  <a:gd name="connsiteY37" fmla="*/ 2021646 h 2584450"/>
                  <a:gd name="connsiteX38" fmla="*/ 1211501 w 1671383"/>
                  <a:gd name="connsiteY38" fmla="*/ 2224181 h 2584450"/>
                  <a:gd name="connsiteX39" fmla="*/ 1148543 w 1671383"/>
                  <a:gd name="connsiteY39" fmla="*/ 2175009 h 2584450"/>
                  <a:gd name="connsiteX40" fmla="*/ 1121098 w 1671383"/>
                  <a:gd name="connsiteY40" fmla="*/ 2247109 h 2584450"/>
                  <a:gd name="connsiteX41" fmla="*/ 1090852 w 1671383"/>
                  <a:gd name="connsiteY41" fmla="*/ 2370232 h 2584450"/>
                  <a:gd name="connsiteX42" fmla="*/ 1033907 w 1671383"/>
                  <a:gd name="connsiteY42" fmla="*/ 2323882 h 2584450"/>
                  <a:gd name="connsiteX43" fmla="*/ 1004812 w 1671383"/>
                  <a:gd name="connsiteY43" fmla="*/ 2402180 h 2584450"/>
                  <a:gd name="connsiteX44" fmla="*/ 982902 w 1671383"/>
                  <a:gd name="connsiteY44" fmla="*/ 2478182 h 2584450"/>
                  <a:gd name="connsiteX45" fmla="*/ 934914 w 1671383"/>
                  <a:gd name="connsiteY45" fmla="*/ 2444499 h 2584450"/>
                  <a:gd name="connsiteX46" fmla="*/ 926868 w 1671383"/>
                  <a:gd name="connsiteY46" fmla="*/ 2437072 h 2584450"/>
                  <a:gd name="connsiteX47" fmla="*/ 873770 w 1671383"/>
                  <a:gd name="connsiteY47" fmla="*/ 2513775 h 2584450"/>
                  <a:gd name="connsiteX48" fmla="*/ 824171 w 1671383"/>
                  <a:gd name="connsiteY48" fmla="*/ 2584450 h 2584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671383" h="2584450">
                    <a:moveTo>
                      <a:pt x="824171" y="2584450"/>
                    </a:moveTo>
                    <a:cubicBezTo>
                      <a:pt x="811531" y="2562944"/>
                      <a:pt x="797244" y="2539403"/>
                      <a:pt x="781566" y="2514060"/>
                    </a:cubicBezTo>
                    <a:lnTo>
                      <a:pt x="737388" y="2443652"/>
                    </a:lnTo>
                    <a:lnTo>
                      <a:pt x="736469" y="2444500"/>
                    </a:lnTo>
                    <a:cubicBezTo>
                      <a:pt x="720363" y="2457648"/>
                      <a:pt x="704341" y="2468948"/>
                      <a:pt x="688481" y="2478183"/>
                    </a:cubicBezTo>
                    <a:cubicBezTo>
                      <a:pt x="683051" y="2454608"/>
                      <a:pt x="675630" y="2429178"/>
                      <a:pt x="666571" y="2402181"/>
                    </a:cubicBezTo>
                    <a:lnTo>
                      <a:pt x="637476" y="2323883"/>
                    </a:lnTo>
                    <a:lnTo>
                      <a:pt x="580531" y="2370233"/>
                    </a:lnTo>
                    <a:cubicBezTo>
                      <a:pt x="575811" y="2334101"/>
                      <a:pt x="565201" y="2292621"/>
                      <a:pt x="550285" y="2247110"/>
                    </a:cubicBezTo>
                    <a:lnTo>
                      <a:pt x="522839" y="2175010"/>
                    </a:lnTo>
                    <a:lnTo>
                      <a:pt x="459882" y="2224182"/>
                    </a:lnTo>
                    <a:cubicBezTo>
                      <a:pt x="452803" y="2162842"/>
                      <a:pt x="433584" y="2094376"/>
                      <a:pt x="407163" y="2021647"/>
                    </a:cubicBezTo>
                    <a:lnTo>
                      <a:pt x="398099" y="1998804"/>
                    </a:lnTo>
                    <a:lnTo>
                      <a:pt x="321680" y="2049598"/>
                    </a:lnTo>
                    <a:cubicBezTo>
                      <a:pt x="320098" y="2008462"/>
                      <a:pt x="313378" y="1963758"/>
                      <a:pt x="302914" y="1916442"/>
                    </a:cubicBezTo>
                    <a:lnTo>
                      <a:pt x="288636" y="1864903"/>
                    </a:lnTo>
                    <a:lnTo>
                      <a:pt x="219196" y="1902937"/>
                    </a:lnTo>
                    <a:cubicBezTo>
                      <a:pt x="220767" y="1869604"/>
                      <a:pt x="218434" y="1833034"/>
                      <a:pt x="213259" y="1794095"/>
                    </a:cubicBezTo>
                    <a:lnTo>
                      <a:pt x="202954" y="1738942"/>
                    </a:lnTo>
                    <a:lnTo>
                      <a:pt x="117348" y="1777058"/>
                    </a:lnTo>
                    <a:cubicBezTo>
                      <a:pt x="133479" y="1652968"/>
                      <a:pt x="98655" y="1478988"/>
                      <a:pt x="64803" y="1305376"/>
                    </a:cubicBezTo>
                    <a:lnTo>
                      <a:pt x="38745" y="1163882"/>
                    </a:lnTo>
                    <a:lnTo>
                      <a:pt x="26572" y="1124481"/>
                    </a:lnTo>
                    <a:cubicBezTo>
                      <a:pt x="9303" y="1058929"/>
                      <a:pt x="-235" y="998298"/>
                      <a:pt x="5" y="944456"/>
                    </a:cubicBezTo>
                    <a:cubicBezTo>
                      <a:pt x="1925" y="513714"/>
                      <a:pt x="266966" y="0"/>
                      <a:pt x="835689" y="0"/>
                    </a:cubicBezTo>
                    <a:cubicBezTo>
                      <a:pt x="1404413" y="0"/>
                      <a:pt x="1673293" y="529589"/>
                      <a:pt x="1671373" y="944456"/>
                    </a:cubicBezTo>
                    <a:cubicBezTo>
                      <a:pt x="1671133" y="996314"/>
                      <a:pt x="1661518" y="1055446"/>
                      <a:pt x="1644401" y="1119896"/>
                    </a:cubicBezTo>
                    <a:lnTo>
                      <a:pt x="1635352" y="1149142"/>
                    </a:lnTo>
                    <a:lnTo>
                      <a:pt x="1606581" y="1305375"/>
                    </a:lnTo>
                    <a:cubicBezTo>
                      <a:pt x="1572727" y="1478987"/>
                      <a:pt x="1537904" y="1652967"/>
                      <a:pt x="1554034" y="1777057"/>
                    </a:cubicBezTo>
                    <a:lnTo>
                      <a:pt x="1468429" y="1738941"/>
                    </a:lnTo>
                    <a:lnTo>
                      <a:pt x="1458123" y="1794094"/>
                    </a:lnTo>
                    <a:cubicBezTo>
                      <a:pt x="1452949" y="1833033"/>
                      <a:pt x="1450616" y="1869603"/>
                      <a:pt x="1452187" y="1902936"/>
                    </a:cubicBezTo>
                    <a:lnTo>
                      <a:pt x="1382747" y="1864902"/>
                    </a:lnTo>
                    <a:lnTo>
                      <a:pt x="1368469" y="1916441"/>
                    </a:lnTo>
                    <a:cubicBezTo>
                      <a:pt x="1358005" y="1963757"/>
                      <a:pt x="1351285" y="2008461"/>
                      <a:pt x="1349703" y="2049597"/>
                    </a:cubicBezTo>
                    <a:lnTo>
                      <a:pt x="1273284" y="1998803"/>
                    </a:lnTo>
                    <a:lnTo>
                      <a:pt x="1264220" y="2021646"/>
                    </a:lnTo>
                    <a:cubicBezTo>
                      <a:pt x="1237799" y="2094375"/>
                      <a:pt x="1218580" y="2162841"/>
                      <a:pt x="1211501" y="2224181"/>
                    </a:cubicBezTo>
                    <a:lnTo>
                      <a:pt x="1148543" y="2175009"/>
                    </a:lnTo>
                    <a:lnTo>
                      <a:pt x="1121098" y="2247109"/>
                    </a:lnTo>
                    <a:cubicBezTo>
                      <a:pt x="1106182" y="2292620"/>
                      <a:pt x="1095572" y="2334100"/>
                      <a:pt x="1090852" y="2370232"/>
                    </a:cubicBezTo>
                    <a:lnTo>
                      <a:pt x="1033907" y="2323882"/>
                    </a:lnTo>
                    <a:lnTo>
                      <a:pt x="1004812" y="2402180"/>
                    </a:lnTo>
                    <a:cubicBezTo>
                      <a:pt x="995753" y="2429177"/>
                      <a:pt x="988331" y="2454607"/>
                      <a:pt x="982902" y="2478182"/>
                    </a:cubicBezTo>
                    <a:cubicBezTo>
                      <a:pt x="967042" y="2468947"/>
                      <a:pt x="951020" y="2457647"/>
                      <a:pt x="934914" y="2444499"/>
                    </a:cubicBezTo>
                    <a:lnTo>
                      <a:pt x="926868" y="2437072"/>
                    </a:lnTo>
                    <a:lnTo>
                      <a:pt x="873770" y="2513775"/>
                    </a:lnTo>
                    <a:cubicBezTo>
                      <a:pt x="855992" y="2539263"/>
                      <a:pt x="839381" y="2562903"/>
                      <a:pt x="824171" y="25844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A74F7538-6D5A-4A50-88A6-7C5E648CBF39}"/>
                </a:ext>
              </a:extLst>
            </p:cNvPr>
            <p:cNvGrpSpPr/>
            <p:nvPr/>
          </p:nvGrpSpPr>
          <p:grpSpPr>
            <a:xfrm>
              <a:off x="788506" y="1580552"/>
              <a:ext cx="506379" cy="506379"/>
              <a:chOff x="715891" y="1005915"/>
              <a:chExt cx="2635252" cy="2635252"/>
            </a:xfrm>
          </p:grpSpPr>
          <p:sp>
            <p:nvSpPr>
              <p:cNvPr id="120" name="楕円 5">
                <a:extLst>
                  <a:ext uri="{FF2B5EF4-FFF2-40B4-BE49-F238E27FC236}">
                    <a16:creationId xmlns:a16="http://schemas.microsoft.com/office/drawing/2014/main" id="{AC7E2AE5-FAF6-4EAA-A9EC-9CF422BCB418}"/>
                  </a:ext>
                </a:extLst>
              </p:cNvPr>
              <p:cNvSpPr/>
              <p:nvPr/>
            </p:nvSpPr>
            <p:spPr>
              <a:xfrm>
                <a:off x="1491389" y="1005915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楕円 5">
                <a:extLst>
                  <a:ext uri="{FF2B5EF4-FFF2-40B4-BE49-F238E27FC236}">
                    <a16:creationId xmlns:a16="http://schemas.microsoft.com/office/drawing/2014/main" id="{7562AE7B-A68A-4957-8FD6-679A5A287522}"/>
                  </a:ext>
                </a:extLst>
              </p:cNvPr>
              <p:cNvSpPr/>
              <p:nvPr/>
            </p:nvSpPr>
            <p:spPr>
              <a:xfrm rot="10800000">
                <a:off x="1491389" y="2361082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楕円 5">
                <a:extLst>
                  <a:ext uri="{FF2B5EF4-FFF2-40B4-BE49-F238E27FC236}">
                    <a16:creationId xmlns:a16="http://schemas.microsoft.com/office/drawing/2014/main" id="{4E1E5A5D-EEDF-4502-ACC9-3C424ED0E6A9}"/>
                  </a:ext>
                </a:extLst>
              </p:cNvPr>
              <p:cNvSpPr/>
              <p:nvPr/>
            </p:nvSpPr>
            <p:spPr>
              <a:xfrm rot="5400000">
                <a:off x="2168973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楕円 5">
                <a:extLst>
                  <a:ext uri="{FF2B5EF4-FFF2-40B4-BE49-F238E27FC236}">
                    <a16:creationId xmlns:a16="http://schemas.microsoft.com/office/drawing/2014/main" id="{972E4234-8360-40F3-9726-4EAA7181ECD9}"/>
                  </a:ext>
                </a:extLst>
              </p:cNvPr>
              <p:cNvSpPr/>
              <p:nvPr/>
            </p:nvSpPr>
            <p:spPr>
              <a:xfrm rot="16200000">
                <a:off x="813806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楕円 123">
                <a:extLst>
                  <a:ext uri="{FF2B5EF4-FFF2-40B4-BE49-F238E27FC236}">
                    <a16:creationId xmlns:a16="http://schemas.microsoft.com/office/drawing/2014/main" id="{5B722CE4-3180-4987-87DD-24771C711A2E}"/>
                  </a:ext>
                </a:extLst>
              </p:cNvPr>
              <p:cNvSpPr/>
              <p:nvPr/>
            </p:nvSpPr>
            <p:spPr>
              <a:xfrm>
                <a:off x="1923907" y="2213932"/>
                <a:ext cx="219218" cy="219218"/>
              </a:xfrm>
              <a:prstGeom prst="ellipse">
                <a:avLst/>
              </a:pr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E8128F67-3E19-4187-B492-A13899D0B2C6}"/>
                </a:ext>
              </a:extLst>
            </p:cNvPr>
            <p:cNvGrpSpPr/>
            <p:nvPr/>
          </p:nvGrpSpPr>
          <p:grpSpPr>
            <a:xfrm>
              <a:off x="1812059" y="1855942"/>
              <a:ext cx="469783" cy="469783"/>
              <a:chOff x="715891" y="1005915"/>
              <a:chExt cx="2635252" cy="2635252"/>
            </a:xfrm>
          </p:grpSpPr>
          <p:sp>
            <p:nvSpPr>
              <p:cNvPr id="115" name="楕円 5">
                <a:extLst>
                  <a:ext uri="{FF2B5EF4-FFF2-40B4-BE49-F238E27FC236}">
                    <a16:creationId xmlns:a16="http://schemas.microsoft.com/office/drawing/2014/main" id="{02DB357E-E4E9-4B1A-83E6-F81F80957DFA}"/>
                  </a:ext>
                </a:extLst>
              </p:cNvPr>
              <p:cNvSpPr/>
              <p:nvPr/>
            </p:nvSpPr>
            <p:spPr>
              <a:xfrm>
                <a:off x="1491389" y="1005915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楕円 5">
                <a:extLst>
                  <a:ext uri="{FF2B5EF4-FFF2-40B4-BE49-F238E27FC236}">
                    <a16:creationId xmlns:a16="http://schemas.microsoft.com/office/drawing/2014/main" id="{A20FC861-DA58-4A2E-9C21-41351B3D8C18}"/>
                  </a:ext>
                </a:extLst>
              </p:cNvPr>
              <p:cNvSpPr/>
              <p:nvPr/>
            </p:nvSpPr>
            <p:spPr>
              <a:xfrm rot="10800000">
                <a:off x="1491389" y="2361082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楕円 5">
                <a:extLst>
                  <a:ext uri="{FF2B5EF4-FFF2-40B4-BE49-F238E27FC236}">
                    <a16:creationId xmlns:a16="http://schemas.microsoft.com/office/drawing/2014/main" id="{66067EEC-900E-407E-A87D-85828ACA038E}"/>
                  </a:ext>
                </a:extLst>
              </p:cNvPr>
              <p:cNvSpPr/>
              <p:nvPr/>
            </p:nvSpPr>
            <p:spPr>
              <a:xfrm rot="5400000">
                <a:off x="2168973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楕円 5">
                <a:extLst>
                  <a:ext uri="{FF2B5EF4-FFF2-40B4-BE49-F238E27FC236}">
                    <a16:creationId xmlns:a16="http://schemas.microsoft.com/office/drawing/2014/main" id="{852A69B0-EDCC-48AD-A822-F71F1207CA89}"/>
                  </a:ext>
                </a:extLst>
              </p:cNvPr>
              <p:cNvSpPr/>
              <p:nvPr/>
            </p:nvSpPr>
            <p:spPr>
              <a:xfrm rot="16200000">
                <a:off x="813806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69E95D90-41DC-4519-A6B1-B0D002798C39}"/>
                  </a:ext>
                </a:extLst>
              </p:cNvPr>
              <p:cNvSpPr/>
              <p:nvPr/>
            </p:nvSpPr>
            <p:spPr>
              <a:xfrm>
                <a:off x="1923907" y="2213932"/>
                <a:ext cx="219218" cy="219218"/>
              </a:xfrm>
              <a:prstGeom prst="ellipse">
                <a:avLst/>
              </a:prstGeom>
              <a:gradFill flip="none"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AAB585A0-C7C2-4327-A4CA-1AC3E28F350F}"/>
                </a:ext>
              </a:extLst>
            </p:cNvPr>
            <p:cNvGrpSpPr/>
            <p:nvPr/>
          </p:nvGrpSpPr>
          <p:grpSpPr>
            <a:xfrm>
              <a:off x="1094108" y="887446"/>
              <a:ext cx="506379" cy="506379"/>
              <a:chOff x="715891" y="1005915"/>
              <a:chExt cx="2635252" cy="2635252"/>
            </a:xfrm>
          </p:grpSpPr>
          <p:sp>
            <p:nvSpPr>
              <p:cNvPr id="110" name="楕円 5">
                <a:extLst>
                  <a:ext uri="{FF2B5EF4-FFF2-40B4-BE49-F238E27FC236}">
                    <a16:creationId xmlns:a16="http://schemas.microsoft.com/office/drawing/2014/main" id="{387AA169-7692-4AB8-A177-B313A4A940D8}"/>
                  </a:ext>
                </a:extLst>
              </p:cNvPr>
              <p:cNvSpPr/>
              <p:nvPr/>
            </p:nvSpPr>
            <p:spPr>
              <a:xfrm>
                <a:off x="1491389" y="1005915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楕円 5">
                <a:extLst>
                  <a:ext uri="{FF2B5EF4-FFF2-40B4-BE49-F238E27FC236}">
                    <a16:creationId xmlns:a16="http://schemas.microsoft.com/office/drawing/2014/main" id="{A266B9DC-8D72-4A81-A9C9-22247C95D963}"/>
                  </a:ext>
                </a:extLst>
              </p:cNvPr>
              <p:cNvSpPr/>
              <p:nvPr/>
            </p:nvSpPr>
            <p:spPr>
              <a:xfrm rot="10800000">
                <a:off x="1491389" y="2361082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楕円 5">
                <a:extLst>
                  <a:ext uri="{FF2B5EF4-FFF2-40B4-BE49-F238E27FC236}">
                    <a16:creationId xmlns:a16="http://schemas.microsoft.com/office/drawing/2014/main" id="{25D7ACFE-24FF-421B-9034-C8A7DDEE77F7}"/>
                  </a:ext>
                </a:extLst>
              </p:cNvPr>
              <p:cNvSpPr/>
              <p:nvPr/>
            </p:nvSpPr>
            <p:spPr>
              <a:xfrm rot="5400000">
                <a:off x="2168973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楕円 5">
                <a:extLst>
                  <a:ext uri="{FF2B5EF4-FFF2-40B4-BE49-F238E27FC236}">
                    <a16:creationId xmlns:a16="http://schemas.microsoft.com/office/drawing/2014/main" id="{88728030-7A21-4A61-8CAB-C9B67ACA3846}"/>
                  </a:ext>
                </a:extLst>
              </p:cNvPr>
              <p:cNvSpPr/>
              <p:nvPr/>
            </p:nvSpPr>
            <p:spPr>
              <a:xfrm rot="16200000">
                <a:off x="813806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楕円 113">
                <a:extLst>
                  <a:ext uri="{FF2B5EF4-FFF2-40B4-BE49-F238E27FC236}">
                    <a16:creationId xmlns:a16="http://schemas.microsoft.com/office/drawing/2014/main" id="{CB6E4BEE-8891-4324-8BAC-EBEFC6016B40}"/>
                  </a:ext>
                </a:extLst>
              </p:cNvPr>
              <p:cNvSpPr/>
              <p:nvPr/>
            </p:nvSpPr>
            <p:spPr>
              <a:xfrm>
                <a:off x="1923907" y="2213932"/>
                <a:ext cx="219218" cy="219218"/>
              </a:xfrm>
              <a:prstGeom prst="ellipse">
                <a:avLst/>
              </a:pr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EDA2232F-AD4A-4D45-A3A2-971B29C33488}"/>
                </a:ext>
              </a:extLst>
            </p:cNvPr>
            <p:cNvGrpSpPr/>
            <p:nvPr/>
          </p:nvGrpSpPr>
          <p:grpSpPr>
            <a:xfrm>
              <a:off x="1716593" y="754741"/>
              <a:ext cx="469783" cy="469783"/>
              <a:chOff x="715891" y="1005915"/>
              <a:chExt cx="2635252" cy="2635252"/>
            </a:xfrm>
          </p:grpSpPr>
          <p:sp>
            <p:nvSpPr>
              <p:cNvPr id="105" name="楕円 5">
                <a:extLst>
                  <a:ext uri="{FF2B5EF4-FFF2-40B4-BE49-F238E27FC236}">
                    <a16:creationId xmlns:a16="http://schemas.microsoft.com/office/drawing/2014/main" id="{68CD5E57-A055-4364-8924-DFA1276A2D75}"/>
                  </a:ext>
                </a:extLst>
              </p:cNvPr>
              <p:cNvSpPr/>
              <p:nvPr/>
            </p:nvSpPr>
            <p:spPr>
              <a:xfrm>
                <a:off x="1491389" y="1005915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楕円 5">
                <a:extLst>
                  <a:ext uri="{FF2B5EF4-FFF2-40B4-BE49-F238E27FC236}">
                    <a16:creationId xmlns:a16="http://schemas.microsoft.com/office/drawing/2014/main" id="{1FC3172E-98C4-4F55-8272-2CD02551270B}"/>
                  </a:ext>
                </a:extLst>
              </p:cNvPr>
              <p:cNvSpPr/>
              <p:nvPr/>
            </p:nvSpPr>
            <p:spPr>
              <a:xfrm rot="10800000">
                <a:off x="1491389" y="2361082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楕円 5">
                <a:extLst>
                  <a:ext uri="{FF2B5EF4-FFF2-40B4-BE49-F238E27FC236}">
                    <a16:creationId xmlns:a16="http://schemas.microsoft.com/office/drawing/2014/main" id="{784E7920-E4CF-4E24-A253-1F748DD1C780}"/>
                  </a:ext>
                </a:extLst>
              </p:cNvPr>
              <p:cNvSpPr/>
              <p:nvPr/>
            </p:nvSpPr>
            <p:spPr>
              <a:xfrm rot="5400000">
                <a:off x="2168973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楕円 5">
                <a:extLst>
                  <a:ext uri="{FF2B5EF4-FFF2-40B4-BE49-F238E27FC236}">
                    <a16:creationId xmlns:a16="http://schemas.microsoft.com/office/drawing/2014/main" id="{3B71BF4D-F02B-4169-96B3-AC1A6458C734}"/>
                  </a:ext>
                </a:extLst>
              </p:cNvPr>
              <p:cNvSpPr/>
              <p:nvPr/>
            </p:nvSpPr>
            <p:spPr>
              <a:xfrm rot="16200000">
                <a:off x="813806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楕円 108">
                <a:extLst>
                  <a:ext uri="{FF2B5EF4-FFF2-40B4-BE49-F238E27FC236}">
                    <a16:creationId xmlns:a16="http://schemas.microsoft.com/office/drawing/2014/main" id="{3BDF1BC4-F36A-43A3-9EEC-6191382036DC}"/>
                  </a:ext>
                </a:extLst>
              </p:cNvPr>
              <p:cNvSpPr/>
              <p:nvPr/>
            </p:nvSpPr>
            <p:spPr>
              <a:xfrm>
                <a:off x="1923907" y="2213932"/>
                <a:ext cx="219218" cy="219218"/>
              </a:xfrm>
              <a:prstGeom prst="ellipse">
                <a:avLst/>
              </a:prstGeom>
              <a:gradFill flip="none"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0EBC89DA-2420-42CB-8237-81EC0DDEA3AC}"/>
                </a:ext>
              </a:extLst>
            </p:cNvPr>
            <p:cNvGrpSpPr/>
            <p:nvPr/>
          </p:nvGrpSpPr>
          <p:grpSpPr>
            <a:xfrm>
              <a:off x="1630291" y="1084941"/>
              <a:ext cx="591459" cy="591459"/>
              <a:chOff x="715891" y="1005915"/>
              <a:chExt cx="2635252" cy="2635252"/>
            </a:xfrm>
          </p:grpSpPr>
          <p:sp>
            <p:nvSpPr>
              <p:cNvPr id="100" name="楕円 5">
                <a:extLst>
                  <a:ext uri="{FF2B5EF4-FFF2-40B4-BE49-F238E27FC236}">
                    <a16:creationId xmlns:a16="http://schemas.microsoft.com/office/drawing/2014/main" id="{BFA6BD3A-112D-425A-9517-D9FC6B855908}"/>
                  </a:ext>
                </a:extLst>
              </p:cNvPr>
              <p:cNvSpPr/>
              <p:nvPr/>
            </p:nvSpPr>
            <p:spPr>
              <a:xfrm>
                <a:off x="1491389" y="1005915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66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楕円 5">
                <a:extLst>
                  <a:ext uri="{FF2B5EF4-FFF2-40B4-BE49-F238E27FC236}">
                    <a16:creationId xmlns:a16="http://schemas.microsoft.com/office/drawing/2014/main" id="{64E3B02A-AD68-46FE-9A4C-DA28ED0DB0BF}"/>
                  </a:ext>
                </a:extLst>
              </p:cNvPr>
              <p:cNvSpPr/>
              <p:nvPr/>
            </p:nvSpPr>
            <p:spPr>
              <a:xfrm rot="10800000">
                <a:off x="1491389" y="2361082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66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楕円 5">
                <a:extLst>
                  <a:ext uri="{FF2B5EF4-FFF2-40B4-BE49-F238E27FC236}">
                    <a16:creationId xmlns:a16="http://schemas.microsoft.com/office/drawing/2014/main" id="{4299C79D-5421-4FC7-A04C-8E2225FB0441}"/>
                  </a:ext>
                </a:extLst>
              </p:cNvPr>
              <p:cNvSpPr/>
              <p:nvPr/>
            </p:nvSpPr>
            <p:spPr>
              <a:xfrm rot="5400000">
                <a:off x="2168973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66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楕円 5">
                <a:extLst>
                  <a:ext uri="{FF2B5EF4-FFF2-40B4-BE49-F238E27FC236}">
                    <a16:creationId xmlns:a16="http://schemas.microsoft.com/office/drawing/2014/main" id="{202988D0-64BB-4C3F-B860-DCAD076798E2}"/>
                  </a:ext>
                </a:extLst>
              </p:cNvPr>
              <p:cNvSpPr/>
              <p:nvPr/>
            </p:nvSpPr>
            <p:spPr>
              <a:xfrm rot="16200000">
                <a:off x="813806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66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楕円 103">
                <a:extLst>
                  <a:ext uri="{FF2B5EF4-FFF2-40B4-BE49-F238E27FC236}">
                    <a16:creationId xmlns:a16="http://schemas.microsoft.com/office/drawing/2014/main" id="{58544BC0-5BEA-410C-A961-1B5D29FE7BBF}"/>
                  </a:ext>
                </a:extLst>
              </p:cNvPr>
              <p:cNvSpPr/>
              <p:nvPr/>
            </p:nvSpPr>
            <p:spPr>
              <a:xfrm>
                <a:off x="1923907" y="2213932"/>
                <a:ext cx="219218" cy="219218"/>
              </a:xfrm>
              <a:prstGeom prst="ellipse">
                <a:avLst/>
              </a:prstGeom>
              <a:gradFill flip="none" rotWithShape="1">
                <a:gsLst>
                  <a:gs pos="0">
                    <a:srgbClr val="CCCCFF"/>
                  </a:gs>
                  <a:gs pos="100000">
                    <a:srgbClr val="66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ADF83E0C-9530-4B80-8882-863D0D974908}"/>
                </a:ext>
              </a:extLst>
            </p:cNvPr>
            <p:cNvGrpSpPr/>
            <p:nvPr/>
          </p:nvGrpSpPr>
          <p:grpSpPr>
            <a:xfrm>
              <a:off x="2256343" y="1084941"/>
              <a:ext cx="469783" cy="469783"/>
              <a:chOff x="715891" y="1005915"/>
              <a:chExt cx="2635252" cy="2635252"/>
            </a:xfrm>
          </p:grpSpPr>
          <p:sp>
            <p:nvSpPr>
              <p:cNvPr id="95" name="楕円 5">
                <a:extLst>
                  <a:ext uri="{FF2B5EF4-FFF2-40B4-BE49-F238E27FC236}">
                    <a16:creationId xmlns:a16="http://schemas.microsoft.com/office/drawing/2014/main" id="{14D04BD4-6F11-4868-A2DC-6E2C13AE92E0}"/>
                  </a:ext>
                </a:extLst>
              </p:cNvPr>
              <p:cNvSpPr/>
              <p:nvPr/>
            </p:nvSpPr>
            <p:spPr>
              <a:xfrm>
                <a:off x="1491389" y="1005915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楕円 5">
                <a:extLst>
                  <a:ext uri="{FF2B5EF4-FFF2-40B4-BE49-F238E27FC236}">
                    <a16:creationId xmlns:a16="http://schemas.microsoft.com/office/drawing/2014/main" id="{58F70DC9-9ED3-4E9D-BEC9-907E9496CE24}"/>
                  </a:ext>
                </a:extLst>
              </p:cNvPr>
              <p:cNvSpPr/>
              <p:nvPr/>
            </p:nvSpPr>
            <p:spPr>
              <a:xfrm rot="10800000">
                <a:off x="1491389" y="2361082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楕円 5">
                <a:extLst>
                  <a:ext uri="{FF2B5EF4-FFF2-40B4-BE49-F238E27FC236}">
                    <a16:creationId xmlns:a16="http://schemas.microsoft.com/office/drawing/2014/main" id="{83F67B5F-65DF-41E9-94F8-5B9952CBBCFE}"/>
                  </a:ext>
                </a:extLst>
              </p:cNvPr>
              <p:cNvSpPr/>
              <p:nvPr/>
            </p:nvSpPr>
            <p:spPr>
              <a:xfrm rot="5400000">
                <a:off x="2168973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楕円 5">
                <a:extLst>
                  <a:ext uri="{FF2B5EF4-FFF2-40B4-BE49-F238E27FC236}">
                    <a16:creationId xmlns:a16="http://schemas.microsoft.com/office/drawing/2014/main" id="{3CE0EA65-BDDB-4F57-B4DE-A9419E256ADC}"/>
                  </a:ext>
                </a:extLst>
              </p:cNvPr>
              <p:cNvSpPr/>
              <p:nvPr/>
            </p:nvSpPr>
            <p:spPr>
              <a:xfrm rot="16200000">
                <a:off x="813806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楕円 98">
                <a:extLst>
                  <a:ext uri="{FF2B5EF4-FFF2-40B4-BE49-F238E27FC236}">
                    <a16:creationId xmlns:a16="http://schemas.microsoft.com/office/drawing/2014/main" id="{8D390F3E-AC6F-4BB7-83AA-03442CC903DA}"/>
                  </a:ext>
                </a:extLst>
              </p:cNvPr>
              <p:cNvSpPr/>
              <p:nvPr/>
            </p:nvSpPr>
            <p:spPr>
              <a:xfrm>
                <a:off x="1923907" y="2213932"/>
                <a:ext cx="219218" cy="219218"/>
              </a:xfrm>
              <a:prstGeom prst="ellipse">
                <a:avLst/>
              </a:prstGeom>
              <a:gradFill flip="none"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F5AC4D6C-6DE0-4D85-B12C-DC6534DF80FE}"/>
                </a:ext>
              </a:extLst>
            </p:cNvPr>
            <p:cNvGrpSpPr/>
            <p:nvPr/>
          </p:nvGrpSpPr>
          <p:grpSpPr>
            <a:xfrm>
              <a:off x="2021208" y="1389096"/>
              <a:ext cx="506379" cy="506379"/>
              <a:chOff x="715891" y="1005915"/>
              <a:chExt cx="2635252" cy="2635252"/>
            </a:xfrm>
          </p:grpSpPr>
          <p:sp>
            <p:nvSpPr>
              <p:cNvPr id="90" name="楕円 5">
                <a:extLst>
                  <a:ext uri="{FF2B5EF4-FFF2-40B4-BE49-F238E27FC236}">
                    <a16:creationId xmlns:a16="http://schemas.microsoft.com/office/drawing/2014/main" id="{EA553984-571A-4F82-AC3D-A886600C9E1D}"/>
                  </a:ext>
                </a:extLst>
              </p:cNvPr>
              <p:cNvSpPr/>
              <p:nvPr/>
            </p:nvSpPr>
            <p:spPr>
              <a:xfrm>
                <a:off x="1491389" y="1005915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楕円 5">
                <a:extLst>
                  <a:ext uri="{FF2B5EF4-FFF2-40B4-BE49-F238E27FC236}">
                    <a16:creationId xmlns:a16="http://schemas.microsoft.com/office/drawing/2014/main" id="{20ED231B-E4EB-4824-BA02-8868C03A6414}"/>
                  </a:ext>
                </a:extLst>
              </p:cNvPr>
              <p:cNvSpPr/>
              <p:nvPr/>
            </p:nvSpPr>
            <p:spPr>
              <a:xfrm rot="10800000">
                <a:off x="1491389" y="2361082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楕円 5">
                <a:extLst>
                  <a:ext uri="{FF2B5EF4-FFF2-40B4-BE49-F238E27FC236}">
                    <a16:creationId xmlns:a16="http://schemas.microsoft.com/office/drawing/2014/main" id="{60A6AE97-09F9-475E-ACDA-B223AFE40A5D}"/>
                  </a:ext>
                </a:extLst>
              </p:cNvPr>
              <p:cNvSpPr/>
              <p:nvPr/>
            </p:nvSpPr>
            <p:spPr>
              <a:xfrm rot="5400000">
                <a:off x="2168973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楕円 5">
                <a:extLst>
                  <a:ext uri="{FF2B5EF4-FFF2-40B4-BE49-F238E27FC236}">
                    <a16:creationId xmlns:a16="http://schemas.microsoft.com/office/drawing/2014/main" id="{D7A26FC4-7E5C-40B7-AA89-70E994B6078E}"/>
                  </a:ext>
                </a:extLst>
              </p:cNvPr>
              <p:cNvSpPr/>
              <p:nvPr/>
            </p:nvSpPr>
            <p:spPr>
              <a:xfrm rot="16200000">
                <a:off x="813806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楕円 93">
                <a:extLst>
                  <a:ext uri="{FF2B5EF4-FFF2-40B4-BE49-F238E27FC236}">
                    <a16:creationId xmlns:a16="http://schemas.microsoft.com/office/drawing/2014/main" id="{AAEF4FBD-BB19-4EED-B173-1E81DEE39B50}"/>
                  </a:ext>
                </a:extLst>
              </p:cNvPr>
              <p:cNvSpPr/>
              <p:nvPr/>
            </p:nvSpPr>
            <p:spPr>
              <a:xfrm>
                <a:off x="1923907" y="2213932"/>
                <a:ext cx="219218" cy="219218"/>
              </a:xfrm>
              <a:prstGeom prst="ellipse">
                <a:avLst/>
              </a:pr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CE579070-A8A3-4EB5-BC8C-5E8CD3CC5A08}"/>
                </a:ext>
              </a:extLst>
            </p:cNvPr>
            <p:cNvGrpSpPr/>
            <p:nvPr/>
          </p:nvGrpSpPr>
          <p:grpSpPr>
            <a:xfrm>
              <a:off x="1843305" y="740674"/>
              <a:ext cx="653173" cy="653173"/>
              <a:chOff x="715891" y="1005915"/>
              <a:chExt cx="2635252" cy="2635252"/>
            </a:xfrm>
          </p:grpSpPr>
          <p:sp>
            <p:nvSpPr>
              <p:cNvPr id="85" name="楕円 5">
                <a:extLst>
                  <a:ext uri="{FF2B5EF4-FFF2-40B4-BE49-F238E27FC236}">
                    <a16:creationId xmlns:a16="http://schemas.microsoft.com/office/drawing/2014/main" id="{61E9F701-3320-4E7A-90B7-F61A538BFABE}"/>
                  </a:ext>
                </a:extLst>
              </p:cNvPr>
              <p:cNvSpPr/>
              <p:nvPr/>
            </p:nvSpPr>
            <p:spPr>
              <a:xfrm>
                <a:off x="1491389" y="1005915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楕円 5">
                <a:extLst>
                  <a:ext uri="{FF2B5EF4-FFF2-40B4-BE49-F238E27FC236}">
                    <a16:creationId xmlns:a16="http://schemas.microsoft.com/office/drawing/2014/main" id="{F6DDF588-36E1-48BB-8FE4-CF18D6A241A3}"/>
                  </a:ext>
                </a:extLst>
              </p:cNvPr>
              <p:cNvSpPr/>
              <p:nvPr/>
            </p:nvSpPr>
            <p:spPr>
              <a:xfrm rot="10800000">
                <a:off x="1491389" y="2361082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楕円 5">
                <a:extLst>
                  <a:ext uri="{FF2B5EF4-FFF2-40B4-BE49-F238E27FC236}">
                    <a16:creationId xmlns:a16="http://schemas.microsoft.com/office/drawing/2014/main" id="{6BC7E87F-50C4-49E8-8EC7-D98CD79F586A}"/>
                  </a:ext>
                </a:extLst>
              </p:cNvPr>
              <p:cNvSpPr/>
              <p:nvPr/>
            </p:nvSpPr>
            <p:spPr>
              <a:xfrm rot="5400000">
                <a:off x="2168973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楕円 5">
                <a:extLst>
                  <a:ext uri="{FF2B5EF4-FFF2-40B4-BE49-F238E27FC236}">
                    <a16:creationId xmlns:a16="http://schemas.microsoft.com/office/drawing/2014/main" id="{A965D6D8-94E9-4082-AD5B-695C292EC5E4}"/>
                  </a:ext>
                </a:extLst>
              </p:cNvPr>
              <p:cNvSpPr/>
              <p:nvPr/>
            </p:nvSpPr>
            <p:spPr>
              <a:xfrm rot="16200000">
                <a:off x="813806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B3475CBB-B9C6-45BC-A814-F09CB7679741}"/>
                  </a:ext>
                </a:extLst>
              </p:cNvPr>
              <p:cNvSpPr/>
              <p:nvPr/>
            </p:nvSpPr>
            <p:spPr>
              <a:xfrm>
                <a:off x="1923907" y="2213932"/>
                <a:ext cx="219218" cy="219218"/>
              </a:xfrm>
              <a:prstGeom prst="ellipse">
                <a:avLst/>
              </a:pr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687ED06B-6C65-4E17-9D4F-59A10240A31F}"/>
                </a:ext>
              </a:extLst>
            </p:cNvPr>
            <p:cNvGrpSpPr/>
            <p:nvPr/>
          </p:nvGrpSpPr>
          <p:grpSpPr>
            <a:xfrm>
              <a:off x="1039741" y="1072241"/>
              <a:ext cx="591459" cy="591459"/>
              <a:chOff x="715891" y="1005915"/>
              <a:chExt cx="2635252" cy="2635252"/>
            </a:xfrm>
          </p:grpSpPr>
          <p:sp>
            <p:nvSpPr>
              <p:cNvPr id="80" name="楕円 5">
                <a:extLst>
                  <a:ext uri="{FF2B5EF4-FFF2-40B4-BE49-F238E27FC236}">
                    <a16:creationId xmlns:a16="http://schemas.microsoft.com/office/drawing/2014/main" id="{222A4349-DFCA-4F0D-AFB0-D71C93A7A938}"/>
                  </a:ext>
                </a:extLst>
              </p:cNvPr>
              <p:cNvSpPr/>
              <p:nvPr/>
            </p:nvSpPr>
            <p:spPr>
              <a:xfrm>
                <a:off x="1491389" y="1005915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66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楕円 5">
                <a:extLst>
                  <a:ext uri="{FF2B5EF4-FFF2-40B4-BE49-F238E27FC236}">
                    <a16:creationId xmlns:a16="http://schemas.microsoft.com/office/drawing/2014/main" id="{A7F133DD-8B7E-4B77-B883-42DADFDCC4B7}"/>
                  </a:ext>
                </a:extLst>
              </p:cNvPr>
              <p:cNvSpPr/>
              <p:nvPr/>
            </p:nvSpPr>
            <p:spPr>
              <a:xfrm rot="10800000">
                <a:off x="1491389" y="2361082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66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楕円 5">
                <a:extLst>
                  <a:ext uri="{FF2B5EF4-FFF2-40B4-BE49-F238E27FC236}">
                    <a16:creationId xmlns:a16="http://schemas.microsoft.com/office/drawing/2014/main" id="{BB4898E6-24AF-4AB5-B5F5-A9EBA423555A}"/>
                  </a:ext>
                </a:extLst>
              </p:cNvPr>
              <p:cNvSpPr/>
              <p:nvPr/>
            </p:nvSpPr>
            <p:spPr>
              <a:xfrm rot="5400000">
                <a:off x="2168973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66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楕円 5">
                <a:extLst>
                  <a:ext uri="{FF2B5EF4-FFF2-40B4-BE49-F238E27FC236}">
                    <a16:creationId xmlns:a16="http://schemas.microsoft.com/office/drawing/2014/main" id="{68404FB6-4139-49E5-A6CB-913A0CF9DBBA}"/>
                  </a:ext>
                </a:extLst>
              </p:cNvPr>
              <p:cNvSpPr/>
              <p:nvPr/>
            </p:nvSpPr>
            <p:spPr>
              <a:xfrm rot="16200000">
                <a:off x="813806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66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4F03AF1D-ED81-4A2A-B85E-0BD9BBBF92BB}"/>
                  </a:ext>
                </a:extLst>
              </p:cNvPr>
              <p:cNvSpPr/>
              <p:nvPr/>
            </p:nvSpPr>
            <p:spPr>
              <a:xfrm>
                <a:off x="1923907" y="2213932"/>
                <a:ext cx="219218" cy="219218"/>
              </a:xfrm>
              <a:prstGeom prst="ellipse">
                <a:avLst/>
              </a:prstGeom>
              <a:gradFill flip="none" rotWithShape="1">
                <a:gsLst>
                  <a:gs pos="0">
                    <a:srgbClr val="CCCCFF"/>
                  </a:gs>
                  <a:gs pos="100000">
                    <a:srgbClr val="66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542F6FD7-D4B7-41A8-856A-CC34131F034F}"/>
                </a:ext>
              </a:extLst>
            </p:cNvPr>
            <p:cNvGrpSpPr/>
            <p:nvPr/>
          </p:nvGrpSpPr>
          <p:grpSpPr>
            <a:xfrm>
              <a:off x="1665793" y="1072241"/>
              <a:ext cx="469783" cy="469783"/>
              <a:chOff x="715891" y="1005915"/>
              <a:chExt cx="2635252" cy="2635252"/>
            </a:xfrm>
          </p:grpSpPr>
          <p:sp>
            <p:nvSpPr>
              <p:cNvPr id="75" name="楕円 5">
                <a:extLst>
                  <a:ext uri="{FF2B5EF4-FFF2-40B4-BE49-F238E27FC236}">
                    <a16:creationId xmlns:a16="http://schemas.microsoft.com/office/drawing/2014/main" id="{1BAACBA0-247B-41EC-B779-9D78DC13E163}"/>
                  </a:ext>
                </a:extLst>
              </p:cNvPr>
              <p:cNvSpPr/>
              <p:nvPr/>
            </p:nvSpPr>
            <p:spPr>
              <a:xfrm>
                <a:off x="1491389" y="1005915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楕円 5">
                <a:extLst>
                  <a:ext uri="{FF2B5EF4-FFF2-40B4-BE49-F238E27FC236}">
                    <a16:creationId xmlns:a16="http://schemas.microsoft.com/office/drawing/2014/main" id="{4B2619B9-0E10-473A-8643-8104366CBA05}"/>
                  </a:ext>
                </a:extLst>
              </p:cNvPr>
              <p:cNvSpPr/>
              <p:nvPr/>
            </p:nvSpPr>
            <p:spPr>
              <a:xfrm rot="10800000">
                <a:off x="1491389" y="2361082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楕円 5">
                <a:extLst>
                  <a:ext uri="{FF2B5EF4-FFF2-40B4-BE49-F238E27FC236}">
                    <a16:creationId xmlns:a16="http://schemas.microsoft.com/office/drawing/2014/main" id="{3A997FBF-9A80-467F-A094-A403B2924246}"/>
                  </a:ext>
                </a:extLst>
              </p:cNvPr>
              <p:cNvSpPr/>
              <p:nvPr/>
            </p:nvSpPr>
            <p:spPr>
              <a:xfrm rot="5400000">
                <a:off x="2168973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楕円 5">
                <a:extLst>
                  <a:ext uri="{FF2B5EF4-FFF2-40B4-BE49-F238E27FC236}">
                    <a16:creationId xmlns:a16="http://schemas.microsoft.com/office/drawing/2014/main" id="{D473F7B9-A7ED-4313-9CCB-C216BA184C48}"/>
                  </a:ext>
                </a:extLst>
              </p:cNvPr>
              <p:cNvSpPr/>
              <p:nvPr/>
            </p:nvSpPr>
            <p:spPr>
              <a:xfrm rot="16200000">
                <a:off x="813806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EDD74AB5-64A2-44AB-A4C1-AA5429543917}"/>
                  </a:ext>
                </a:extLst>
              </p:cNvPr>
              <p:cNvSpPr/>
              <p:nvPr/>
            </p:nvSpPr>
            <p:spPr>
              <a:xfrm>
                <a:off x="1923907" y="2213932"/>
                <a:ext cx="219218" cy="219218"/>
              </a:xfrm>
              <a:prstGeom prst="ellipse">
                <a:avLst/>
              </a:prstGeom>
              <a:gradFill flip="none"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499191CB-185C-4B3F-BB2A-2732A4387F4B}"/>
                </a:ext>
              </a:extLst>
            </p:cNvPr>
            <p:cNvGrpSpPr/>
            <p:nvPr/>
          </p:nvGrpSpPr>
          <p:grpSpPr>
            <a:xfrm>
              <a:off x="1430658" y="1376396"/>
              <a:ext cx="506379" cy="506379"/>
              <a:chOff x="715891" y="1005915"/>
              <a:chExt cx="2635252" cy="2635252"/>
            </a:xfrm>
          </p:grpSpPr>
          <p:sp>
            <p:nvSpPr>
              <p:cNvPr id="70" name="楕円 5">
                <a:extLst>
                  <a:ext uri="{FF2B5EF4-FFF2-40B4-BE49-F238E27FC236}">
                    <a16:creationId xmlns:a16="http://schemas.microsoft.com/office/drawing/2014/main" id="{F347BB72-245C-419B-998D-CE07EC599D54}"/>
                  </a:ext>
                </a:extLst>
              </p:cNvPr>
              <p:cNvSpPr/>
              <p:nvPr/>
            </p:nvSpPr>
            <p:spPr>
              <a:xfrm>
                <a:off x="1491389" y="1005915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5">
                <a:extLst>
                  <a:ext uri="{FF2B5EF4-FFF2-40B4-BE49-F238E27FC236}">
                    <a16:creationId xmlns:a16="http://schemas.microsoft.com/office/drawing/2014/main" id="{17C8D1A9-E46B-4D03-B8D0-7375C1582568}"/>
                  </a:ext>
                </a:extLst>
              </p:cNvPr>
              <p:cNvSpPr/>
              <p:nvPr/>
            </p:nvSpPr>
            <p:spPr>
              <a:xfrm rot="10800000">
                <a:off x="1491389" y="2361082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楕円 5">
                <a:extLst>
                  <a:ext uri="{FF2B5EF4-FFF2-40B4-BE49-F238E27FC236}">
                    <a16:creationId xmlns:a16="http://schemas.microsoft.com/office/drawing/2014/main" id="{04C035C1-2253-4566-A181-7CBF915DE2CA}"/>
                  </a:ext>
                </a:extLst>
              </p:cNvPr>
              <p:cNvSpPr/>
              <p:nvPr/>
            </p:nvSpPr>
            <p:spPr>
              <a:xfrm rot="5400000">
                <a:off x="2168973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楕円 5">
                <a:extLst>
                  <a:ext uri="{FF2B5EF4-FFF2-40B4-BE49-F238E27FC236}">
                    <a16:creationId xmlns:a16="http://schemas.microsoft.com/office/drawing/2014/main" id="{F0246E1B-5543-4351-91DC-2FEDD3F339B1}"/>
                  </a:ext>
                </a:extLst>
              </p:cNvPr>
              <p:cNvSpPr/>
              <p:nvPr/>
            </p:nvSpPr>
            <p:spPr>
              <a:xfrm rot="16200000">
                <a:off x="813806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400B815E-9D1A-46E6-9982-C9EC317DC4FE}"/>
                  </a:ext>
                </a:extLst>
              </p:cNvPr>
              <p:cNvSpPr/>
              <p:nvPr/>
            </p:nvSpPr>
            <p:spPr>
              <a:xfrm>
                <a:off x="1923907" y="2213932"/>
                <a:ext cx="219218" cy="219218"/>
              </a:xfrm>
              <a:prstGeom prst="ellipse">
                <a:avLst/>
              </a:pr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34325AA9-6E59-486A-82A6-A9CC9A6885B4}"/>
                </a:ext>
              </a:extLst>
            </p:cNvPr>
            <p:cNvGrpSpPr/>
            <p:nvPr/>
          </p:nvGrpSpPr>
          <p:grpSpPr>
            <a:xfrm>
              <a:off x="1377042" y="772417"/>
              <a:ext cx="624317" cy="624317"/>
              <a:chOff x="715891" y="1005915"/>
              <a:chExt cx="2635252" cy="2635252"/>
            </a:xfrm>
          </p:grpSpPr>
          <p:sp>
            <p:nvSpPr>
              <p:cNvPr id="65" name="楕円 5">
                <a:extLst>
                  <a:ext uri="{FF2B5EF4-FFF2-40B4-BE49-F238E27FC236}">
                    <a16:creationId xmlns:a16="http://schemas.microsoft.com/office/drawing/2014/main" id="{32484252-68CD-4FD4-B5F6-424A4D183F55}"/>
                  </a:ext>
                </a:extLst>
              </p:cNvPr>
              <p:cNvSpPr/>
              <p:nvPr/>
            </p:nvSpPr>
            <p:spPr>
              <a:xfrm>
                <a:off x="1491389" y="1005915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5">
                <a:extLst>
                  <a:ext uri="{FF2B5EF4-FFF2-40B4-BE49-F238E27FC236}">
                    <a16:creationId xmlns:a16="http://schemas.microsoft.com/office/drawing/2014/main" id="{04A3829B-A821-4338-B593-F8FD72EDAB0C}"/>
                  </a:ext>
                </a:extLst>
              </p:cNvPr>
              <p:cNvSpPr/>
              <p:nvPr/>
            </p:nvSpPr>
            <p:spPr>
              <a:xfrm rot="10800000">
                <a:off x="1491389" y="2361082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楕円 5">
                <a:extLst>
                  <a:ext uri="{FF2B5EF4-FFF2-40B4-BE49-F238E27FC236}">
                    <a16:creationId xmlns:a16="http://schemas.microsoft.com/office/drawing/2014/main" id="{86294A85-265B-4EC8-8306-BCC09BA9BEDA}"/>
                  </a:ext>
                </a:extLst>
              </p:cNvPr>
              <p:cNvSpPr/>
              <p:nvPr/>
            </p:nvSpPr>
            <p:spPr>
              <a:xfrm rot="5400000">
                <a:off x="2168973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楕円 5">
                <a:extLst>
                  <a:ext uri="{FF2B5EF4-FFF2-40B4-BE49-F238E27FC236}">
                    <a16:creationId xmlns:a16="http://schemas.microsoft.com/office/drawing/2014/main" id="{914E8B27-EBFD-4DC8-9B9C-3DA4DF0F3FF0}"/>
                  </a:ext>
                </a:extLst>
              </p:cNvPr>
              <p:cNvSpPr/>
              <p:nvPr/>
            </p:nvSpPr>
            <p:spPr>
              <a:xfrm rot="16200000">
                <a:off x="813806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3E97233B-3F26-4A0D-A8FB-BCA374575D7E}"/>
                  </a:ext>
                </a:extLst>
              </p:cNvPr>
              <p:cNvSpPr/>
              <p:nvPr/>
            </p:nvSpPr>
            <p:spPr>
              <a:xfrm>
                <a:off x="1923907" y="2213932"/>
                <a:ext cx="219218" cy="219218"/>
              </a:xfrm>
              <a:prstGeom prst="ellipse">
                <a:avLst/>
              </a:pr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B036BE39-8766-4A20-B737-F94B09FE08EB}"/>
                </a:ext>
              </a:extLst>
            </p:cNvPr>
            <p:cNvGrpSpPr/>
            <p:nvPr/>
          </p:nvGrpSpPr>
          <p:grpSpPr>
            <a:xfrm>
              <a:off x="804297" y="1286936"/>
              <a:ext cx="591459" cy="591459"/>
              <a:chOff x="715891" y="1005915"/>
              <a:chExt cx="2635252" cy="2635252"/>
            </a:xfrm>
          </p:grpSpPr>
          <p:sp>
            <p:nvSpPr>
              <p:cNvPr id="60" name="楕円 5">
                <a:extLst>
                  <a:ext uri="{FF2B5EF4-FFF2-40B4-BE49-F238E27FC236}">
                    <a16:creationId xmlns:a16="http://schemas.microsoft.com/office/drawing/2014/main" id="{BA878D89-79B5-4B49-A61B-A41C65B064A5}"/>
                  </a:ext>
                </a:extLst>
              </p:cNvPr>
              <p:cNvSpPr/>
              <p:nvPr/>
            </p:nvSpPr>
            <p:spPr>
              <a:xfrm>
                <a:off x="1491389" y="1005915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66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楕円 5">
                <a:extLst>
                  <a:ext uri="{FF2B5EF4-FFF2-40B4-BE49-F238E27FC236}">
                    <a16:creationId xmlns:a16="http://schemas.microsoft.com/office/drawing/2014/main" id="{C0C3D675-0821-479F-A703-5B793DAABEA4}"/>
                  </a:ext>
                </a:extLst>
              </p:cNvPr>
              <p:cNvSpPr/>
              <p:nvPr/>
            </p:nvSpPr>
            <p:spPr>
              <a:xfrm rot="10800000">
                <a:off x="1491389" y="2361082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66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5">
                <a:extLst>
                  <a:ext uri="{FF2B5EF4-FFF2-40B4-BE49-F238E27FC236}">
                    <a16:creationId xmlns:a16="http://schemas.microsoft.com/office/drawing/2014/main" id="{D05018BA-5CD0-4E2A-B116-B10458C91410}"/>
                  </a:ext>
                </a:extLst>
              </p:cNvPr>
              <p:cNvSpPr/>
              <p:nvPr/>
            </p:nvSpPr>
            <p:spPr>
              <a:xfrm rot="5400000">
                <a:off x="2168973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66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楕円 5">
                <a:extLst>
                  <a:ext uri="{FF2B5EF4-FFF2-40B4-BE49-F238E27FC236}">
                    <a16:creationId xmlns:a16="http://schemas.microsoft.com/office/drawing/2014/main" id="{B2CCD841-70E9-4BCA-8766-17325EA614CA}"/>
                  </a:ext>
                </a:extLst>
              </p:cNvPr>
              <p:cNvSpPr/>
              <p:nvPr/>
            </p:nvSpPr>
            <p:spPr>
              <a:xfrm rot="16200000">
                <a:off x="813806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66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7F0538FA-ABAD-44CF-939F-EB8216296441}"/>
                  </a:ext>
                </a:extLst>
              </p:cNvPr>
              <p:cNvSpPr/>
              <p:nvPr/>
            </p:nvSpPr>
            <p:spPr>
              <a:xfrm>
                <a:off x="1923907" y="2213932"/>
                <a:ext cx="219218" cy="219218"/>
              </a:xfrm>
              <a:prstGeom prst="ellipse">
                <a:avLst/>
              </a:prstGeom>
              <a:gradFill flip="none" rotWithShape="1">
                <a:gsLst>
                  <a:gs pos="0">
                    <a:srgbClr val="CCCCFF"/>
                  </a:gs>
                  <a:gs pos="100000">
                    <a:srgbClr val="66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E63EC1F2-1D57-48E9-AB5B-20C1AAC45F3B}"/>
                </a:ext>
              </a:extLst>
            </p:cNvPr>
            <p:cNvGrpSpPr/>
            <p:nvPr/>
          </p:nvGrpSpPr>
          <p:grpSpPr>
            <a:xfrm>
              <a:off x="2429653" y="1341082"/>
              <a:ext cx="469783" cy="469783"/>
              <a:chOff x="715891" y="1005915"/>
              <a:chExt cx="2635252" cy="2635252"/>
            </a:xfrm>
          </p:grpSpPr>
          <p:sp>
            <p:nvSpPr>
              <p:cNvPr id="55" name="楕円 5">
                <a:extLst>
                  <a:ext uri="{FF2B5EF4-FFF2-40B4-BE49-F238E27FC236}">
                    <a16:creationId xmlns:a16="http://schemas.microsoft.com/office/drawing/2014/main" id="{8C4646B2-FCC1-4E2B-9BB1-EC77951736DB}"/>
                  </a:ext>
                </a:extLst>
              </p:cNvPr>
              <p:cNvSpPr/>
              <p:nvPr/>
            </p:nvSpPr>
            <p:spPr>
              <a:xfrm>
                <a:off x="1491389" y="1005915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楕円 5">
                <a:extLst>
                  <a:ext uri="{FF2B5EF4-FFF2-40B4-BE49-F238E27FC236}">
                    <a16:creationId xmlns:a16="http://schemas.microsoft.com/office/drawing/2014/main" id="{F1C67BF9-9E4F-4243-8296-11A0E1917F43}"/>
                  </a:ext>
                </a:extLst>
              </p:cNvPr>
              <p:cNvSpPr/>
              <p:nvPr/>
            </p:nvSpPr>
            <p:spPr>
              <a:xfrm rot="10800000">
                <a:off x="1491389" y="2361082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楕円 5">
                <a:extLst>
                  <a:ext uri="{FF2B5EF4-FFF2-40B4-BE49-F238E27FC236}">
                    <a16:creationId xmlns:a16="http://schemas.microsoft.com/office/drawing/2014/main" id="{7AB63619-E9DB-4F49-BA7B-54741EF7D203}"/>
                  </a:ext>
                </a:extLst>
              </p:cNvPr>
              <p:cNvSpPr/>
              <p:nvPr/>
            </p:nvSpPr>
            <p:spPr>
              <a:xfrm rot="5400000">
                <a:off x="2168973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楕円 5">
                <a:extLst>
                  <a:ext uri="{FF2B5EF4-FFF2-40B4-BE49-F238E27FC236}">
                    <a16:creationId xmlns:a16="http://schemas.microsoft.com/office/drawing/2014/main" id="{3FC946FC-911D-4ED0-B5B4-FF77FE8B4C71}"/>
                  </a:ext>
                </a:extLst>
              </p:cNvPr>
              <p:cNvSpPr/>
              <p:nvPr/>
            </p:nvSpPr>
            <p:spPr>
              <a:xfrm rot="16200000">
                <a:off x="813806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96CBB370-FFF6-4CEB-9C72-3E39510171E4}"/>
                  </a:ext>
                </a:extLst>
              </p:cNvPr>
              <p:cNvSpPr/>
              <p:nvPr/>
            </p:nvSpPr>
            <p:spPr>
              <a:xfrm>
                <a:off x="1923907" y="2213932"/>
                <a:ext cx="219218" cy="219218"/>
              </a:xfrm>
              <a:prstGeom prst="ellipse">
                <a:avLst/>
              </a:prstGeom>
              <a:gradFill flip="none"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D8BC8DB3-6182-4D82-A457-C54189D743B0}"/>
                </a:ext>
              </a:extLst>
            </p:cNvPr>
            <p:cNvGrpSpPr/>
            <p:nvPr/>
          </p:nvGrpSpPr>
          <p:grpSpPr>
            <a:xfrm>
              <a:off x="1304547" y="1433771"/>
              <a:ext cx="506379" cy="506379"/>
              <a:chOff x="715891" y="1005915"/>
              <a:chExt cx="2635252" cy="2635252"/>
            </a:xfrm>
          </p:grpSpPr>
          <p:sp>
            <p:nvSpPr>
              <p:cNvPr id="50" name="楕円 5">
                <a:extLst>
                  <a:ext uri="{FF2B5EF4-FFF2-40B4-BE49-F238E27FC236}">
                    <a16:creationId xmlns:a16="http://schemas.microsoft.com/office/drawing/2014/main" id="{81CDBB13-8A7F-4AFC-B082-7E45ED26406F}"/>
                  </a:ext>
                </a:extLst>
              </p:cNvPr>
              <p:cNvSpPr/>
              <p:nvPr/>
            </p:nvSpPr>
            <p:spPr>
              <a:xfrm>
                <a:off x="1491389" y="1005915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楕円 5">
                <a:extLst>
                  <a:ext uri="{FF2B5EF4-FFF2-40B4-BE49-F238E27FC236}">
                    <a16:creationId xmlns:a16="http://schemas.microsoft.com/office/drawing/2014/main" id="{82E4BD9F-6C3D-4A9A-AA93-E3ADF8C42136}"/>
                  </a:ext>
                </a:extLst>
              </p:cNvPr>
              <p:cNvSpPr/>
              <p:nvPr/>
            </p:nvSpPr>
            <p:spPr>
              <a:xfrm rot="10800000">
                <a:off x="1491389" y="2361082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楕円 5">
                <a:extLst>
                  <a:ext uri="{FF2B5EF4-FFF2-40B4-BE49-F238E27FC236}">
                    <a16:creationId xmlns:a16="http://schemas.microsoft.com/office/drawing/2014/main" id="{33C83D9E-B613-4A0D-927D-C13CF7E72A8E}"/>
                  </a:ext>
                </a:extLst>
              </p:cNvPr>
              <p:cNvSpPr/>
              <p:nvPr/>
            </p:nvSpPr>
            <p:spPr>
              <a:xfrm rot="5400000">
                <a:off x="2168973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楕円 5">
                <a:extLst>
                  <a:ext uri="{FF2B5EF4-FFF2-40B4-BE49-F238E27FC236}">
                    <a16:creationId xmlns:a16="http://schemas.microsoft.com/office/drawing/2014/main" id="{A45D49F3-194C-482A-83C4-3ECD035EF11A}"/>
                  </a:ext>
                </a:extLst>
              </p:cNvPr>
              <p:cNvSpPr/>
              <p:nvPr/>
            </p:nvSpPr>
            <p:spPr>
              <a:xfrm rot="16200000">
                <a:off x="813806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2160EF2A-397E-4129-BFA6-81FBBCFDF0D3}"/>
                  </a:ext>
                </a:extLst>
              </p:cNvPr>
              <p:cNvSpPr/>
              <p:nvPr/>
            </p:nvSpPr>
            <p:spPr>
              <a:xfrm>
                <a:off x="1923907" y="2213932"/>
                <a:ext cx="219218" cy="219218"/>
              </a:xfrm>
              <a:prstGeom prst="ellipse">
                <a:avLst/>
              </a:pr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83643434-8ED0-46A9-A352-513B22876314}"/>
                </a:ext>
              </a:extLst>
            </p:cNvPr>
            <p:cNvGrpSpPr/>
            <p:nvPr/>
          </p:nvGrpSpPr>
          <p:grpSpPr>
            <a:xfrm>
              <a:off x="1582955" y="1534424"/>
              <a:ext cx="653173" cy="653173"/>
              <a:chOff x="715891" y="1005915"/>
              <a:chExt cx="2635252" cy="2635252"/>
            </a:xfrm>
          </p:grpSpPr>
          <p:sp>
            <p:nvSpPr>
              <p:cNvPr id="45" name="楕円 5">
                <a:extLst>
                  <a:ext uri="{FF2B5EF4-FFF2-40B4-BE49-F238E27FC236}">
                    <a16:creationId xmlns:a16="http://schemas.microsoft.com/office/drawing/2014/main" id="{B1466F63-46E0-473E-AFA0-D5AD42677BEF}"/>
                  </a:ext>
                </a:extLst>
              </p:cNvPr>
              <p:cNvSpPr/>
              <p:nvPr/>
            </p:nvSpPr>
            <p:spPr>
              <a:xfrm>
                <a:off x="1491389" y="1005915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楕円 5">
                <a:extLst>
                  <a:ext uri="{FF2B5EF4-FFF2-40B4-BE49-F238E27FC236}">
                    <a16:creationId xmlns:a16="http://schemas.microsoft.com/office/drawing/2014/main" id="{93C2E222-2311-409A-AC23-B52FA23768DB}"/>
                  </a:ext>
                </a:extLst>
              </p:cNvPr>
              <p:cNvSpPr/>
              <p:nvPr/>
            </p:nvSpPr>
            <p:spPr>
              <a:xfrm rot="10800000">
                <a:off x="1491389" y="2361082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楕円 5">
                <a:extLst>
                  <a:ext uri="{FF2B5EF4-FFF2-40B4-BE49-F238E27FC236}">
                    <a16:creationId xmlns:a16="http://schemas.microsoft.com/office/drawing/2014/main" id="{DE320303-025D-4FC1-9FBA-771C295C7AC3}"/>
                  </a:ext>
                </a:extLst>
              </p:cNvPr>
              <p:cNvSpPr/>
              <p:nvPr/>
            </p:nvSpPr>
            <p:spPr>
              <a:xfrm rot="5400000">
                <a:off x="2168973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楕円 5">
                <a:extLst>
                  <a:ext uri="{FF2B5EF4-FFF2-40B4-BE49-F238E27FC236}">
                    <a16:creationId xmlns:a16="http://schemas.microsoft.com/office/drawing/2014/main" id="{3BBCA602-4697-4084-8A74-6DF8F72DA925}"/>
                  </a:ext>
                </a:extLst>
              </p:cNvPr>
              <p:cNvSpPr/>
              <p:nvPr/>
            </p:nvSpPr>
            <p:spPr>
              <a:xfrm rot="16200000">
                <a:off x="813806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3061AB24-2E4E-43C8-8523-80FA9BCCCDB8}"/>
                  </a:ext>
                </a:extLst>
              </p:cNvPr>
              <p:cNvSpPr/>
              <p:nvPr/>
            </p:nvSpPr>
            <p:spPr>
              <a:xfrm>
                <a:off x="1923907" y="2213932"/>
                <a:ext cx="219218" cy="219218"/>
              </a:xfrm>
              <a:prstGeom prst="ellipse">
                <a:avLst/>
              </a:pr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C70BD522-F9B9-4926-A357-9023DD437E23}"/>
                </a:ext>
              </a:extLst>
            </p:cNvPr>
            <p:cNvGrpSpPr/>
            <p:nvPr/>
          </p:nvGrpSpPr>
          <p:grpSpPr>
            <a:xfrm>
              <a:off x="2345613" y="1485987"/>
              <a:ext cx="653173" cy="653173"/>
              <a:chOff x="715891" y="1005915"/>
              <a:chExt cx="2635252" cy="2635252"/>
            </a:xfrm>
          </p:grpSpPr>
          <p:sp>
            <p:nvSpPr>
              <p:cNvPr id="40" name="楕円 5">
                <a:extLst>
                  <a:ext uri="{FF2B5EF4-FFF2-40B4-BE49-F238E27FC236}">
                    <a16:creationId xmlns:a16="http://schemas.microsoft.com/office/drawing/2014/main" id="{15FC7593-1ACB-46EE-A596-B956A47660B2}"/>
                  </a:ext>
                </a:extLst>
              </p:cNvPr>
              <p:cNvSpPr/>
              <p:nvPr/>
            </p:nvSpPr>
            <p:spPr>
              <a:xfrm>
                <a:off x="1491389" y="1005915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楕円 5">
                <a:extLst>
                  <a:ext uri="{FF2B5EF4-FFF2-40B4-BE49-F238E27FC236}">
                    <a16:creationId xmlns:a16="http://schemas.microsoft.com/office/drawing/2014/main" id="{7481ADCA-A6DC-4A97-84D2-5184E8FF8862}"/>
                  </a:ext>
                </a:extLst>
              </p:cNvPr>
              <p:cNvSpPr/>
              <p:nvPr/>
            </p:nvSpPr>
            <p:spPr>
              <a:xfrm rot="10800000">
                <a:off x="1491389" y="2361082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楕円 5">
                <a:extLst>
                  <a:ext uri="{FF2B5EF4-FFF2-40B4-BE49-F238E27FC236}">
                    <a16:creationId xmlns:a16="http://schemas.microsoft.com/office/drawing/2014/main" id="{D42E6737-F509-431D-A9FD-937BE2F88BB4}"/>
                  </a:ext>
                </a:extLst>
              </p:cNvPr>
              <p:cNvSpPr/>
              <p:nvPr/>
            </p:nvSpPr>
            <p:spPr>
              <a:xfrm rot="5400000">
                <a:off x="2168973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楕円 5">
                <a:extLst>
                  <a:ext uri="{FF2B5EF4-FFF2-40B4-BE49-F238E27FC236}">
                    <a16:creationId xmlns:a16="http://schemas.microsoft.com/office/drawing/2014/main" id="{28ADCC92-D490-4577-BDCF-F4134F40B55B}"/>
                  </a:ext>
                </a:extLst>
              </p:cNvPr>
              <p:cNvSpPr/>
              <p:nvPr/>
            </p:nvSpPr>
            <p:spPr>
              <a:xfrm rot="16200000">
                <a:off x="813806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0ABEEC1C-9B3F-43A4-8682-D3647E6E98A5}"/>
                  </a:ext>
                </a:extLst>
              </p:cNvPr>
              <p:cNvSpPr/>
              <p:nvPr/>
            </p:nvSpPr>
            <p:spPr>
              <a:xfrm>
                <a:off x="1923907" y="2213932"/>
                <a:ext cx="219218" cy="219218"/>
              </a:xfrm>
              <a:prstGeom prst="ellipse">
                <a:avLst/>
              </a:pr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99E4FACF-D99A-49BA-9EB8-590A713AE08B}"/>
                </a:ext>
              </a:extLst>
            </p:cNvPr>
            <p:cNvGrpSpPr/>
            <p:nvPr/>
          </p:nvGrpSpPr>
          <p:grpSpPr>
            <a:xfrm>
              <a:off x="1051427" y="1621515"/>
              <a:ext cx="653173" cy="653173"/>
              <a:chOff x="715891" y="1005915"/>
              <a:chExt cx="2635252" cy="2635252"/>
            </a:xfrm>
          </p:grpSpPr>
          <p:sp>
            <p:nvSpPr>
              <p:cNvPr id="35" name="楕円 5">
                <a:extLst>
                  <a:ext uri="{FF2B5EF4-FFF2-40B4-BE49-F238E27FC236}">
                    <a16:creationId xmlns:a16="http://schemas.microsoft.com/office/drawing/2014/main" id="{82AD1658-E483-4ABE-9C64-AC5FFA09E32C}"/>
                  </a:ext>
                </a:extLst>
              </p:cNvPr>
              <p:cNvSpPr/>
              <p:nvPr/>
            </p:nvSpPr>
            <p:spPr>
              <a:xfrm>
                <a:off x="1491389" y="1005915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楕円 5">
                <a:extLst>
                  <a:ext uri="{FF2B5EF4-FFF2-40B4-BE49-F238E27FC236}">
                    <a16:creationId xmlns:a16="http://schemas.microsoft.com/office/drawing/2014/main" id="{78C1B38B-B372-4B1C-BD46-FD056B8E5248}"/>
                  </a:ext>
                </a:extLst>
              </p:cNvPr>
              <p:cNvSpPr/>
              <p:nvPr/>
            </p:nvSpPr>
            <p:spPr>
              <a:xfrm rot="10800000">
                <a:off x="1491389" y="2361082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楕円 5">
                <a:extLst>
                  <a:ext uri="{FF2B5EF4-FFF2-40B4-BE49-F238E27FC236}">
                    <a16:creationId xmlns:a16="http://schemas.microsoft.com/office/drawing/2014/main" id="{BF43A81C-6E28-4D5A-B45C-7B571C6DA3B0}"/>
                  </a:ext>
                </a:extLst>
              </p:cNvPr>
              <p:cNvSpPr/>
              <p:nvPr/>
            </p:nvSpPr>
            <p:spPr>
              <a:xfrm rot="5400000">
                <a:off x="2168973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楕円 5">
                <a:extLst>
                  <a:ext uri="{FF2B5EF4-FFF2-40B4-BE49-F238E27FC236}">
                    <a16:creationId xmlns:a16="http://schemas.microsoft.com/office/drawing/2014/main" id="{A09A7F93-F1C6-4AF2-B439-2D8CA04E6E4E}"/>
                  </a:ext>
                </a:extLst>
              </p:cNvPr>
              <p:cNvSpPr/>
              <p:nvPr/>
            </p:nvSpPr>
            <p:spPr>
              <a:xfrm rot="16200000">
                <a:off x="813806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楕円 38">
                <a:extLst>
                  <a:ext uri="{FF2B5EF4-FFF2-40B4-BE49-F238E27FC236}">
                    <a16:creationId xmlns:a16="http://schemas.microsoft.com/office/drawing/2014/main" id="{47AFC937-BD20-4F25-B0BD-8B207498EB69}"/>
                  </a:ext>
                </a:extLst>
              </p:cNvPr>
              <p:cNvSpPr/>
              <p:nvPr/>
            </p:nvSpPr>
            <p:spPr>
              <a:xfrm>
                <a:off x="1923907" y="2213932"/>
                <a:ext cx="219218" cy="219218"/>
              </a:xfrm>
              <a:prstGeom prst="ellipse">
                <a:avLst/>
              </a:pr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093752F1-F543-4245-BBFD-08E28215AE94}"/>
                </a:ext>
              </a:extLst>
            </p:cNvPr>
            <p:cNvGrpSpPr/>
            <p:nvPr/>
          </p:nvGrpSpPr>
          <p:grpSpPr>
            <a:xfrm>
              <a:off x="2146171" y="1748591"/>
              <a:ext cx="539503" cy="539503"/>
              <a:chOff x="715891" y="1005915"/>
              <a:chExt cx="2635252" cy="2635252"/>
            </a:xfrm>
          </p:grpSpPr>
          <p:sp>
            <p:nvSpPr>
              <p:cNvPr id="30" name="楕円 5">
                <a:extLst>
                  <a:ext uri="{FF2B5EF4-FFF2-40B4-BE49-F238E27FC236}">
                    <a16:creationId xmlns:a16="http://schemas.microsoft.com/office/drawing/2014/main" id="{07AA4043-BD68-4A2B-A836-8329E85120D3}"/>
                  </a:ext>
                </a:extLst>
              </p:cNvPr>
              <p:cNvSpPr/>
              <p:nvPr/>
            </p:nvSpPr>
            <p:spPr>
              <a:xfrm>
                <a:off x="1491389" y="1005915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66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楕円 5">
                <a:extLst>
                  <a:ext uri="{FF2B5EF4-FFF2-40B4-BE49-F238E27FC236}">
                    <a16:creationId xmlns:a16="http://schemas.microsoft.com/office/drawing/2014/main" id="{CF9D2FD5-7CE4-4E2A-962A-948D36ED3B41}"/>
                  </a:ext>
                </a:extLst>
              </p:cNvPr>
              <p:cNvSpPr/>
              <p:nvPr/>
            </p:nvSpPr>
            <p:spPr>
              <a:xfrm rot="10800000">
                <a:off x="1491389" y="2361082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66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楕円 5">
                <a:extLst>
                  <a:ext uri="{FF2B5EF4-FFF2-40B4-BE49-F238E27FC236}">
                    <a16:creationId xmlns:a16="http://schemas.microsoft.com/office/drawing/2014/main" id="{B247D66E-596F-4B3D-A353-0C9D7910F1E3}"/>
                  </a:ext>
                </a:extLst>
              </p:cNvPr>
              <p:cNvSpPr/>
              <p:nvPr/>
            </p:nvSpPr>
            <p:spPr>
              <a:xfrm rot="5400000">
                <a:off x="2168973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66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楕円 5">
                <a:extLst>
                  <a:ext uri="{FF2B5EF4-FFF2-40B4-BE49-F238E27FC236}">
                    <a16:creationId xmlns:a16="http://schemas.microsoft.com/office/drawing/2014/main" id="{D5976659-3883-4A9C-8CB6-54D583026449}"/>
                  </a:ext>
                </a:extLst>
              </p:cNvPr>
              <p:cNvSpPr/>
              <p:nvPr/>
            </p:nvSpPr>
            <p:spPr>
              <a:xfrm rot="16200000">
                <a:off x="813806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66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822729BE-3AFA-41FB-905B-B56AAABFF791}"/>
                  </a:ext>
                </a:extLst>
              </p:cNvPr>
              <p:cNvSpPr/>
              <p:nvPr/>
            </p:nvSpPr>
            <p:spPr>
              <a:xfrm>
                <a:off x="1923907" y="2213932"/>
                <a:ext cx="219218" cy="219218"/>
              </a:xfrm>
              <a:prstGeom prst="ellipse">
                <a:avLst/>
              </a:prstGeom>
              <a:gradFill flip="none" rotWithShape="1">
                <a:gsLst>
                  <a:gs pos="0">
                    <a:srgbClr val="CCCCFF"/>
                  </a:gs>
                  <a:gs pos="100000">
                    <a:srgbClr val="66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B0C8AE8C-7FBB-479F-95F9-DE61AA62C7BB}"/>
                </a:ext>
              </a:extLst>
            </p:cNvPr>
            <p:cNvGrpSpPr/>
            <p:nvPr/>
          </p:nvGrpSpPr>
          <p:grpSpPr>
            <a:xfrm>
              <a:off x="1420852" y="1892849"/>
              <a:ext cx="504464" cy="504464"/>
              <a:chOff x="715891" y="1005915"/>
              <a:chExt cx="2635252" cy="2635252"/>
            </a:xfrm>
          </p:grpSpPr>
          <p:sp>
            <p:nvSpPr>
              <p:cNvPr id="25" name="楕円 5">
                <a:extLst>
                  <a:ext uri="{FF2B5EF4-FFF2-40B4-BE49-F238E27FC236}">
                    <a16:creationId xmlns:a16="http://schemas.microsoft.com/office/drawing/2014/main" id="{CBF93736-4457-45A5-8B1D-6DB3A5D0C5CF}"/>
                  </a:ext>
                </a:extLst>
              </p:cNvPr>
              <p:cNvSpPr/>
              <p:nvPr/>
            </p:nvSpPr>
            <p:spPr>
              <a:xfrm>
                <a:off x="1491389" y="1005915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66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楕円 5">
                <a:extLst>
                  <a:ext uri="{FF2B5EF4-FFF2-40B4-BE49-F238E27FC236}">
                    <a16:creationId xmlns:a16="http://schemas.microsoft.com/office/drawing/2014/main" id="{BF5E87E8-AD7F-4405-866F-19E5448CC67E}"/>
                  </a:ext>
                </a:extLst>
              </p:cNvPr>
              <p:cNvSpPr/>
              <p:nvPr/>
            </p:nvSpPr>
            <p:spPr>
              <a:xfrm rot="10800000">
                <a:off x="1491389" y="2361082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66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5">
                <a:extLst>
                  <a:ext uri="{FF2B5EF4-FFF2-40B4-BE49-F238E27FC236}">
                    <a16:creationId xmlns:a16="http://schemas.microsoft.com/office/drawing/2014/main" id="{EAB87762-5E4B-4205-9EAA-7095B7658459}"/>
                  </a:ext>
                </a:extLst>
              </p:cNvPr>
              <p:cNvSpPr/>
              <p:nvPr/>
            </p:nvSpPr>
            <p:spPr>
              <a:xfrm rot="5400000">
                <a:off x="2168973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66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楕円 5">
                <a:extLst>
                  <a:ext uri="{FF2B5EF4-FFF2-40B4-BE49-F238E27FC236}">
                    <a16:creationId xmlns:a16="http://schemas.microsoft.com/office/drawing/2014/main" id="{1A4F2161-AB4A-4D53-AE14-B5E4B4B9876A}"/>
                  </a:ext>
                </a:extLst>
              </p:cNvPr>
              <p:cNvSpPr/>
              <p:nvPr/>
            </p:nvSpPr>
            <p:spPr>
              <a:xfrm rot="16200000">
                <a:off x="813806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66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21B1556F-525D-42D8-B13B-627240D0750F}"/>
                  </a:ext>
                </a:extLst>
              </p:cNvPr>
              <p:cNvSpPr/>
              <p:nvPr/>
            </p:nvSpPr>
            <p:spPr>
              <a:xfrm>
                <a:off x="1923907" y="2213932"/>
                <a:ext cx="219218" cy="219218"/>
              </a:xfrm>
              <a:prstGeom prst="ellipse">
                <a:avLst/>
              </a:prstGeom>
              <a:gradFill flip="none" rotWithShape="1">
                <a:gsLst>
                  <a:gs pos="0">
                    <a:srgbClr val="CCCCFF"/>
                  </a:gs>
                  <a:gs pos="100000">
                    <a:srgbClr val="66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47609607-D1AE-4635-9EB9-B55D84C70298}"/>
              </a:ext>
            </a:extLst>
          </p:cNvPr>
          <p:cNvGrpSpPr/>
          <p:nvPr/>
        </p:nvGrpSpPr>
        <p:grpSpPr>
          <a:xfrm>
            <a:off x="6611631" y="1424481"/>
            <a:ext cx="2591627" cy="1571950"/>
            <a:chOff x="703574" y="2486065"/>
            <a:chExt cx="6473499" cy="3926496"/>
          </a:xfrm>
        </p:grpSpPr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7E89BA40-E644-44C3-BC8A-96548271F467}"/>
                </a:ext>
              </a:extLst>
            </p:cNvPr>
            <p:cNvSpPr/>
            <p:nvPr/>
          </p:nvSpPr>
          <p:spPr>
            <a:xfrm rot="17100000" flipH="1">
              <a:off x="4634809" y="3757786"/>
              <a:ext cx="1986916" cy="3097612"/>
            </a:xfrm>
            <a:custGeom>
              <a:avLst/>
              <a:gdLst>
                <a:gd name="connsiteX0" fmla="*/ 824171 w 1671383"/>
                <a:gd name="connsiteY0" fmla="*/ 2584450 h 2584450"/>
                <a:gd name="connsiteX1" fmla="*/ 781566 w 1671383"/>
                <a:gd name="connsiteY1" fmla="*/ 2514060 h 2584450"/>
                <a:gd name="connsiteX2" fmla="*/ 737388 w 1671383"/>
                <a:gd name="connsiteY2" fmla="*/ 2443652 h 2584450"/>
                <a:gd name="connsiteX3" fmla="*/ 736469 w 1671383"/>
                <a:gd name="connsiteY3" fmla="*/ 2444500 h 2584450"/>
                <a:gd name="connsiteX4" fmla="*/ 688481 w 1671383"/>
                <a:gd name="connsiteY4" fmla="*/ 2478183 h 2584450"/>
                <a:gd name="connsiteX5" fmla="*/ 666571 w 1671383"/>
                <a:gd name="connsiteY5" fmla="*/ 2402181 h 2584450"/>
                <a:gd name="connsiteX6" fmla="*/ 637476 w 1671383"/>
                <a:gd name="connsiteY6" fmla="*/ 2323883 h 2584450"/>
                <a:gd name="connsiteX7" fmla="*/ 580531 w 1671383"/>
                <a:gd name="connsiteY7" fmla="*/ 2370233 h 2584450"/>
                <a:gd name="connsiteX8" fmla="*/ 550285 w 1671383"/>
                <a:gd name="connsiteY8" fmla="*/ 2247110 h 2584450"/>
                <a:gd name="connsiteX9" fmla="*/ 522839 w 1671383"/>
                <a:gd name="connsiteY9" fmla="*/ 2175010 h 2584450"/>
                <a:gd name="connsiteX10" fmla="*/ 459882 w 1671383"/>
                <a:gd name="connsiteY10" fmla="*/ 2224182 h 2584450"/>
                <a:gd name="connsiteX11" fmla="*/ 407163 w 1671383"/>
                <a:gd name="connsiteY11" fmla="*/ 2021647 h 2584450"/>
                <a:gd name="connsiteX12" fmla="*/ 398099 w 1671383"/>
                <a:gd name="connsiteY12" fmla="*/ 1998804 h 2584450"/>
                <a:gd name="connsiteX13" fmla="*/ 321680 w 1671383"/>
                <a:gd name="connsiteY13" fmla="*/ 2049598 h 2584450"/>
                <a:gd name="connsiteX14" fmla="*/ 302914 w 1671383"/>
                <a:gd name="connsiteY14" fmla="*/ 1916442 h 2584450"/>
                <a:gd name="connsiteX15" fmla="*/ 288636 w 1671383"/>
                <a:gd name="connsiteY15" fmla="*/ 1864903 h 2584450"/>
                <a:gd name="connsiteX16" fmla="*/ 219196 w 1671383"/>
                <a:gd name="connsiteY16" fmla="*/ 1902937 h 2584450"/>
                <a:gd name="connsiteX17" fmla="*/ 213259 w 1671383"/>
                <a:gd name="connsiteY17" fmla="*/ 1794095 h 2584450"/>
                <a:gd name="connsiteX18" fmla="*/ 202954 w 1671383"/>
                <a:gd name="connsiteY18" fmla="*/ 1738942 h 2584450"/>
                <a:gd name="connsiteX19" fmla="*/ 117348 w 1671383"/>
                <a:gd name="connsiteY19" fmla="*/ 1777058 h 2584450"/>
                <a:gd name="connsiteX20" fmla="*/ 64803 w 1671383"/>
                <a:gd name="connsiteY20" fmla="*/ 1305376 h 2584450"/>
                <a:gd name="connsiteX21" fmla="*/ 38745 w 1671383"/>
                <a:gd name="connsiteY21" fmla="*/ 1163882 h 2584450"/>
                <a:gd name="connsiteX22" fmla="*/ 26572 w 1671383"/>
                <a:gd name="connsiteY22" fmla="*/ 1124481 h 2584450"/>
                <a:gd name="connsiteX23" fmla="*/ 5 w 1671383"/>
                <a:gd name="connsiteY23" fmla="*/ 944456 h 2584450"/>
                <a:gd name="connsiteX24" fmla="*/ 835689 w 1671383"/>
                <a:gd name="connsiteY24" fmla="*/ 0 h 2584450"/>
                <a:gd name="connsiteX25" fmla="*/ 1671373 w 1671383"/>
                <a:gd name="connsiteY25" fmla="*/ 944456 h 2584450"/>
                <a:gd name="connsiteX26" fmla="*/ 1644401 w 1671383"/>
                <a:gd name="connsiteY26" fmla="*/ 1119896 h 2584450"/>
                <a:gd name="connsiteX27" fmla="*/ 1635352 w 1671383"/>
                <a:gd name="connsiteY27" fmla="*/ 1149142 h 2584450"/>
                <a:gd name="connsiteX28" fmla="*/ 1606581 w 1671383"/>
                <a:gd name="connsiteY28" fmla="*/ 1305375 h 2584450"/>
                <a:gd name="connsiteX29" fmla="*/ 1554034 w 1671383"/>
                <a:gd name="connsiteY29" fmla="*/ 1777057 h 2584450"/>
                <a:gd name="connsiteX30" fmla="*/ 1468429 w 1671383"/>
                <a:gd name="connsiteY30" fmla="*/ 1738941 h 2584450"/>
                <a:gd name="connsiteX31" fmla="*/ 1458123 w 1671383"/>
                <a:gd name="connsiteY31" fmla="*/ 1794094 h 2584450"/>
                <a:gd name="connsiteX32" fmla="*/ 1452187 w 1671383"/>
                <a:gd name="connsiteY32" fmla="*/ 1902936 h 2584450"/>
                <a:gd name="connsiteX33" fmla="*/ 1382747 w 1671383"/>
                <a:gd name="connsiteY33" fmla="*/ 1864902 h 2584450"/>
                <a:gd name="connsiteX34" fmla="*/ 1368469 w 1671383"/>
                <a:gd name="connsiteY34" fmla="*/ 1916441 h 2584450"/>
                <a:gd name="connsiteX35" fmla="*/ 1349703 w 1671383"/>
                <a:gd name="connsiteY35" fmla="*/ 2049597 h 2584450"/>
                <a:gd name="connsiteX36" fmla="*/ 1273284 w 1671383"/>
                <a:gd name="connsiteY36" fmla="*/ 1998803 h 2584450"/>
                <a:gd name="connsiteX37" fmla="*/ 1264220 w 1671383"/>
                <a:gd name="connsiteY37" fmla="*/ 2021646 h 2584450"/>
                <a:gd name="connsiteX38" fmla="*/ 1211501 w 1671383"/>
                <a:gd name="connsiteY38" fmla="*/ 2224181 h 2584450"/>
                <a:gd name="connsiteX39" fmla="*/ 1148543 w 1671383"/>
                <a:gd name="connsiteY39" fmla="*/ 2175009 h 2584450"/>
                <a:gd name="connsiteX40" fmla="*/ 1121098 w 1671383"/>
                <a:gd name="connsiteY40" fmla="*/ 2247109 h 2584450"/>
                <a:gd name="connsiteX41" fmla="*/ 1090852 w 1671383"/>
                <a:gd name="connsiteY41" fmla="*/ 2370232 h 2584450"/>
                <a:gd name="connsiteX42" fmla="*/ 1033907 w 1671383"/>
                <a:gd name="connsiteY42" fmla="*/ 2323882 h 2584450"/>
                <a:gd name="connsiteX43" fmla="*/ 1004812 w 1671383"/>
                <a:gd name="connsiteY43" fmla="*/ 2402180 h 2584450"/>
                <a:gd name="connsiteX44" fmla="*/ 982902 w 1671383"/>
                <a:gd name="connsiteY44" fmla="*/ 2478182 h 2584450"/>
                <a:gd name="connsiteX45" fmla="*/ 934914 w 1671383"/>
                <a:gd name="connsiteY45" fmla="*/ 2444499 h 2584450"/>
                <a:gd name="connsiteX46" fmla="*/ 926868 w 1671383"/>
                <a:gd name="connsiteY46" fmla="*/ 2437072 h 2584450"/>
                <a:gd name="connsiteX47" fmla="*/ 873770 w 1671383"/>
                <a:gd name="connsiteY47" fmla="*/ 2513775 h 2584450"/>
                <a:gd name="connsiteX48" fmla="*/ 824171 w 1671383"/>
                <a:gd name="connsiteY48" fmla="*/ 2584450 h 2584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671383" h="2584450">
                  <a:moveTo>
                    <a:pt x="824171" y="2584450"/>
                  </a:moveTo>
                  <a:cubicBezTo>
                    <a:pt x="811531" y="2562944"/>
                    <a:pt x="797244" y="2539403"/>
                    <a:pt x="781566" y="2514060"/>
                  </a:cubicBezTo>
                  <a:lnTo>
                    <a:pt x="737388" y="2443652"/>
                  </a:lnTo>
                  <a:lnTo>
                    <a:pt x="736469" y="2444500"/>
                  </a:lnTo>
                  <a:cubicBezTo>
                    <a:pt x="720363" y="2457648"/>
                    <a:pt x="704341" y="2468948"/>
                    <a:pt x="688481" y="2478183"/>
                  </a:cubicBezTo>
                  <a:cubicBezTo>
                    <a:pt x="683051" y="2454608"/>
                    <a:pt x="675630" y="2429178"/>
                    <a:pt x="666571" y="2402181"/>
                  </a:cubicBezTo>
                  <a:lnTo>
                    <a:pt x="637476" y="2323883"/>
                  </a:lnTo>
                  <a:lnTo>
                    <a:pt x="580531" y="2370233"/>
                  </a:lnTo>
                  <a:cubicBezTo>
                    <a:pt x="575811" y="2334101"/>
                    <a:pt x="565201" y="2292621"/>
                    <a:pt x="550285" y="2247110"/>
                  </a:cubicBezTo>
                  <a:lnTo>
                    <a:pt x="522839" y="2175010"/>
                  </a:lnTo>
                  <a:lnTo>
                    <a:pt x="459882" y="2224182"/>
                  </a:lnTo>
                  <a:cubicBezTo>
                    <a:pt x="452803" y="2162842"/>
                    <a:pt x="433584" y="2094376"/>
                    <a:pt x="407163" y="2021647"/>
                  </a:cubicBezTo>
                  <a:lnTo>
                    <a:pt x="398099" y="1998804"/>
                  </a:lnTo>
                  <a:lnTo>
                    <a:pt x="321680" y="2049598"/>
                  </a:lnTo>
                  <a:cubicBezTo>
                    <a:pt x="320098" y="2008462"/>
                    <a:pt x="313378" y="1963758"/>
                    <a:pt x="302914" y="1916442"/>
                  </a:cubicBezTo>
                  <a:lnTo>
                    <a:pt x="288636" y="1864903"/>
                  </a:lnTo>
                  <a:lnTo>
                    <a:pt x="219196" y="1902937"/>
                  </a:lnTo>
                  <a:cubicBezTo>
                    <a:pt x="220767" y="1869604"/>
                    <a:pt x="218434" y="1833034"/>
                    <a:pt x="213259" y="1794095"/>
                  </a:cubicBezTo>
                  <a:lnTo>
                    <a:pt x="202954" y="1738942"/>
                  </a:lnTo>
                  <a:lnTo>
                    <a:pt x="117348" y="1777058"/>
                  </a:lnTo>
                  <a:cubicBezTo>
                    <a:pt x="133479" y="1652968"/>
                    <a:pt x="98655" y="1478988"/>
                    <a:pt x="64803" y="1305376"/>
                  </a:cubicBezTo>
                  <a:lnTo>
                    <a:pt x="38745" y="1163882"/>
                  </a:lnTo>
                  <a:lnTo>
                    <a:pt x="26572" y="1124481"/>
                  </a:lnTo>
                  <a:cubicBezTo>
                    <a:pt x="9303" y="1058929"/>
                    <a:pt x="-235" y="998298"/>
                    <a:pt x="5" y="944456"/>
                  </a:cubicBezTo>
                  <a:cubicBezTo>
                    <a:pt x="1925" y="513714"/>
                    <a:pt x="266966" y="0"/>
                    <a:pt x="835689" y="0"/>
                  </a:cubicBezTo>
                  <a:cubicBezTo>
                    <a:pt x="1404413" y="0"/>
                    <a:pt x="1673293" y="529589"/>
                    <a:pt x="1671373" y="944456"/>
                  </a:cubicBezTo>
                  <a:cubicBezTo>
                    <a:pt x="1671133" y="996314"/>
                    <a:pt x="1661518" y="1055446"/>
                    <a:pt x="1644401" y="1119896"/>
                  </a:cubicBezTo>
                  <a:lnTo>
                    <a:pt x="1635352" y="1149142"/>
                  </a:lnTo>
                  <a:lnTo>
                    <a:pt x="1606581" y="1305375"/>
                  </a:lnTo>
                  <a:cubicBezTo>
                    <a:pt x="1572727" y="1478987"/>
                    <a:pt x="1537904" y="1652967"/>
                    <a:pt x="1554034" y="1777057"/>
                  </a:cubicBezTo>
                  <a:lnTo>
                    <a:pt x="1468429" y="1738941"/>
                  </a:lnTo>
                  <a:lnTo>
                    <a:pt x="1458123" y="1794094"/>
                  </a:lnTo>
                  <a:cubicBezTo>
                    <a:pt x="1452949" y="1833033"/>
                    <a:pt x="1450616" y="1869603"/>
                    <a:pt x="1452187" y="1902936"/>
                  </a:cubicBezTo>
                  <a:lnTo>
                    <a:pt x="1382747" y="1864902"/>
                  </a:lnTo>
                  <a:lnTo>
                    <a:pt x="1368469" y="1916441"/>
                  </a:lnTo>
                  <a:cubicBezTo>
                    <a:pt x="1358005" y="1963757"/>
                    <a:pt x="1351285" y="2008461"/>
                    <a:pt x="1349703" y="2049597"/>
                  </a:cubicBezTo>
                  <a:lnTo>
                    <a:pt x="1273284" y="1998803"/>
                  </a:lnTo>
                  <a:lnTo>
                    <a:pt x="1264220" y="2021646"/>
                  </a:lnTo>
                  <a:cubicBezTo>
                    <a:pt x="1237799" y="2094375"/>
                    <a:pt x="1218580" y="2162841"/>
                    <a:pt x="1211501" y="2224181"/>
                  </a:cubicBezTo>
                  <a:lnTo>
                    <a:pt x="1148543" y="2175009"/>
                  </a:lnTo>
                  <a:lnTo>
                    <a:pt x="1121098" y="2247109"/>
                  </a:lnTo>
                  <a:cubicBezTo>
                    <a:pt x="1106182" y="2292620"/>
                    <a:pt x="1095572" y="2334100"/>
                    <a:pt x="1090852" y="2370232"/>
                  </a:cubicBezTo>
                  <a:lnTo>
                    <a:pt x="1033907" y="2323882"/>
                  </a:lnTo>
                  <a:lnTo>
                    <a:pt x="1004812" y="2402180"/>
                  </a:lnTo>
                  <a:cubicBezTo>
                    <a:pt x="995753" y="2429177"/>
                    <a:pt x="988331" y="2454607"/>
                    <a:pt x="982902" y="2478182"/>
                  </a:cubicBezTo>
                  <a:cubicBezTo>
                    <a:pt x="967042" y="2468947"/>
                    <a:pt x="951020" y="2457647"/>
                    <a:pt x="934914" y="2444499"/>
                  </a:cubicBezTo>
                  <a:lnTo>
                    <a:pt x="926868" y="2437072"/>
                  </a:lnTo>
                  <a:lnTo>
                    <a:pt x="873770" y="2513775"/>
                  </a:lnTo>
                  <a:cubicBezTo>
                    <a:pt x="855992" y="2539263"/>
                    <a:pt x="839381" y="2562903"/>
                    <a:pt x="824171" y="258445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CC00"/>
                </a:gs>
                <a:gs pos="100000">
                  <a:srgbClr val="0066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5279ABDE-6579-443A-A248-409AEB031BB9}"/>
                </a:ext>
              </a:extLst>
            </p:cNvPr>
            <p:cNvGrpSpPr/>
            <p:nvPr/>
          </p:nvGrpSpPr>
          <p:grpSpPr>
            <a:xfrm>
              <a:off x="703574" y="2486065"/>
              <a:ext cx="5278126" cy="3926496"/>
              <a:chOff x="703574" y="2486065"/>
              <a:chExt cx="5278126" cy="3926496"/>
            </a:xfrm>
          </p:grpSpPr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8BC882DE-CF21-4822-91D9-5F3C196E1185}"/>
                  </a:ext>
                </a:extLst>
              </p:cNvPr>
              <p:cNvSpPr/>
              <p:nvPr/>
            </p:nvSpPr>
            <p:spPr>
              <a:xfrm rot="9900000">
                <a:off x="2471387" y="2486065"/>
                <a:ext cx="2095412" cy="2622250"/>
              </a:xfrm>
              <a:custGeom>
                <a:avLst/>
                <a:gdLst>
                  <a:gd name="connsiteX0" fmla="*/ 824171 w 1671383"/>
                  <a:gd name="connsiteY0" fmla="*/ 2584450 h 2584450"/>
                  <a:gd name="connsiteX1" fmla="*/ 781566 w 1671383"/>
                  <a:gd name="connsiteY1" fmla="*/ 2514060 h 2584450"/>
                  <a:gd name="connsiteX2" fmla="*/ 737388 w 1671383"/>
                  <a:gd name="connsiteY2" fmla="*/ 2443652 h 2584450"/>
                  <a:gd name="connsiteX3" fmla="*/ 736469 w 1671383"/>
                  <a:gd name="connsiteY3" fmla="*/ 2444500 h 2584450"/>
                  <a:gd name="connsiteX4" fmla="*/ 688481 w 1671383"/>
                  <a:gd name="connsiteY4" fmla="*/ 2478183 h 2584450"/>
                  <a:gd name="connsiteX5" fmla="*/ 666571 w 1671383"/>
                  <a:gd name="connsiteY5" fmla="*/ 2402181 h 2584450"/>
                  <a:gd name="connsiteX6" fmla="*/ 637476 w 1671383"/>
                  <a:gd name="connsiteY6" fmla="*/ 2323883 h 2584450"/>
                  <a:gd name="connsiteX7" fmla="*/ 580531 w 1671383"/>
                  <a:gd name="connsiteY7" fmla="*/ 2370233 h 2584450"/>
                  <a:gd name="connsiteX8" fmla="*/ 550285 w 1671383"/>
                  <a:gd name="connsiteY8" fmla="*/ 2247110 h 2584450"/>
                  <a:gd name="connsiteX9" fmla="*/ 522839 w 1671383"/>
                  <a:gd name="connsiteY9" fmla="*/ 2175010 h 2584450"/>
                  <a:gd name="connsiteX10" fmla="*/ 459882 w 1671383"/>
                  <a:gd name="connsiteY10" fmla="*/ 2224182 h 2584450"/>
                  <a:gd name="connsiteX11" fmla="*/ 407163 w 1671383"/>
                  <a:gd name="connsiteY11" fmla="*/ 2021647 h 2584450"/>
                  <a:gd name="connsiteX12" fmla="*/ 398099 w 1671383"/>
                  <a:gd name="connsiteY12" fmla="*/ 1998804 h 2584450"/>
                  <a:gd name="connsiteX13" fmla="*/ 321680 w 1671383"/>
                  <a:gd name="connsiteY13" fmla="*/ 2049598 h 2584450"/>
                  <a:gd name="connsiteX14" fmla="*/ 302914 w 1671383"/>
                  <a:gd name="connsiteY14" fmla="*/ 1916442 h 2584450"/>
                  <a:gd name="connsiteX15" fmla="*/ 288636 w 1671383"/>
                  <a:gd name="connsiteY15" fmla="*/ 1864903 h 2584450"/>
                  <a:gd name="connsiteX16" fmla="*/ 219196 w 1671383"/>
                  <a:gd name="connsiteY16" fmla="*/ 1902937 h 2584450"/>
                  <a:gd name="connsiteX17" fmla="*/ 213259 w 1671383"/>
                  <a:gd name="connsiteY17" fmla="*/ 1794095 h 2584450"/>
                  <a:gd name="connsiteX18" fmla="*/ 202954 w 1671383"/>
                  <a:gd name="connsiteY18" fmla="*/ 1738942 h 2584450"/>
                  <a:gd name="connsiteX19" fmla="*/ 117348 w 1671383"/>
                  <a:gd name="connsiteY19" fmla="*/ 1777058 h 2584450"/>
                  <a:gd name="connsiteX20" fmla="*/ 64803 w 1671383"/>
                  <a:gd name="connsiteY20" fmla="*/ 1305376 h 2584450"/>
                  <a:gd name="connsiteX21" fmla="*/ 38745 w 1671383"/>
                  <a:gd name="connsiteY21" fmla="*/ 1163882 h 2584450"/>
                  <a:gd name="connsiteX22" fmla="*/ 26572 w 1671383"/>
                  <a:gd name="connsiteY22" fmla="*/ 1124481 h 2584450"/>
                  <a:gd name="connsiteX23" fmla="*/ 5 w 1671383"/>
                  <a:gd name="connsiteY23" fmla="*/ 944456 h 2584450"/>
                  <a:gd name="connsiteX24" fmla="*/ 835689 w 1671383"/>
                  <a:gd name="connsiteY24" fmla="*/ 0 h 2584450"/>
                  <a:gd name="connsiteX25" fmla="*/ 1671373 w 1671383"/>
                  <a:gd name="connsiteY25" fmla="*/ 944456 h 2584450"/>
                  <a:gd name="connsiteX26" fmla="*/ 1644401 w 1671383"/>
                  <a:gd name="connsiteY26" fmla="*/ 1119896 h 2584450"/>
                  <a:gd name="connsiteX27" fmla="*/ 1635352 w 1671383"/>
                  <a:gd name="connsiteY27" fmla="*/ 1149142 h 2584450"/>
                  <a:gd name="connsiteX28" fmla="*/ 1606581 w 1671383"/>
                  <a:gd name="connsiteY28" fmla="*/ 1305375 h 2584450"/>
                  <a:gd name="connsiteX29" fmla="*/ 1554034 w 1671383"/>
                  <a:gd name="connsiteY29" fmla="*/ 1777057 h 2584450"/>
                  <a:gd name="connsiteX30" fmla="*/ 1468429 w 1671383"/>
                  <a:gd name="connsiteY30" fmla="*/ 1738941 h 2584450"/>
                  <a:gd name="connsiteX31" fmla="*/ 1458123 w 1671383"/>
                  <a:gd name="connsiteY31" fmla="*/ 1794094 h 2584450"/>
                  <a:gd name="connsiteX32" fmla="*/ 1452187 w 1671383"/>
                  <a:gd name="connsiteY32" fmla="*/ 1902936 h 2584450"/>
                  <a:gd name="connsiteX33" fmla="*/ 1382747 w 1671383"/>
                  <a:gd name="connsiteY33" fmla="*/ 1864902 h 2584450"/>
                  <a:gd name="connsiteX34" fmla="*/ 1368469 w 1671383"/>
                  <a:gd name="connsiteY34" fmla="*/ 1916441 h 2584450"/>
                  <a:gd name="connsiteX35" fmla="*/ 1349703 w 1671383"/>
                  <a:gd name="connsiteY35" fmla="*/ 2049597 h 2584450"/>
                  <a:gd name="connsiteX36" fmla="*/ 1273284 w 1671383"/>
                  <a:gd name="connsiteY36" fmla="*/ 1998803 h 2584450"/>
                  <a:gd name="connsiteX37" fmla="*/ 1264220 w 1671383"/>
                  <a:gd name="connsiteY37" fmla="*/ 2021646 h 2584450"/>
                  <a:gd name="connsiteX38" fmla="*/ 1211501 w 1671383"/>
                  <a:gd name="connsiteY38" fmla="*/ 2224181 h 2584450"/>
                  <a:gd name="connsiteX39" fmla="*/ 1148543 w 1671383"/>
                  <a:gd name="connsiteY39" fmla="*/ 2175009 h 2584450"/>
                  <a:gd name="connsiteX40" fmla="*/ 1121098 w 1671383"/>
                  <a:gd name="connsiteY40" fmla="*/ 2247109 h 2584450"/>
                  <a:gd name="connsiteX41" fmla="*/ 1090852 w 1671383"/>
                  <a:gd name="connsiteY41" fmla="*/ 2370232 h 2584450"/>
                  <a:gd name="connsiteX42" fmla="*/ 1033907 w 1671383"/>
                  <a:gd name="connsiteY42" fmla="*/ 2323882 h 2584450"/>
                  <a:gd name="connsiteX43" fmla="*/ 1004812 w 1671383"/>
                  <a:gd name="connsiteY43" fmla="*/ 2402180 h 2584450"/>
                  <a:gd name="connsiteX44" fmla="*/ 982902 w 1671383"/>
                  <a:gd name="connsiteY44" fmla="*/ 2478182 h 2584450"/>
                  <a:gd name="connsiteX45" fmla="*/ 934914 w 1671383"/>
                  <a:gd name="connsiteY45" fmla="*/ 2444499 h 2584450"/>
                  <a:gd name="connsiteX46" fmla="*/ 926868 w 1671383"/>
                  <a:gd name="connsiteY46" fmla="*/ 2437072 h 2584450"/>
                  <a:gd name="connsiteX47" fmla="*/ 873770 w 1671383"/>
                  <a:gd name="connsiteY47" fmla="*/ 2513775 h 2584450"/>
                  <a:gd name="connsiteX48" fmla="*/ 824171 w 1671383"/>
                  <a:gd name="connsiteY48" fmla="*/ 2584450 h 2584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671383" h="2584450">
                    <a:moveTo>
                      <a:pt x="824171" y="2584450"/>
                    </a:moveTo>
                    <a:cubicBezTo>
                      <a:pt x="811531" y="2562944"/>
                      <a:pt x="797244" y="2539403"/>
                      <a:pt x="781566" y="2514060"/>
                    </a:cubicBezTo>
                    <a:lnTo>
                      <a:pt x="737388" y="2443652"/>
                    </a:lnTo>
                    <a:lnTo>
                      <a:pt x="736469" y="2444500"/>
                    </a:lnTo>
                    <a:cubicBezTo>
                      <a:pt x="720363" y="2457648"/>
                      <a:pt x="704341" y="2468948"/>
                      <a:pt x="688481" y="2478183"/>
                    </a:cubicBezTo>
                    <a:cubicBezTo>
                      <a:pt x="683051" y="2454608"/>
                      <a:pt x="675630" y="2429178"/>
                      <a:pt x="666571" y="2402181"/>
                    </a:cubicBezTo>
                    <a:lnTo>
                      <a:pt x="637476" y="2323883"/>
                    </a:lnTo>
                    <a:lnTo>
                      <a:pt x="580531" y="2370233"/>
                    </a:lnTo>
                    <a:cubicBezTo>
                      <a:pt x="575811" y="2334101"/>
                      <a:pt x="565201" y="2292621"/>
                      <a:pt x="550285" y="2247110"/>
                    </a:cubicBezTo>
                    <a:lnTo>
                      <a:pt x="522839" y="2175010"/>
                    </a:lnTo>
                    <a:lnTo>
                      <a:pt x="459882" y="2224182"/>
                    </a:lnTo>
                    <a:cubicBezTo>
                      <a:pt x="452803" y="2162842"/>
                      <a:pt x="433584" y="2094376"/>
                      <a:pt x="407163" y="2021647"/>
                    </a:cubicBezTo>
                    <a:lnTo>
                      <a:pt x="398099" y="1998804"/>
                    </a:lnTo>
                    <a:lnTo>
                      <a:pt x="321680" y="2049598"/>
                    </a:lnTo>
                    <a:cubicBezTo>
                      <a:pt x="320098" y="2008462"/>
                      <a:pt x="313378" y="1963758"/>
                      <a:pt x="302914" y="1916442"/>
                    </a:cubicBezTo>
                    <a:lnTo>
                      <a:pt x="288636" y="1864903"/>
                    </a:lnTo>
                    <a:lnTo>
                      <a:pt x="219196" y="1902937"/>
                    </a:lnTo>
                    <a:cubicBezTo>
                      <a:pt x="220767" y="1869604"/>
                      <a:pt x="218434" y="1833034"/>
                      <a:pt x="213259" y="1794095"/>
                    </a:cubicBezTo>
                    <a:lnTo>
                      <a:pt x="202954" y="1738942"/>
                    </a:lnTo>
                    <a:lnTo>
                      <a:pt x="117348" y="1777058"/>
                    </a:lnTo>
                    <a:cubicBezTo>
                      <a:pt x="133479" y="1652968"/>
                      <a:pt x="98655" y="1478988"/>
                      <a:pt x="64803" y="1305376"/>
                    </a:cubicBezTo>
                    <a:lnTo>
                      <a:pt x="38745" y="1163882"/>
                    </a:lnTo>
                    <a:lnTo>
                      <a:pt x="26572" y="1124481"/>
                    </a:lnTo>
                    <a:cubicBezTo>
                      <a:pt x="9303" y="1058929"/>
                      <a:pt x="-235" y="998298"/>
                      <a:pt x="5" y="944456"/>
                    </a:cubicBezTo>
                    <a:cubicBezTo>
                      <a:pt x="1925" y="513714"/>
                      <a:pt x="266966" y="0"/>
                      <a:pt x="835689" y="0"/>
                    </a:cubicBezTo>
                    <a:cubicBezTo>
                      <a:pt x="1404413" y="0"/>
                      <a:pt x="1673293" y="529589"/>
                      <a:pt x="1671373" y="944456"/>
                    </a:cubicBezTo>
                    <a:cubicBezTo>
                      <a:pt x="1671133" y="996314"/>
                      <a:pt x="1661518" y="1055446"/>
                      <a:pt x="1644401" y="1119896"/>
                    </a:cubicBezTo>
                    <a:lnTo>
                      <a:pt x="1635352" y="1149142"/>
                    </a:lnTo>
                    <a:lnTo>
                      <a:pt x="1606581" y="1305375"/>
                    </a:lnTo>
                    <a:cubicBezTo>
                      <a:pt x="1572727" y="1478987"/>
                      <a:pt x="1537904" y="1652967"/>
                      <a:pt x="1554034" y="1777057"/>
                    </a:cubicBezTo>
                    <a:lnTo>
                      <a:pt x="1468429" y="1738941"/>
                    </a:lnTo>
                    <a:lnTo>
                      <a:pt x="1458123" y="1794094"/>
                    </a:lnTo>
                    <a:cubicBezTo>
                      <a:pt x="1452949" y="1833033"/>
                      <a:pt x="1450616" y="1869603"/>
                      <a:pt x="1452187" y="1902936"/>
                    </a:cubicBezTo>
                    <a:lnTo>
                      <a:pt x="1382747" y="1864902"/>
                    </a:lnTo>
                    <a:lnTo>
                      <a:pt x="1368469" y="1916441"/>
                    </a:lnTo>
                    <a:cubicBezTo>
                      <a:pt x="1358005" y="1963757"/>
                      <a:pt x="1351285" y="2008461"/>
                      <a:pt x="1349703" y="2049597"/>
                    </a:cubicBezTo>
                    <a:lnTo>
                      <a:pt x="1273284" y="1998803"/>
                    </a:lnTo>
                    <a:lnTo>
                      <a:pt x="1264220" y="2021646"/>
                    </a:lnTo>
                    <a:cubicBezTo>
                      <a:pt x="1237799" y="2094375"/>
                      <a:pt x="1218580" y="2162841"/>
                      <a:pt x="1211501" y="2224181"/>
                    </a:cubicBezTo>
                    <a:lnTo>
                      <a:pt x="1148543" y="2175009"/>
                    </a:lnTo>
                    <a:lnTo>
                      <a:pt x="1121098" y="2247109"/>
                    </a:lnTo>
                    <a:cubicBezTo>
                      <a:pt x="1106182" y="2292620"/>
                      <a:pt x="1095572" y="2334100"/>
                      <a:pt x="1090852" y="2370232"/>
                    </a:cubicBezTo>
                    <a:lnTo>
                      <a:pt x="1033907" y="2323882"/>
                    </a:lnTo>
                    <a:lnTo>
                      <a:pt x="1004812" y="2402180"/>
                    </a:lnTo>
                    <a:cubicBezTo>
                      <a:pt x="995753" y="2429177"/>
                      <a:pt x="988331" y="2454607"/>
                      <a:pt x="982902" y="2478182"/>
                    </a:cubicBezTo>
                    <a:cubicBezTo>
                      <a:pt x="967042" y="2468947"/>
                      <a:pt x="951020" y="2457647"/>
                      <a:pt x="934914" y="2444499"/>
                    </a:cubicBezTo>
                    <a:lnTo>
                      <a:pt x="926868" y="2437072"/>
                    </a:lnTo>
                    <a:lnTo>
                      <a:pt x="873770" y="2513775"/>
                    </a:lnTo>
                    <a:cubicBezTo>
                      <a:pt x="855992" y="2539263"/>
                      <a:pt x="839381" y="2562903"/>
                      <a:pt x="824171" y="25844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910B6BD4-0CF1-435B-AF6F-5D675C4C487A}"/>
                  </a:ext>
                </a:extLst>
              </p:cNvPr>
              <p:cNvSpPr/>
              <p:nvPr/>
            </p:nvSpPr>
            <p:spPr>
              <a:xfrm rot="4500000">
                <a:off x="1258920" y="3634333"/>
                <a:ext cx="1986916" cy="3097608"/>
              </a:xfrm>
              <a:custGeom>
                <a:avLst/>
                <a:gdLst>
                  <a:gd name="connsiteX0" fmla="*/ 824171 w 1671383"/>
                  <a:gd name="connsiteY0" fmla="*/ 2584450 h 2584450"/>
                  <a:gd name="connsiteX1" fmla="*/ 781566 w 1671383"/>
                  <a:gd name="connsiteY1" fmla="*/ 2514060 h 2584450"/>
                  <a:gd name="connsiteX2" fmla="*/ 737388 w 1671383"/>
                  <a:gd name="connsiteY2" fmla="*/ 2443652 h 2584450"/>
                  <a:gd name="connsiteX3" fmla="*/ 736469 w 1671383"/>
                  <a:gd name="connsiteY3" fmla="*/ 2444500 h 2584450"/>
                  <a:gd name="connsiteX4" fmla="*/ 688481 w 1671383"/>
                  <a:gd name="connsiteY4" fmla="*/ 2478183 h 2584450"/>
                  <a:gd name="connsiteX5" fmla="*/ 666571 w 1671383"/>
                  <a:gd name="connsiteY5" fmla="*/ 2402181 h 2584450"/>
                  <a:gd name="connsiteX6" fmla="*/ 637476 w 1671383"/>
                  <a:gd name="connsiteY6" fmla="*/ 2323883 h 2584450"/>
                  <a:gd name="connsiteX7" fmla="*/ 580531 w 1671383"/>
                  <a:gd name="connsiteY7" fmla="*/ 2370233 h 2584450"/>
                  <a:gd name="connsiteX8" fmla="*/ 550285 w 1671383"/>
                  <a:gd name="connsiteY8" fmla="*/ 2247110 h 2584450"/>
                  <a:gd name="connsiteX9" fmla="*/ 522839 w 1671383"/>
                  <a:gd name="connsiteY9" fmla="*/ 2175010 h 2584450"/>
                  <a:gd name="connsiteX10" fmla="*/ 459882 w 1671383"/>
                  <a:gd name="connsiteY10" fmla="*/ 2224182 h 2584450"/>
                  <a:gd name="connsiteX11" fmla="*/ 407163 w 1671383"/>
                  <a:gd name="connsiteY11" fmla="*/ 2021647 h 2584450"/>
                  <a:gd name="connsiteX12" fmla="*/ 398099 w 1671383"/>
                  <a:gd name="connsiteY12" fmla="*/ 1998804 h 2584450"/>
                  <a:gd name="connsiteX13" fmla="*/ 321680 w 1671383"/>
                  <a:gd name="connsiteY13" fmla="*/ 2049598 h 2584450"/>
                  <a:gd name="connsiteX14" fmla="*/ 302914 w 1671383"/>
                  <a:gd name="connsiteY14" fmla="*/ 1916442 h 2584450"/>
                  <a:gd name="connsiteX15" fmla="*/ 288636 w 1671383"/>
                  <a:gd name="connsiteY15" fmla="*/ 1864903 h 2584450"/>
                  <a:gd name="connsiteX16" fmla="*/ 219196 w 1671383"/>
                  <a:gd name="connsiteY16" fmla="*/ 1902937 h 2584450"/>
                  <a:gd name="connsiteX17" fmla="*/ 213259 w 1671383"/>
                  <a:gd name="connsiteY17" fmla="*/ 1794095 h 2584450"/>
                  <a:gd name="connsiteX18" fmla="*/ 202954 w 1671383"/>
                  <a:gd name="connsiteY18" fmla="*/ 1738942 h 2584450"/>
                  <a:gd name="connsiteX19" fmla="*/ 117348 w 1671383"/>
                  <a:gd name="connsiteY19" fmla="*/ 1777058 h 2584450"/>
                  <a:gd name="connsiteX20" fmla="*/ 64803 w 1671383"/>
                  <a:gd name="connsiteY20" fmla="*/ 1305376 h 2584450"/>
                  <a:gd name="connsiteX21" fmla="*/ 38745 w 1671383"/>
                  <a:gd name="connsiteY21" fmla="*/ 1163882 h 2584450"/>
                  <a:gd name="connsiteX22" fmla="*/ 26572 w 1671383"/>
                  <a:gd name="connsiteY22" fmla="*/ 1124481 h 2584450"/>
                  <a:gd name="connsiteX23" fmla="*/ 5 w 1671383"/>
                  <a:gd name="connsiteY23" fmla="*/ 944456 h 2584450"/>
                  <a:gd name="connsiteX24" fmla="*/ 835689 w 1671383"/>
                  <a:gd name="connsiteY24" fmla="*/ 0 h 2584450"/>
                  <a:gd name="connsiteX25" fmla="*/ 1671373 w 1671383"/>
                  <a:gd name="connsiteY25" fmla="*/ 944456 h 2584450"/>
                  <a:gd name="connsiteX26" fmla="*/ 1644401 w 1671383"/>
                  <a:gd name="connsiteY26" fmla="*/ 1119896 h 2584450"/>
                  <a:gd name="connsiteX27" fmla="*/ 1635352 w 1671383"/>
                  <a:gd name="connsiteY27" fmla="*/ 1149142 h 2584450"/>
                  <a:gd name="connsiteX28" fmla="*/ 1606581 w 1671383"/>
                  <a:gd name="connsiteY28" fmla="*/ 1305375 h 2584450"/>
                  <a:gd name="connsiteX29" fmla="*/ 1554034 w 1671383"/>
                  <a:gd name="connsiteY29" fmla="*/ 1777057 h 2584450"/>
                  <a:gd name="connsiteX30" fmla="*/ 1468429 w 1671383"/>
                  <a:gd name="connsiteY30" fmla="*/ 1738941 h 2584450"/>
                  <a:gd name="connsiteX31" fmla="*/ 1458123 w 1671383"/>
                  <a:gd name="connsiteY31" fmla="*/ 1794094 h 2584450"/>
                  <a:gd name="connsiteX32" fmla="*/ 1452187 w 1671383"/>
                  <a:gd name="connsiteY32" fmla="*/ 1902936 h 2584450"/>
                  <a:gd name="connsiteX33" fmla="*/ 1382747 w 1671383"/>
                  <a:gd name="connsiteY33" fmla="*/ 1864902 h 2584450"/>
                  <a:gd name="connsiteX34" fmla="*/ 1368469 w 1671383"/>
                  <a:gd name="connsiteY34" fmla="*/ 1916441 h 2584450"/>
                  <a:gd name="connsiteX35" fmla="*/ 1349703 w 1671383"/>
                  <a:gd name="connsiteY35" fmla="*/ 2049597 h 2584450"/>
                  <a:gd name="connsiteX36" fmla="*/ 1273284 w 1671383"/>
                  <a:gd name="connsiteY36" fmla="*/ 1998803 h 2584450"/>
                  <a:gd name="connsiteX37" fmla="*/ 1264220 w 1671383"/>
                  <a:gd name="connsiteY37" fmla="*/ 2021646 h 2584450"/>
                  <a:gd name="connsiteX38" fmla="*/ 1211501 w 1671383"/>
                  <a:gd name="connsiteY38" fmla="*/ 2224181 h 2584450"/>
                  <a:gd name="connsiteX39" fmla="*/ 1148543 w 1671383"/>
                  <a:gd name="connsiteY39" fmla="*/ 2175009 h 2584450"/>
                  <a:gd name="connsiteX40" fmla="*/ 1121098 w 1671383"/>
                  <a:gd name="connsiteY40" fmla="*/ 2247109 h 2584450"/>
                  <a:gd name="connsiteX41" fmla="*/ 1090852 w 1671383"/>
                  <a:gd name="connsiteY41" fmla="*/ 2370232 h 2584450"/>
                  <a:gd name="connsiteX42" fmla="*/ 1033907 w 1671383"/>
                  <a:gd name="connsiteY42" fmla="*/ 2323882 h 2584450"/>
                  <a:gd name="connsiteX43" fmla="*/ 1004812 w 1671383"/>
                  <a:gd name="connsiteY43" fmla="*/ 2402180 h 2584450"/>
                  <a:gd name="connsiteX44" fmla="*/ 982902 w 1671383"/>
                  <a:gd name="connsiteY44" fmla="*/ 2478182 h 2584450"/>
                  <a:gd name="connsiteX45" fmla="*/ 934914 w 1671383"/>
                  <a:gd name="connsiteY45" fmla="*/ 2444499 h 2584450"/>
                  <a:gd name="connsiteX46" fmla="*/ 926868 w 1671383"/>
                  <a:gd name="connsiteY46" fmla="*/ 2437072 h 2584450"/>
                  <a:gd name="connsiteX47" fmla="*/ 873770 w 1671383"/>
                  <a:gd name="connsiteY47" fmla="*/ 2513775 h 2584450"/>
                  <a:gd name="connsiteX48" fmla="*/ 824171 w 1671383"/>
                  <a:gd name="connsiteY48" fmla="*/ 2584450 h 2584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671383" h="2584450">
                    <a:moveTo>
                      <a:pt x="824171" y="2584450"/>
                    </a:moveTo>
                    <a:cubicBezTo>
                      <a:pt x="811531" y="2562944"/>
                      <a:pt x="797244" y="2539403"/>
                      <a:pt x="781566" y="2514060"/>
                    </a:cubicBezTo>
                    <a:lnTo>
                      <a:pt x="737388" y="2443652"/>
                    </a:lnTo>
                    <a:lnTo>
                      <a:pt x="736469" y="2444500"/>
                    </a:lnTo>
                    <a:cubicBezTo>
                      <a:pt x="720363" y="2457648"/>
                      <a:pt x="704341" y="2468948"/>
                      <a:pt x="688481" y="2478183"/>
                    </a:cubicBezTo>
                    <a:cubicBezTo>
                      <a:pt x="683051" y="2454608"/>
                      <a:pt x="675630" y="2429178"/>
                      <a:pt x="666571" y="2402181"/>
                    </a:cubicBezTo>
                    <a:lnTo>
                      <a:pt x="637476" y="2323883"/>
                    </a:lnTo>
                    <a:lnTo>
                      <a:pt x="580531" y="2370233"/>
                    </a:lnTo>
                    <a:cubicBezTo>
                      <a:pt x="575811" y="2334101"/>
                      <a:pt x="565201" y="2292621"/>
                      <a:pt x="550285" y="2247110"/>
                    </a:cubicBezTo>
                    <a:lnTo>
                      <a:pt x="522839" y="2175010"/>
                    </a:lnTo>
                    <a:lnTo>
                      <a:pt x="459882" y="2224182"/>
                    </a:lnTo>
                    <a:cubicBezTo>
                      <a:pt x="452803" y="2162842"/>
                      <a:pt x="433584" y="2094376"/>
                      <a:pt x="407163" y="2021647"/>
                    </a:cubicBezTo>
                    <a:lnTo>
                      <a:pt x="398099" y="1998804"/>
                    </a:lnTo>
                    <a:lnTo>
                      <a:pt x="321680" y="2049598"/>
                    </a:lnTo>
                    <a:cubicBezTo>
                      <a:pt x="320098" y="2008462"/>
                      <a:pt x="313378" y="1963758"/>
                      <a:pt x="302914" y="1916442"/>
                    </a:cubicBezTo>
                    <a:lnTo>
                      <a:pt x="288636" y="1864903"/>
                    </a:lnTo>
                    <a:lnTo>
                      <a:pt x="219196" y="1902937"/>
                    </a:lnTo>
                    <a:cubicBezTo>
                      <a:pt x="220767" y="1869604"/>
                      <a:pt x="218434" y="1833034"/>
                      <a:pt x="213259" y="1794095"/>
                    </a:cubicBezTo>
                    <a:lnTo>
                      <a:pt x="202954" y="1738942"/>
                    </a:lnTo>
                    <a:lnTo>
                      <a:pt x="117348" y="1777058"/>
                    </a:lnTo>
                    <a:cubicBezTo>
                      <a:pt x="133479" y="1652968"/>
                      <a:pt x="98655" y="1478988"/>
                      <a:pt x="64803" y="1305376"/>
                    </a:cubicBezTo>
                    <a:lnTo>
                      <a:pt x="38745" y="1163882"/>
                    </a:lnTo>
                    <a:lnTo>
                      <a:pt x="26572" y="1124481"/>
                    </a:lnTo>
                    <a:cubicBezTo>
                      <a:pt x="9303" y="1058929"/>
                      <a:pt x="-235" y="998298"/>
                      <a:pt x="5" y="944456"/>
                    </a:cubicBezTo>
                    <a:cubicBezTo>
                      <a:pt x="1925" y="513714"/>
                      <a:pt x="266966" y="0"/>
                      <a:pt x="835689" y="0"/>
                    </a:cubicBezTo>
                    <a:cubicBezTo>
                      <a:pt x="1404413" y="0"/>
                      <a:pt x="1673293" y="529589"/>
                      <a:pt x="1671373" y="944456"/>
                    </a:cubicBezTo>
                    <a:cubicBezTo>
                      <a:pt x="1671133" y="996314"/>
                      <a:pt x="1661518" y="1055446"/>
                      <a:pt x="1644401" y="1119896"/>
                    </a:cubicBezTo>
                    <a:lnTo>
                      <a:pt x="1635352" y="1149142"/>
                    </a:lnTo>
                    <a:lnTo>
                      <a:pt x="1606581" y="1305375"/>
                    </a:lnTo>
                    <a:cubicBezTo>
                      <a:pt x="1572727" y="1478987"/>
                      <a:pt x="1537904" y="1652967"/>
                      <a:pt x="1554034" y="1777057"/>
                    </a:cubicBezTo>
                    <a:lnTo>
                      <a:pt x="1468429" y="1738941"/>
                    </a:lnTo>
                    <a:lnTo>
                      <a:pt x="1458123" y="1794094"/>
                    </a:lnTo>
                    <a:cubicBezTo>
                      <a:pt x="1452949" y="1833033"/>
                      <a:pt x="1450616" y="1869603"/>
                      <a:pt x="1452187" y="1902936"/>
                    </a:cubicBezTo>
                    <a:lnTo>
                      <a:pt x="1382747" y="1864902"/>
                    </a:lnTo>
                    <a:lnTo>
                      <a:pt x="1368469" y="1916441"/>
                    </a:lnTo>
                    <a:cubicBezTo>
                      <a:pt x="1358005" y="1963757"/>
                      <a:pt x="1351285" y="2008461"/>
                      <a:pt x="1349703" y="2049597"/>
                    </a:cubicBezTo>
                    <a:lnTo>
                      <a:pt x="1273284" y="1998803"/>
                    </a:lnTo>
                    <a:lnTo>
                      <a:pt x="1264220" y="2021646"/>
                    </a:lnTo>
                    <a:cubicBezTo>
                      <a:pt x="1237799" y="2094375"/>
                      <a:pt x="1218580" y="2162841"/>
                      <a:pt x="1211501" y="2224181"/>
                    </a:cubicBezTo>
                    <a:lnTo>
                      <a:pt x="1148543" y="2175009"/>
                    </a:lnTo>
                    <a:lnTo>
                      <a:pt x="1121098" y="2247109"/>
                    </a:lnTo>
                    <a:cubicBezTo>
                      <a:pt x="1106182" y="2292620"/>
                      <a:pt x="1095572" y="2334100"/>
                      <a:pt x="1090852" y="2370232"/>
                    </a:cubicBezTo>
                    <a:lnTo>
                      <a:pt x="1033907" y="2323882"/>
                    </a:lnTo>
                    <a:lnTo>
                      <a:pt x="1004812" y="2402180"/>
                    </a:lnTo>
                    <a:cubicBezTo>
                      <a:pt x="995753" y="2429177"/>
                      <a:pt x="988331" y="2454607"/>
                      <a:pt x="982902" y="2478182"/>
                    </a:cubicBezTo>
                    <a:cubicBezTo>
                      <a:pt x="967042" y="2468947"/>
                      <a:pt x="951020" y="2457647"/>
                      <a:pt x="934914" y="2444499"/>
                    </a:cubicBezTo>
                    <a:lnTo>
                      <a:pt x="926868" y="2437072"/>
                    </a:lnTo>
                    <a:lnTo>
                      <a:pt x="873770" y="2513775"/>
                    </a:lnTo>
                    <a:cubicBezTo>
                      <a:pt x="855992" y="2539263"/>
                      <a:pt x="839381" y="2562903"/>
                      <a:pt x="824171" y="25844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4" name="グループ化 133">
                <a:extLst>
                  <a:ext uri="{FF2B5EF4-FFF2-40B4-BE49-F238E27FC236}">
                    <a16:creationId xmlns:a16="http://schemas.microsoft.com/office/drawing/2014/main" id="{09293753-DE2B-4E30-8962-C7F123CD3158}"/>
                  </a:ext>
                </a:extLst>
              </p:cNvPr>
              <p:cNvGrpSpPr/>
              <p:nvPr/>
            </p:nvGrpSpPr>
            <p:grpSpPr>
              <a:xfrm>
                <a:off x="2017884" y="3014243"/>
                <a:ext cx="3963816" cy="3398318"/>
                <a:chOff x="2017884" y="3014243"/>
                <a:chExt cx="3882438" cy="3328551"/>
              </a:xfrm>
            </p:grpSpPr>
            <p:grpSp>
              <p:nvGrpSpPr>
                <p:cNvPr id="135" name="グループ化 134">
                  <a:extLst>
                    <a:ext uri="{FF2B5EF4-FFF2-40B4-BE49-F238E27FC236}">
                      <a16:creationId xmlns:a16="http://schemas.microsoft.com/office/drawing/2014/main" id="{74BB4D6A-1932-4424-8889-BB3D63ED3057}"/>
                    </a:ext>
                  </a:extLst>
                </p:cNvPr>
                <p:cNvGrpSpPr/>
                <p:nvPr/>
              </p:nvGrpSpPr>
              <p:grpSpPr>
                <a:xfrm>
                  <a:off x="3020738" y="3014243"/>
                  <a:ext cx="1777867" cy="1180450"/>
                  <a:chOff x="2017884" y="4074183"/>
                  <a:chExt cx="1777867" cy="1777867"/>
                </a:xfrm>
              </p:grpSpPr>
              <p:sp>
                <p:nvSpPr>
                  <p:cNvPr id="205" name="楕円 5">
                    <a:extLst>
                      <a:ext uri="{FF2B5EF4-FFF2-40B4-BE49-F238E27FC236}">
                        <a16:creationId xmlns:a16="http://schemas.microsoft.com/office/drawing/2014/main" id="{EED7BCB3-4B61-4C2A-88AD-5FFE208EF0D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08465" y="4074183"/>
                    <a:ext cx="796710" cy="878361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147" h="2962275">
                        <a:moveTo>
                          <a:pt x="9" y="1123950"/>
                        </a:moveTo>
                        <a:cubicBezTo>
                          <a:pt x="2617" y="630238"/>
                          <a:pt x="362607" y="0"/>
                          <a:pt x="1135072" y="0"/>
                        </a:cubicBezTo>
                        <a:cubicBezTo>
                          <a:pt x="1907537" y="0"/>
                          <a:pt x="2272743" y="630238"/>
                          <a:pt x="2270135" y="1123950"/>
                        </a:cubicBezTo>
                        <a:cubicBezTo>
                          <a:pt x="2267527" y="1617662"/>
                          <a:pt x="1622479" y="2695575"/>
                          <a:pt x="1119426" y="2962275"/>
                        </a:cubicBezTo>
                        <a:cubicBezTo>
                          <a:pt x="577368" y="2688809"/>
                          <a:pt x="-2599" y="1617662"/>
                          <a:pt x="9" y="112395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CCECFF"/>
                      </a:gs>
                      <a:gs pos="100000">
                        <a:srgbClr val="6699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06" name="グループ化 205">
                    <a:extLst>
                      <a:ext uri="{FF2B5EF4-FFF2-40B4-BE49-F238E27FC236}">
                        <a16:creationId xmlns:a16="http://schemas.microsoft.com/office/drawing/2014/main" id="{CF40D5E6-58DC-48BA-A5ED-7C4FFE3CDA4A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2508463" y="4074184"/>
                    <a:ext cx="796710" cy="1777867"/>
                    <a:chOff x="2879940" y="4074183"/>
                    <a:chExt cx="796710" cy="1777867"/>
                  </a:xfrm>
                </p:grpSpPr>
                <p:sp>
                  <p:nvSpPr>
                    <p:cNvPr id="210" name="楕円 5">
                      <a:extLst>
                        <a:ext uri="{FF2B5EF4-FFF2-40B4-BE49-F238E27FC236}">
                          <a16:creationId xmlns:a16="http://schemas.microsoft.com/office/drawing/2014/main" id="{833A017E-9221-4A54-9EC6-AABEF42BC3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79940" y="4973689"/>
                      <a:ext cx="796710" cy="878361"/>
                    </a:xfrm>
                    <a:custGeom>
                      <a:avLst/>
                      <a:gdLst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1123950 h 2962275"/>
                        <a:gd name="connsiteX1" fmla="*/ 1135063 w 2270126"/>
                        <a:gd name="connsiteY1" fmla="*/ 0 h 2962275"/>
                        <a:gd name="connsiteX2" fmla="*/ 2270126 w 2270126"/>
                        <a:gd name="connsiteY2" fmla="*/ 1123950 h 2962275"/>
                        <a:gd name="connsiteX3" fmla="*/ 1163638 w 2270126"/>
                        <a:gd name="connsiteY3" fmla="*/ 2962275 h 2962275"/>
                        <a:gd name="connsiteX4" fmla="*/ 0 w 2270126"/>
                        <a:gd name="connsiteY4" fmla="*/ 1123950 h 2962275"/>
                        <a:gd name="connsiteX0" fmla="*/ 0 w 2270126"/>
                        <a:gd name="connsiteY0" fmla="*/ 1123950 h 2962275"/>
                        <a:gd name="connsiteX1" fmla="*/ 1135063 w 2270126"/>
                        <a:gd name="connsiteY1" fmla="*/ 0 h 2962275"/>
                        <a:gd name="connsiteX2" fmla="*/ 2270126 w 2270126"/>
                        <a:gd name="connsiteY2" fmla="*/ 1123950 h 2962275"/>
                        <a:gd name="connsiteX3" fmla="*/ 1163638 w 2270126"/>
                        <a:gd name="connsiteY3" fmla="*/ 2962275 h 2962275"/>
                        <a:gd name="connsiteX4" fmla="*/ 0 w 2270126"/>
                        <a:gd name="connsiteY4" fmla="*/ 1123950 h 2962275"/>
                        <a:gd name="connsiteX0" fmla="*/ 0 w 2270261"/>
                        <a:gd name="connsiteY0" fmla="*/ 1123950 h 2962275"/>
                        <a:gd name="connsiteX1" fmla="*/ 1135063 w 2270261"/>
                        <a:gd name="connsiteY1" fmla="*/ 0 h 2962275"/>
                        <a:gd name="connsiteX2" fmla="*/ 2270126 w 2270261"/>
                        <a:gd name="connsiteY2" fmla="*/ 1123950 h 2962275"/>
                        <a:gd name="connsiteX3" fmla="*/ 1163638 w 2270261"/>
                        <a:gd name="connsiteY3" fmla="*/ 2962275 h 2962275"/>
                        <a:gd name="connsiteX4" fmla="*/ 0 w 2270261"/>
                        <a:gd name="connsiteY4" fmla="*/ 1123950 h 2962275"/>
                        <a:gd name="connsiteX0" fmla="*/ 0 w 2270310"/>
                        <a:gd name="connsiteY0" fmla="*/ 1123950 h 2962275"/>
                        <a:gd name="connsiteX1" fmla="*/ 1135063 w 2270310"/>
                        <a:gd name="connsiteY1" fmla="*/ 0 h 2962275"/>
                        <a:gd name="connsiteX2" fmla="*/ 2270126 w 2270310"/>
                        <a:gd name="connsiteY2" fmla="*/ 1123950 h 2962275"/>
                        <a:gd name="connsiteX3" fmla="*/ 1163638 w 2270310"/>
                        <a:gd name="connsiteY3" fmla="*/ 2962275 h 2962275"/>
                        <a:gd name="connsiteX4" fmla="*/ 0 w 2270310"/>
                        <a:gd name="connsiteY4" fmla="*/ 1123950 h 2962275"/>
                        <a:gd name="connsiteX0" fmla="*/ 71 w 2270308"/>
                        <a:gd name="connsiteY0" fmla="*/ 1123950 h 2962275"/>
                        <a:gd name="connsiteX1" fmla="*/ 1135134 w 2270308"/>
                        <a:gd name="connsiteY1" fmla="*/ 0 h 2962275"/>
                        <a:gd name="connsiteX2" fmla="*/ 2270197 w 2270308"/>
                        <a:gd name="connsiteY2" fmla="*/ 1123950 h 2962275"/>
                        <a:gd name="connsiteX3" fmla="*/ 1090007 w 2270308"/>
                        <a:gd name="connsiteY3" fmla="*/ 2962275 h 2962275"/>
                        <a:gd name="connsiteX4" fmla="*/ 71 w 2270308"/>
                        <a:gd name="connsiteY4" fmla="*/ 1123950 h 2962275"/>
                        <a:gd name="connsiteX0" fmla="*/ 9 w 2270149"/>
                        <a:gd name="connsiteY0" fmla="*/ 1123950 h 2962275"/>
                        <a:gd name="connsiteX1" fmla="*/ 1135072 w 2270149"/>
                        <a:gd name="connsiteY1" fmla="*/ 0 h 2962275"/>
                        <a:gd name="connsiteX2" fmla="*/ 2270135 w 2270149"/>
                        <a:gd name="connsiteY2" fmla="*/ 1123950 h 2962275"/>
                        <a:gd name="connsiteX3" fmla="*/ 1119426 w 2270149"/>
                        <a:gd name="connsiteY3" fmla="*/ 2962275 h 2962275"/>
                        <a:gd name="connsiteX4" fmla="*/ 9 w 2270149"/>
                        <a:gd name="connsiteY4" fmla="*/ 1123950 h 2962275"/>
                        <a:gd name="connsiteX0" fmla="*/ 9 w 2270147"/>
                        <a:gd name="connsiteY0" fmla="*/ 1123950 h 2962275"/>
                        <a:gd name="connsiteX1" fmla="*/ 1135072 w 2270147"/>
                        <a:gd name="connsiteY1" fmla="*/ 0 h 2962275"/>
                        <a:gd name="connsiteX2" fmla="*/ 2270135 w 2270147"/>
                        <a:gd name="connsiteY2" fmla="*/ 1123950 h 2962275"/>
                        <a:gd name="connsiteX3" fmla="*/ 1119426 w 2270147"/>
                        <a:gd name="connsiteY3" fmla="*/ 2962275 h 2962275"/>
                        <a:gd name="connsiteX4" fmla="*/ 9 w 2270147"/>
                        <a:gd name="connsiteY4" fmla="*/ 1123950 h 29622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70147" h="2962275">
                          <a:moveTo>
                            <a:pt x="9" y="1123950"/>
                          </a:moveTo>
                          <a:cubicBezTo>
                            <a:pt x="2617" y="630238"/>
                            <a:pt x="362607" y="0"/>
                            <a:pt x="1135072" y="0"/>
                          </a:cubicBezTo>
                          <a:cubicBezTo>
                            <a:pt x="1907537" y="0"/>
                            <a:pt x="2272743" y="630238"/>
                            <a:pt x="2270135" y="1123950"/>
                          </a:cubicBezTo>
                          <a:cubicBezTo>
                            <a:pt x="2267527" y="1617662"/>
                            <a:pt x="1622479" y="2695575"/>
                            <a:pt x="1119426" y="2962275"/>
                          </a:cubicBezTo>
                          <a:cubicBezTo>
                            <a:pt x="577368" y="2688809"/>
                            <a:pt x="-2599" y="1617662"/>
                            <a:pt x="9" y="112395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CCECFF"/>
                        </a:gs>
                        <a:gs pos="100000">
                          <a:srgbClr val="6699FF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1" name="楕円 5">
                      <a:extLst>
                        <a:ext uri="{FF2B5EF4-FFF2-40B4-BE49-F238E27FC236}">
                          <a16:creationId xmlns:a16="http://schemas.microsoft.com/office/drawing/2014/main" id="{712F3F88-5DDE-400B-857A-A558F174BAF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2879940" y="4074183"/>
                      <a:ext cx="796710" cy="878361"/>
                    </a:xfrm>
                    <a:custGeom>
                      <a:avLst/>
                      <a:gdLst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1123950 h 2962275"/>
                        <a:gd name="connsiteX1" fmla="*/ 1135063 w 2270126"/>
                        <a:gd name="connsiteY1" fmla="*/ 0 h 2962275"/>
                        <a:gd name="connsiteX2" fmla="*/ 2270126 w 2270126"/>
                        <a:gd name="connsiteY2" fmla="*/ 1123950 h 2962275"/>
                        <a:gd name="connsiteX3" fmla="*/ 1163638 w 2270126"/>
                        <a:gd name="connsiteY3" fmla="*/ 2962275 h 2962275"/>
                        <a:gd name="connsiteX4" fmla="*/ 0 w 2270126"/>
                        <a:gd name="connsiteY4" fmla="*/ 1123950 h 2962275"/>
                        <a:gd name="connsiteX0" fmla="*/ 0 w 2270126"/>
                        <a:gd name="connsiteY0" fmla="*/ 1123950 h 2962275"/>
                        <a:gd name="connsiteX1" fmla="*/ 1135063 w 2270126"/>
                        <a:gd name="connsiteY1" fmla="*/ 0 h 2962275"/>
                        <a:gd name="connsiteX2" fmla="*/ 2270126 w 2270126"/>
                        <a:gd name="connsiteY2" fmla="*/ 1123950 h 2962275"/>
                        <a:gd name="connsiteX3" fmla="*/ 1163638 w 2270126"/>
                        <a:gd name="connsiteY3" fmla="*/ 2962275 h 2962275"/>
                        <a:gd name="connsiteX4" fmla="*/ 0 w 2270126"/>
                        <a:gd name="connsiteY4" fmla="*/ 1123950 h 2962275"/>
                        <a:gd name="connsiteX0" fmla="*/ 0 w 2270261"/>
                        <a:gd name="connsiteY0" fmla="*/ 1123950 h 2962275"/>
                        <a:gd name="connsiteX1" fmla="*/ 1135063 w 2270261"/>
                        <a:gd name="connsiteY1" fmla="*/ 0 h 2962275"/>
                        <a:gd name="connsiteX2" fmla="*/ 2270126 w 2270261"/>
                        <a:gd name="connsiteY2" fmla="*/ 1123950 h 2962275"/>
                        <a:gd name="connsiteX3" fmla="*/ 1163638 w 2270261"/>
                        <a:gd name="connsiteY3" fmla="*/ 2962275 h 2962275"/>
                        <a:gd name="connsiteX4" fmla="*/ 0 w 2270261"/>
                        <a:gd name="connsiteY4" fmla="*/ 1123950 h 2962275"/>
                        <a:gd name="connsiteX0" fmla="*/ 0 w 2270310"/>
                        <a:gd name="connsiteY0" fmla="*/ 1123950 h 2962275"/>
                        <a:gd name="connsiteX1" fmla="*/ 1135063 w 2270310"/>
                        <a:gd name="connsiteY1" fmla="*/ 0 h 2962275"/>
                        <a:gd name="connsiteX2" fmla="*/ 2270126 w 2270310"/>
                        <a:gd name="connsiteY2" fmla="*/ 1123950 h 2962275"/>
                        <a:gd name="connsiteX3" fmla="*/ 1163638 w 2270310"/>
                        <a:gd name="connsiteY3" fmla="*/ 2962275 h 2962275"/>
                        <a:gd name="connsiteX4" fmla="*/ 0 w 2270310"/>
                        <a:gd name="connsiteY4" fmla="*/ 1123950 h 2962275"/>
                        <a:gd name="connsiteX0" fmla="*/ 71 w 2270308"/>
                        <a:gd name="connsiteY0" fmla="*/ 1123950 h 2962275"/>
                        <a:gd name="connsiteX1" fmla="*/ 1135134 w 2270308"/>
                        <a:gd name="connsiteY1" fmla="*/ 0 h 2962275"/>
                        <a:gd name="connsiteX2" fmla="*/ 2270197 w 2270308"/>
                        <a:gd name="connsiteY2" fmla="*/ 1123950 h 2962275"/>
                        <a:gd name="connsiteX3" fmla="*/ 1090007 w 2270308"/>
                        <a:gd name="connsiteY3" fmla="*/ 2962275 h 2962275"/>
                        <a:gd name="connsiteX4" fmla="*/ 71 w 2270308"/>
                        <a:gd name="connsiteY4" fmla="*/ 1123950 h 2962275"/>
                        <a:gd name="connsiteX0" fmla="*/ 9 w 2270149"/>
                        <a:gd name="connsiteY0" fmla="*/ 1123950 h 2962275"/>
                        <a:gd name="connsiteX1" fmla="*/ 1135072 w 2270149"/>
                        <a:gd name="connsiteY1" fmla="*/ 0 h 2962275"/>
                        <a:gd name="connsiteX2" fmla="*/ 2270135 w 2270149"/>
                        <a:gd name="connsiteY2" fmla="*/ 1123950 h 2962275"/>
                        <a:gd name="connsiteX3" fmla="*/ 1119426 w 2270149"/>
                        <a:gd name="connsiteY3" fmla="*/ 2962275 h 2962275"/>
                        <a:gd name="connsiteX4" fmla="*/ 9 w 2270149"/>
                        <a:gd name="connsiteY4" fmla="*/ 1123950 h 2962275"/>
                        <a:gd name="connsiteX0" fmla="*/ 9 w 2270147"/>
                        <a:gd name="connsiteY0" fmla="*/ 1123950 h 2962275"/>
                        <a:gd name="connsiteX1" fmla="*/ 1135072 w 2270147"/>
                        <a:gd name="connsiteY1" fmla="*/ 0 h 2962275"/>
                        <a:gd name="connsiteX2" fmla="*/ 2270135 w 2270147"/>
                        <a:gd name="connsiteY2" fmla="*/ 1123950 h 2962275"/>
                        <a:gd name="connsiteX3" fmla="*/ 1119426 w 2270147"/>
                        <a:gd name="connsiteY3" fmla="*/ 2962275 h 2962275"/>
                        <a:gd name="connsiteX4" fmla="*/ 9 w 2270147"/>
                        <a:gd name="connsiteY4" fmla="*/ 1123950 h 29622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70147" h="2962275">
                          <a:moveTo>
                            <a:pt x="9" y="1123950"/>
                          </a:moveTo>
                          <a:cubicBezTo>
                            <a:pt x="2617" y="630238"/>
                            <a:pt x="362607" y="0"/>
                            <a:pt x="1135072" y="0"/>
                          </a:cubicBezTo>
                          <a:cubicBezTo>
                            <a:pt x="1907537" y="0"/>
                            <a:pt x="2272743" y="630238"/>
                            <a:pt x="2270135" y="1123950"/>
                          </a:cubicBezTo>
                          <a:cubicBezTo>
                            <a:pt x="2267527" y="1617662"/>
                            <a:pt x="1622479" y="2695575"/>
                            <a:pt x="1119426" y="2962275"/>
                          </a:cubicBezTo>
                          <a:cubicBezTo>
                            <a:pt x="577368" y="2688809"/>
                            <a:pt x="-2599" y="1617662"/>
                            <a:pt x="9" y="112395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CCECFF"/>
                        </a:gs>
                        <a:gs pos="100000">
                          <a:srgbClr val="6699FF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07" name="楕円 5">
                    <a:extLst>
                      <a:ext uri="{FF2B5EF4-FFF2-40B4-BE49-F238E27FC236}">
                        <a16:creationId xmlns:a16="http://schemas.microsoft.com/office/drawing/2014/main" id="{C2CBE23E-6345-40FD-8210-DF5796F2D0FA}"/>
                      </a:ext>
                    </a:extLst>
                  </p:cNvPr>
                  <p:cNvSpPr/>
                  <p:nvPr/>
                </p:nvSpPr>
                <p:spPr>
                  <a:xfrm>
                    <a:off x="2508465" y="4973689"/>
                    <a:ext cx="796710" cy="878361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147" h="2962275">
                        <a:moveTo>
                          <a:pt x="9" y="1123950"/>
                        </a:moveTo>
                        <a:cubicBezTo>
                          <a:pt x="2617" y="630238"/>
                          <a:pt x="362607" y="0"/>
                          <a:pt x="1135072" y="0"/>
                        </a:cubicBezTo>
                        <a:cubicBezTo>
                          <a:pt x="1907537" y="0"/>
                          <a:pt x="2272743" y="630238"/>
                          <a:pt x="2270135" y="1123950"/>
                        </a:cubicBezTo>
                        <a:cubicBezTo>
                          <a:pt x="2267527" y="1617662"/>
                          <a:pt x="1622479" y="2695575"/>
                          <a:pt x="1119426" y="2962275"/>
                        </a:cubicBezTo>
                        <a:cubicBezTo>
                          <a:pt x="577368" y="2688809"/>
                          <a:pt x="-2599" y="1617662"/>
                          <a:pt x="9" y="112395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CCECFF"/>
                      </a:gs>
                      <a:gs pos="100000">
                        <a:srgbClr val="6699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" name="楕円 207">
                    <a:extLst>
                      <a:ext uri="{FF2B5EF4-FFF2-40B4-BE49-F238E27FC236}">
                        <a16:creationId xmlns:a16="http://schemas.microsoft.com/office/drawing/2014/main" id="{7FC2E197-FFD0-437B-BAB4-4C19C367DA08}"/>
                      </a:ext>
                    </a:extLst>
                  </p:cNvPr>
                  <p:cNvSpPr/>
                  <p:nvPr/>
                </p:nvSpPr>
                <p:spPr>
                  <a:xfrm>
                    <a:off x="2884855" y="4860848"/>
                    <a:ext cx="112841" cy="112841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ECFF"/>
                      </a:gs>
                      <a:gs pos="100000">
                        <a:srgbClr val="6699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9" name="楕円 208">
                    <a:extLst>
                      <a:ext uri="{FF2B5EF4-FFF2-40B4-BE49-F238E27FC236}">
                        <a16:creationId xmlns:a16="http://schemas.microsoft.com/office/drawing/2014/main" id="{1A1E3BCD-3BE5-4905-9A40-730C44E7757F}"/>
                      </a:ext>
                    </a:extLst>
                  </p:cNvPr>
                  <p:cNvSpPr/>
                  <p:nvPr/>
                </p:nvSpPr>
                <p:spPr>
                  <a:xfrm>
                    <a:off x="2792342" y="4880503"/>
                    <a:ext cx="158222" cy="15822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ECFF"/>
                      </a:gs>
                      <a:gs pos="100000">
                        <a:srgbClr val="6699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6" name="グループ化 135">
                  <a:extLst>
                    <a:ext uri="{FF2B5EF4-FFF2-40B4-BE49-F238E27FC236}">
                      <a16:creationId xmlns:a16="http://schemas.microsoft.com/office/drawing/2014/main" id="{E1CB0FF8-5F0B-40B5-9192-803F446A1FB8}"/>
                    </a:ext>
                  </a:extLst>
                </p:cNvPr>
                <p:cNvGrpSpPr/>
                <p:nvPr/>
              </p:nvGrpSpPr>
              <p:grpSpPr>
                <a:xfrm>
                  <a:off x="2019781" y="3447510"/>
                  <a:ext cx="1777867" cy="1337177"/>
                  <a:chOff x="2017884" y="4074183"/>
                  <a:chExt cx="1777867" cy="1777867"/>
                </a:xfrm>
              </p:grpSpPr>
              <p:sp>
                <p:nvSpPr>
                  <p:cNvPr id="198" name="楕円 5">
                    <a:extLst>
                      <a:ext uri="{FF2B5EF4-FFF2-40B4-BE49-F238E27FC236}">
                        <a16:creationId xmlns:a16="http://schemas.microsoft.com/office/drawing/2014/main" id="{30C9A074-4BF2-4BBF-93A2-1FF3062B942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08465" y="4074183"/>
                    <a:ext cx="796710" cy="878361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147" h="2962275">
                        <a:moveTo>
                          <a:pt x="9" y="1123950"/>
                        </a:moveTo>
                        <a:cubicBezTo>
                          <a:pt x="2617" y="630238"/>
                          <a:pt x="362607" y="0"/>
                          <a:pt x="1135072" y="0"/>
                        </a:cubicBezTo>
                        <a:cubicBezTo>
                          <a:pt x="1907537" y="0"/>
                          <a:pt x="2272743" y="630238"/>
                          <a:pt x="2270135" y="1123950"/>
                        </a:cubicBezTo>
                        <a:cubicBezTo>
                          <a:pt x="2267527" y="1617662"/>
                          <a:pt x="1622479" y="2695575"/>
                          <a:pt x="1119426" y="2962275"/>
                        </a:cubicBezTo>
                        <a:cubicBezTo>
                          <a:pt x="577368" y="2688809"/>
                          <a:pt x="-2599" y="1617662"/>
                          <a:pt x="9" y="112395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CCCCFF"/>
                      </a:gs>
                      <a:gs pos="100000">
                        <a:srgbClr val="6666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99" name="グループ化 198">
                    <a:extLst>
                      <a:ext uri="{FF2B5EF4-FFF2-40B4-BE49-F238E27FC236}">
                        <a16:creationId xmlns:a16="http://schemas.microsoft.com/office/drawing/2014/main" id="{0F33CC51-7295-4EBA-9494-C13C9CBFD0EC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2508463" y="4074184"/>
                    <a:ext cx="796710" cy="1777867"/>
                    <a:chOff x="2879940" y="4074183"/>
                    <a:chExt cx="796710" cy="1777867"/>
                  </a:xfrm>
                </p:grpSpPr>
                <p:sp>
                  <p:nvSpPr>
                    <p:cNvPr id="203" name="楕円 5">
                      <a:extLst>
                        <a:ext uri="{FF2B5EF4-FFF2-40B4-BE49-F238E27FC236}">
                          <a16:creationId xmlns:a16="http://schemas.microsoft.com/office/drawing/2014/main" id="{3E02BAC7-30F9-4940-85F3-447B755447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79940" y="4973689"/>
                      <a:ext cx="796710" cy="878361"/>
                    </a:xfrm>
                    <a:custGeom>
                      <a:avLst/>
                      <a:gdLst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1123950 h 2962275"/>
                        <a:gd name="connsiteX1" fmla="*/ 1135063 w 2270126"/>
                        <a:gd name="connsiteY1" fmla="*/ 0 h 2962275"/>
                        <a:gd name="connsiteX2" fmla="*/ 2270126 w 2270126"/>
                        <a:gd name="connsiteY2" fmla="*/ 1123950 h 2962275"/>
                        <a:gd name="connsiteX3" fmla="*/ 1163638 w 2270126"/>
                        <a:gd name="connsiteY3" fmla="*/ 2962275 h 2962275"/>
                        <a:gd name="connsiteX4" fmla="*/ 0 w 2270126"/>
                        <a:gd name="connsiteY4" fmla="*/ 1123950 h 2962275"/>
                        <a:gd name="connsiteX0" fmla="*/ 0 w 2270126"/>
                        <a:gd name="connsiteY0" fmla="*/ 1123950 h 2962275"/>
                        <a:gd name="connsiteX1" fmla="*/ 1135063 w 2270126"/>
                        <a:gd name="connsiteY1" fmla="*/ 0 h 2962275"/>
                        <a:gd name="connsiteX2" fmla="*/ 2270126 w 2270126"/>
                        <a:gd name="connsiteY2" fmla="*/ 1123950 h 2962275"/>
                        <a:gd name="connsiteX3" fmla="*/ 1163638 w 2270126"/>
                        <a:gd name="connsiteY3" fmla="*/ 2962275 h 2962275"/>
                        <a:gd name="connsiteX4" fmla="*/ 0 w 2270126"/>
                        <a:gd name="connsiteY4" fmla="*/ 1123950 h 2962275"/>
                        <a:gd name="connsiteX0" fmla="*/ 0 w 2270261"/>
                        <a:gd name="connsiteY0" fmla="*/ 1123950 h 2962275"/>
                        <a:gd name="connsiteX1" fmla="*/ 1135063 w 2270261"/>
                        <a:gd name="connsiteY1" fmla="*/ 0 h 2962275"/>
                        <a:gd name="connsiteX2" fmla="*/ 2270126 w 2270261"/>
                        <a:gd name="connsiteY2" fmla="*/ 1123950 h 2962275"/>
                        <a:gd name="connsiteX3" fmla="*/ 1163638 w 2270261"/>
                        <a:gd name="connsiteY3" fmla="*/ 2962275 h 2962275"/>
                        <a:gd name="connsiteX4" fmla="*/ 0 w 2270261"/>
                        <a:gd name="connsiteY4" fmla="*/ 1123950 h 2962275"/>
                        <a:gd name="connsiteX0" fmla="*/ 0 w 2270310"/>
                        <a:gd name="connsiteY0" fmla="*/ 1123950 h 2962275"/>
                        <a:gd name="connsiteX1" fmla="*/ 1135063 w 2270310"/>
                        <a:gd name="connsiteY1" fmla="*/ 0 h 2962275"/>
                        <a:gd name="connsiteX2" fmla="*/ 2270126 w 2270310"/>
                        <a:gd name="connsiteY2" fmla="*/ 1123950 h 2962275"/>
                        <a:gd name="connsiteX3" fmla="*/ 1163638 w 2270310"/>
                        <a:gd name="connsiteY3" fmla="*/ 2962275 h 2962275"/>
                        <a:gd name="connsiteX4" fmla="*/ 0 w 2270310"/>
                        <a:gd name="connsiteY4" fmla="*/ 1123950 h 2962275"/>
                        <a:gd name="connsiteX0" fmla="*/ 71 w 2270308"/>
                        <a:gd name="connsiteY0" fmla="*/ 1123950 h 2962275"/>
                        <a:gd name="connsiteX1" fmla="*/ 1135134 w 2270308"/>
                        <a:gd name="connsiteY1" fmla="*/ 0 h 2962275"/>
                        <a:gd name="connsiteX2" fmla="*/ 2270197 w 2270308"/>
                        <a:gd name="connsiteY2" fmla="*/ 1123950 h 2962275"/>
                        <a:gd name="connsiteX3" fmla="*/ 1090007 w 2270308"/>
                        <a:gd name="connsiteY3" fmla="*/ 2962275 h 2962275"/>
                        <a:gd name="connsiteX4" fmla="*/ 71 w 2270308"/>
                        <a:gd name="connsiteY4" fmla="*/ 1123950 h 2962275"/>
                        <a:gd name="connsiteX0" fmla="*/ 9 w 2270149"/>
                        <a:gd name="connsiteY0" fmla="*/ 1123950 h 2962275"/>
                        <a:gd name="connsiteX1" fmla="*/ 1135072 w 2270149"/>
                        <a:gd name="connsiteY1" fmla="*/ 0 h 2962275"/>
                        <a:gd name="connsiteX2" fmla="*/ 2270135 w 2270149"/>
                        <a:gd name="connsiteY2" fmla="*/ 1123950 h 2962275"/>
                        <a:gd name="connsiteX3" fmla="*/ 1119426 w 2270149"/>
                        <a:gd name="connsiteY3" fmla="*/ 2962275 h 2962275"/>
                        <a:gd name="connsiteX4" fmla="*/ 9 w 2270149"/>
                        <a:gd name="connsiteY4" fmla="*/ 1123950 h 2962275"/>
                        <a:gd name="connsiteX0" fmla="*/ 9 w 2270147"/>
                        <a:gd name="connsiteY0" fmla="*/ 1123950 h 2962275"/>
                        <a:gd name="connsiteX1" fmla="*/ 1135072 w 2270147"/>
                        <a:gd name="connsiteY1" fmla="*/ 0 h 2962275"/>
                        <a:gd name="connsiteX2" fmla="*/ 2270135 w 2270147"/>
                        <a:gd name="connsiteY2" fmla="*/ 1123950 h 2962275"/>
                        <a:gd name="connsiteX3" fmla="*/ 1119426 w 2270147"/>
                        <a:gd name="connsiteY3" fmla="*/ 2962275 h 2962275"/>
                        <a:gd name="connsiteX4" fmla="*/ 9 w 2270147"/>
                        <a:gd name="connsiteY4" fmla="*/ 1123950 h 29622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70147" h="2962275">
                          <a:moveTo>
                            <a:pt x="9" y="1123950"/>
                          </a:moveTo>
                          <a:cubicBezTo>
                            <a:pt x="2617" y="630238"/>
                            <a:pt x="362607" y="0"/>
                            <a:pt x="1135072" y="0"/>
                          </a:cubicBezTo>
                          <a:cubicBezTo>
                            <a:pt x="1907537" y="0"/>
                            <a:pt x="2272743" y="630238"/>
                            <a:pt x="2270135" y="1123950"/>
                          </a:cubicBezTo>
                          <a:cubicBezTo>
                            <a:pt x="2267527" y="1617662"/>
                            <a:pt x="1622479" y="2695575"/>
                            <a:pt x="1119426" y="2962275"/>
                          </a:cubicBezTo>
                          <a:cubicBezTo>
                            <a:pt x="577368" y="2688809"/>
                            <a:pt x="-2599" y="1617662"/>
                            <a:pt x="9" y="112395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CCCCFF"/>
                        </a:gs>
                        <a:gs pos="100000">
                          <a:srgbClr val="6666FF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4" name="楕円 5">
                      <a:extLst>
                        <a:ext uri="{FF2B5EF4-FFF2-40B4-BE49-F238E27FC236}">
                          <a16:creationId xmlns:a16="http://schemas.microsoft.com/office/drawing/2014/main" id="{CBFF3BC0-E784-4691-944C-BC904A0A1B2C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2879940" y="4074183"/>
                      <a:ext cx="796710" cy="878361"/>
                    </a:xfrm>
                    <a:custGeom>
                      <a:avLst/>
                      <a:gdLst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1123950 h 2962275"/>
                        <a:gd name="connsiteX1" fmla="*/ 1135063 w 2270126"/>
                        <a:gd name="connsiteY1" fmla="*/ 0 h 2962275"/>
                        <a:gd name="connsiteX2" fmla="*/ 2270126 w 2270126"/>
                        <a:gd name="connsiteY2" fmla="*/ 1123950 h 2962275"/>
                        <a:gd name="connsiteX3" fmla="*/ 1163638 w 2270126"/>
                        <a:gd name="connsiteY3" fmla="*/ 2962275 h 2962275"/>
                        <a:gd name="connsiteX4" fmla="*/ 0 w 2270126"/>
                        <a:gd name="connsiteY4" fmla="*/ 1123950 h 2962275"/>
                        <a:gd name="connsiteX0" fmla="*/ 0 w 2270126"/>
                        <a:gd name="connsiteY0" fmla="*/ 1123950 h 2962275"/>
                        <a:gd name="connsiteX1" fmla="*/ 1135063 w 2270126"/>
                        <a:gd name="connsiteY1" fmla="*/ 0 h 2962275"/>
                        <a:gd name="connsiteX2" fmla="*/ 2270126 w 2270126"/>
                        <a:gd name="connsiteY2" fmla="*/ 1123950 h 2962275"/>
                        <a:gd name="connsiteX3" fmla="*/ 1163638 w 2270126"/>
                        <a:gd name="connsiteY3" fmla="*/ 2962275 h 2962275"/>
                        <a:gd name="connsiteX4" fmla="*/ 0 w 2270126"/>
                        <a:gd name="connsiteY4" fmla="*/ 1123950 h 2962275"/>
                        <a:gd name="connsiteX0" fmla="*/ 0 w 2270261"/>
                        <a:gd name="connsiteY0" fmla="*/ 1123950 h 2962275"/>
                        <a:gd name="connsiteX1" fmla="*/ 1135063 w 2270261"/>
                        <a:gd name="connsiteY1" fmla="*/ 0 h 2962275"/>
                        <a:gd name="connsiteX2" fmla="*/ 2270126 w 2270261"/>
                        <a:gd name="connsiteY2" fmla="*/ 1123950 h 2962275"/>
                        <a:gd name="connsiteX3" fmla="*/ 1163638 w 2270261"/>
                        <a:gd name="connsiteY3" fmla="*/ 2962275 h 2962275"/>
                        <a:gd name="connsiteX4" fmla="*/ 0 w 2270261"/>
                        <a:gd name="connsiteY4" fmla="*/ 1123950 h 2962275"/>
                        <a:gd name="connsiteX0" fmla="*/ 0 w 2270310"/>
                        <a:gd name="connsiteY0" fmla="*/ 1123950 h 2962275"/>
                        <a:gd name="connsiteX1" fmla="*/ 1135063 w 2270310"/>
                        <a:gd name="connsiteY1" fmla="*/ 0 h 2962275"/>
                        <a:gd name="connsiteX2" fmla="*/ 2270126 w 2270310"/>
                        <a:gd name="connsiteY2" fmla="*/ 1123950 h 2962275"/>
                        <a:gd name="connsiteX3" fmla="*/ 1163638 w 2270310"/>
                        <a:gd name="connsiteY3" fmla="*/ 2962275 h 2962275"/>
                        <a:gd name="connsiteX4" fmla="*/ 0 w 2270310"/>
                        <a:gd name="connsiteY4" fmla="*/ 1123950 h 2962275"/>
                        <a:gd name="connsiteX0" fmla="*/ 71 w 2270308"/>
                        <a:gd name="connsiteY0" fmla="*/ 1123950 h 2962275"/>
                        <a:gd name="connsiteX1" fmla="*/ 1135134 w 2270308"/>
                        <a:gd name="connsiteY1" fmla="*/ 0 h 2962275"/>
                        <a:gd name="connsiteX2" fmla="*/ 2270197 w 2270308"/>
                        <a:gd name="connsiteY2" fmla="*/ 1123950 h 2962275"/>
                        <a:gd name="connsiteX3" fmla="*/ 1090007 w 2270308"/>
                        <a:gd name="connsiteY3" fmla="*/ 2962275 h 2962275"/>
                        <a:gd name="connsiteX4" fmla="*/ 71 w 2270308"/>
                        <a:gd name="connsiteY4" fmla="*/ 1123950 h 2962275"/>
                        <a:gd name="connsiteX0" fmla="*/ 9 w 2270149"/>
                        <a:gd name="connsiteY0" fmla="*/ 1123950 h 2962275"/>
                        <a:gd name="connsiteX1" fmla="*/ 1135072 w 2270149"/>
                        <a:gd name="connsiteY1" fmla="*/ 0 h 2962275"/>
                        <a:gd name="connsiteX2" fmla="*/ 2270135 w 2270149"/>
                        <a:gd name="connsiteY2" fmla="*/ 1123950 h 2962275"/>
                        <a:gd name="connsiteX3" fmla="*/ 1119426 w 2270149"/>
                        <a:gd name="connsiteY3" fmla="*/ 2962275 h 2962275"/>
                        <a:gd name="connsiteX4" fmla="*/ 9 w 2270149"/>
                        <a:gd name="connsiteY4" fmla="*/ 1123950 h 2962275"/>
                        <a:gd name="connsiteX0" fmla="*/ 9 w 2270147"/>
                        <a:gd name="connsiteY0" fmla="*/ 1123950 h 2962275"/>
                        <a:gd name="connsiteX1" fmla="*/ 1135072 w 2270147"/>
                        <a:gd name="connsiteY1" fmla="*/ 0 h 2962275"/>
                        <a:gd name="connsiteX2" fmla="*/ 2270135 w 2270147"/>
                        <a:gd name="connsiteY2" fmla="*/ 1123950 h 2962275"/>
                        <a:gd name="connsiteX3" fmla="*/ 1119426 w 2270147"/>
                        <a:gd name="connsiteY3" fmla="*/ 2962275 h 2962275"/>
                        <a:gd name="connsiteX4" fmla="*/ 9 w 2270147"/>
                        <a:gd name="connsiteY4" fmla="*/ 1123950 h 29622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70147" h="2962275">
                          <a:moveTo>
                            <a:pt x="9" y="1123950"/>
                          </a:moveTo>
                          <a:cubicBezTo>
                            <a:pt x="2617" y="630238"/>
                            <a:pt x="362607" y="0"/>
                            <a:pt x="1135072" y="0"/>
                          </a:cubicBezTo>
                          <a:cubicBezTo>
                            <a:pt x="1907537" y="0"/>
                            <a:pt x="2272743" y="630238"/>
                            <a:pt x="2270135" y="1123950"/>
                          </a:cubicBezTo>
                          <a:cubicBezTo>
                            <a:pt x="2267527" y="1617662"/>
                            <a:pt x="1622479" y="2695575"/>
                            <a:pt x="1119426" y="2962275"/>
                          </a:cubicBezTo>
                          <a:cubicBezTo>
                            <a:pt x="577368" y="2688809"/>
                            <a:pt x="-2599" y="1617662"/>
                            <a:pt x="9" y="112395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CCCCFF"/>
                        </a:gs>
                        <a:gs pos="100000">
                          <a:srgbClr val="6666FF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00" name="楕円 5">
                    <a:extLst>
                      <a:ext uri="{FF2B5EF4-FFF2-40B4-BE49-F238E27FC236}">
                        <a16:creationId xmlns:a16="http://schemas.microsoft.com/office/drawing/2014/main" id="{DEA5BEE5-F9AA-4690-AFC8-F27A7457DA13}"/>
                      </a:ext>
                    </a:extLst>
                  </p:cNvPr>
                  <p:cNvSpPr/>
                  <p:nvPr/>
                </p:nvSpPr>
                <p:spPr>
                  <a:xfrm>
                    <a:off x="2508465" y="4973689"/>
                    <a:ext cx="796710" cy="878361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147" h="2962275">
                        <a:moveTo>
                          <a:pt x="9" y="1123950"/>
                        </a:moveTo>
                        <a:cubicBezTo>
                          <a:pt x="2617" y="630238"/>
                          <a:pt x="362607" y="0"/>
                          <a:pt x="1135072" y="0"/>
                        </a:cubicBezTo>
                        <a:cubicBezTo>
                          <a:pt x="1907537" y="0"/>
                          <a:pt x="2272743" y="630238"/>
                          <a:pt x="2270135" y="1123950"/>
                        </a:cubicBezTo>
                        <a:cubicBezTo>
                          <a:pt x="2267527" y="1617662"/>
                          <a:pt x="1622479" y="2695575"/>
                          <a:pt x="1119426" y="2962275"/>
                        </a:cubicBezTo>
                        <a:cubicBezTo>
                          <a:pt x="577368" y="2688809"/>
                          <a:pt x="-2599" y="1617662"/>
                          <a:pt x="9" y="112395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CCCCFF"/>
                      </a:gs>
                      <a:gs pos="100000">
                        <a:srgbClr val="6666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" name="楕円 200">
                    <a:extLst>
                      <a:ext uri="{FF2B5EF4-FFF2-40B4-BE49-F238E27FC236}">
                        <a16:creationId xmlns:a16="http://schemas.microsoft.com/office/drawing/2014/main" id="{95C2880E-8AB2-494C-85F9-AF7FA359A5C3}"/>
                      </a:ext>
                    </a:extLst>
                  </p:cNvPr>
                  <p:cNvSpPr/>
                  <p:nvPr/>
                </p:nvSpPr>
                <p:spPr>
                  <a:xfrm>
                    <a:off x="2884855" y="4860848"/>
                    <a:ext cx="112841" cy="112841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CCFF"/>
                      </a:gs>
                      <a:gs pos="100000">
                        <a:srgbClr val="6666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" name="楕円 201">
                    <a:extLst>
                      <a:ext uri="{FF2B5EF4-FFF2-40B4-BE49-F238E27FC236}">
                        <a16:creationId xmlns:a16="http://schemas.microsoft.com/office/drawing/2014/main" id="{BA670ADA-8D8C-4EDA-83BE-7BF62C39404C}"/>
                      </a:ext>
                    </a:extLst>
                  </p:cNvPr>
                  <p:cNvSpPr/>
                  <p:nvPr/>
                </p:nvSpPr>
                <p:spPr>
                  <a:xfrm>
                    <a:off x="2792342" y="4880503"/>
                    <a:ext cx="158222" cy="15822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CCFF"/>
                      </a:gs>
                      <a:gs pos="100000">
                        <a:srgbClr val="6666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7" name="グループ化 136">
                  <a:extLst>
                    <a:ext uri="{FF2B5EF4-FFF2-40B4-BE49-F238E27FC236}">
                      <a16:creationId xmlns:a16="http://schemas.microsoft.com/office/drawing/2014/main" id="{73C96A32-E292-4F2A-B500-AB629CA05EEB}"/>
                    </a:ext>
                  </a:extLst>
                </p:cNvPr>
                <p:cNvGrpSpPr/>
                <p:nvPr/>
              </p:nvGrpSpPr>
              <p:grpSpPr>
                <a:xfrm>
                  <a:off x="4042175" y="3331396"/>
                  <a:ext cx="1777867" cy="1337177"/>
                  <a:chOff x="2017884" y="4074183"/>
                  <a:chExt cx="1777867" cy="1777867"/>
                </a:xfrm>
              </p:grpSpPr>
              <p:sp>
                <p:nvSpPr>
                  <p:cNvPr id="191" name="楕円 5">
                    <a:extLst>
                      <a:ext uri="{FF2B5EF4-FFF2-40B4-BE49-F238E27FC236}">
                        <a16:creationId xmlns:a16="http://schemas.microsoft.com/office/drawing/2014/main" id="{DBDFE05D-4BC2-4E7B-AE6A-450BCD5C9CF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08465" y="4074183"/>
                    <a:ext cx="796710" cy="878361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147" h="2962275">
                        <a:moveTo>
                          <a:pt x="9" y="1123950"/>
                        </a:moveTo>
                        <a:cubicBezTo>
                          <a:pt x="2617" y="630238"/>
                          <a:pt x="362607" y="0"/>
                          <a:pt x="1135072" y="0"/>
                        </a:cubicBezTo>
                        <a:cubicBezTo>
                          <a:pt x="1907537" y="0"/>
                          <a:pt x="2272743" y="630238"/>
                          <a:pt x="2270135" y="1123950"/>
                        </a:cubicBezTo>
                        <a:cubicBezTo>
                          <a:pt x="2267527" y="1617662"/>
                          <a:pt x="1622479" y="2695575"/>
                          <a:pt x="1119426" y="2962275"/>
                        </a:cubicBezTo>
                        <a:cubicBezTo>
                          <a:pt x="577368" y="2688809"/>
                          <a:pt x="-2599" y="1617662"/>
                          <a:pt x="9" y="112395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CCCCFF"/>
                      </a:gs>
                      <a:gs pos="100000">
                        <a:srgbClr val="6666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92" name="グループ化 191">
                    <a:extLst>
                      <a:ext uri="{FF2B5EF4-FFF2-40B4-BE49-F238E27FC236}">
                        <a16:creationId xmlns:a16="http://schemas.microsoft.com/office/drawing/2014/main" id="{647D90B6-682C-4F31-9D35-A6884ECEAF7C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2508463" y="4074184"/>
                    <a:ext cx="796710" cy="1777867"/>
                    <a:chOff x="2879940" y="4074183"/>
                    <a:chExt cx="796710" cy="1777867"/>
                  </a:xfrm>
                </p:grpSpPr>
                <p:sp>
                  <p:nvSpPr>
                    <p:cNvPr id="196" name="楕円 5">
                      <a:extLst>
                        <a:ext uri="{FF2B5EF4-FFF2-40B4-BE49-F238E27FC236}">
                          <a16:creationId xmlns:a16="http://schemas.microsoft.com/office/drawing/2014/main" id="{CA9DD593-1917-4FB4-B7E2-2A6CA894B3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79940" y="4973689"/>
                      <a:ext cx="796710" cy="878361"/>
                    </a:xfrm>
                    <a:custGeom>
                      <a:avLst/>
                      <a:gdLst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1123950 h 2962275"/>
                        <a:gd name="connsiteX1" fmla="*/ 1135063 w 2270126"/>
                        <a:gd name="connsiteY1" fmla="*/ 0 h 2962275"/>
                        <a:gd name="connsiteX2" fmla="*/ 2270126 w 2270126"/>
                        <a:gd name="connsiteY2" fmla="*/ 1123950 h 2962275"/>
                        <a:gd name="connsiteX3" fmla="*/ 1163638 w 2270126"/>
                        <a:gd name="connsiteY3" fmla="*/ 2962275 h 2962275"/>
                        <a:gd name="connsiteX4" fmla="*/ 0 w 2270126"/>
                        <a:gd name="connsiteY4" fmla="*/ 1123950 h 2962275"/>
                        <a:gd name="connsiteX0" fmla="*/ 0 w 2270126"/>
                        <a:gd name="connsiteY0" fmla="*/ 1123950 h 2962275"/>
                        <a:gd name="connsiteX1" fmla="*/ 1135063 w 2270126"/>
                        <a:gd name="connsiteY1" fmla="*/ 0 h 2962275"/>
                        <a:gd name="connsiteX2" fmla="*/ 2270126 w 2270126"/>
                        <a:gd name="connsiteY2" fmla="*/ 1123950 h 2962275"/>
                        <a:gd name="connsiteX3" fmla="*/ 1163638 w 2270126"/>
                        <a:gd name="connsiteY3" fmla="*/ 2962275 h 2962275"/>
                        <a:gd name="connsiteX4" fmla="*/ 0 w 2270126"/>
                        <a:gd name="connsiteY4" fmla="*/ 1123950 h 2962275"/>
                        <a:gd name="connsiteX0" fmla="*/ 0 w 2270261"/>
                        <a:gd name="connsiteY0" fmla="*/ 1123950 h 2962275"/>
                        <a:gd name="connsiteX1" fmla="*/ 1135063 w 2270261"/>
                        <a:gd name="connsiteY1" fmla="*/ 0 h 2962275"/>
                        <a:gd name="connsiteX2" fmla="*/ 2270126 w 2270261"/>
                        <a:gd name="connsiteY2" fmla="*/ 1123950 h 2962275"/>
                        <a:gd name="connsiteX3" fmla="*/ 1163638 w 2270261"/>
                        <a:gd name="connsiteY3" fmla="*/ 2962275 h 2962275"/>
                        <a:gd name="connsiteX4" fmla="*/ 0 w 2270261"/>
                        <a:gd name="connsiteY4" fmla="*/ 1123950 h 2962275"/>
                        <a:gd name="connsiteX0" fmla="*/ 0 w 2270310"/>
                        <a:gd name="connsiteY0" fmla="*/ 1123950 h 2962275"/>
                        <a:gd name="connsiteX1" fmla="*/ 1135063 w 2270310"/>
                        <a:gd name="connsiteY1" fmla="*/ 0 h 2962275"/>
                        <a:gd name="connsiteX2" fmla="*/ 2270126 w 2270310"/>
                        <a:gd name="connsiteY2" fmla="*/ 1123950 h 2962275"/>
                        <a:gd name="connsiteX3" fmla="*/ 1163638 w 2270310"/>
                        <a:gd name="connsiteY3" fmla="*/ 2962275 h 2962275"/>
                        <a:gd name="connsiteX4" fmla="*/ 0 w 2270310"/>
                        <a:gd name="connsiteY4" fmla="*/ 1123950 h 2962275"/>
                        <a:gd name="connsiteX0" fmla="*/ 71 w 2270308"/>
                        <a:gd name="connsiteY0" fmla="*/ 1123950 h 2962275"/>
                        <a:gd name="connsiteX1" fmla="*/ 1135134 w 2270308"/>
                        <a:gd name="connsiteY1" fmla="*/ 0 h 2962275"/>
                        <a:gd name="connsiteX2" fmla="*/ 2270197 w 2270308"/>
                        <a:gd name="connsiteY2" fmla="*/ 1123950 h 2962275"/>
                        <a:gd name="connsiteX3" fmla="*/ 1090007 w 2270308"/>
                        <a:gd name="connsiteY3" fmla="*/ 2962275 h 2962275"/>
                        <a:gd name="connsiteX4" fmla="*/ 71 w 2270308"/>
                        <a:gd name="connsiteY4" fmla="*/ 1123950 h 2962275"/>
                        <a:gd name="connsiteX0" fmla="*/ 9 w 2270149"/>
                        <a:gd name="connsiteY0" fmla="*/ 1123950 h 2962275"/>
                        <a:gd name="connsiteX1" fmla="*/ 1135072 w 2270149"/>
                        <a:gd name="connsiteY1" fmla="*/ 0 h 2962275"/>
                        <a:gd name="connsiteX2" fmla="*/ 2270135 w 2270149"/>
                        <a:gd name="connsiteY2" fmla="*/ 1123950 h 2962275"/>
                        <a:gd name="connsiteX3" fmla="*/ 1119426 w 2270149"/>
                        <a:gd name="connsiteY3" fmla="*/ 2962275 h 2962275"/>
                        <a:gd name="connsiteX4" fmla="*/ 9 w 2270149"/>
                        <a:gd name="connsiteY4" fmla="*/ 1123950 h 2962275"/>
                        <a:gd name="connsiteX0" fmla="*/ 9 w 2270147"/>
                        <a:gd name="connsiteY0" fmla="*/ 1123950 h 2962275"/>
                        <a:gd name="connsiteX1" fmla="*/ 1135072 w 2270147"/>
                        <a:gd name="connsiteY1" fmla="*/ 0 h 2962275"/>
                        <a:gd name="connsiteX2" fmla="*/ 2270135 w 2270147"/>
                        <a:gd name="connsiteY2" fmla="*/ 1123950 h 2962275"/>
                        <a:gd name="connsiteX3" fmla="*/ 1119426 w 2270147"/>
                        <a:gd name="connsiteY3" fmla="*/ 2962275 h 2962275"/>
                        <a:gd name="connsiteX4" fmla="*/ 9 w 2270147"/>
                        <a:gd name="connsiteY4" fmla="*/ 1123950 h 29622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70147" h="2962275">
                          <a:moveTo>
                            <a:pt x="9" y="1123950"/>
                          </a:moveTo>
                          <a:cubicBezTo>
                            <a:pt x="2617" y="630238"/>
                            <a:pt x="362607" y="0"/>
                            <a:pt x="1135072" y="0"/>
                          </a:cubicBezTo>
                          <a:cubicBezTo>
                            <a:pt x="1907537" y="0"/>
                            <a:pt x="2272743" y="630238"/>
                            <a:pt x="2270135" y="1123950"/>
                          </a:cubicBezTo>
                          <a:cubicBezTo>
                            <a:pt x="2267527" y="1617662"/>
                            <a:pt x="1622479" y="2695575"/>
                            <a:pt x="1119426" y="2962275"/>
                          </a:cubicBezTo>
                          <a:cubicBezTo>
                            <a:pt x="577368" y="2688809"/>
                            <a:pt x="-2599" y="1617662"/>
                            <a:pt x="9" y="112395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CCCCFF"/>
                        </a:gs>
                        <a:gs pos="100000">
                          <a:srgbClr val="6666FF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7" name="楕円 5">
                      <a:extLst>
                        <a:ext uri="{FF2B5EF4-FFF2-40B4-BE49-F238E27FC236}">
                          <a16:creationId xmlns:a16="http://schemas.microsoft.com/office/drawing/2014/main" id="{F21DEFBA-AA12-4E30-90DF-EC4DE25241B1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2879940" y="4074183"/>
                      <a:ext cx="796710" cy="878361"/>
                    </a:xfrm>
                    <a:custGeom>
                      <a:avLst/>
                      <a:gdLst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1123950 h 2962275"/>
                        <a:gd name="connsiteX1" fmla="*/ 1135063 w 2270126"/>
                        <a:gd name="connsiteY1" fmla="*/ 0 h 2962275"/>
                        <a:gd name="connsiteX2" fmla="*/ 2270126 w 2270126"/>
                        <a:gd name="connsiteY2" fmla="*/ 1123950 h 2962275"/>
                        <a:gd name="connsiteX3" fmla="*/ 1163638 w 2270126"/>
                        <a:gd name="connsiteY3" fmla="*/ 2962275 h 2962275"/>
                        <a:gd name="connsiteX4" fmla="*/ 0 w 2270126"/>
                        <a:gd name="connsiteY4" fmla="*/ 1123950 h 2962275"/>
                        <a:gd name="connsiteX0" fmla="*/ 0 w 2270126"/>
                        <a:gd name="connsiteY0" fmla="*/ 1123950 h 2962275"/>
                        <a:gd name="connsiteX1" fmla="*/ 1135063 w 2270126"/>
                        <a:gd name="connsiteY1" fmla="*/ 0 h 2962275"/>
                        <a:gd name="connsiteX2" fmla="*/ 2270126 w 2270126"/>
                        <a:gd name="connsiteY2" fmla="*/ 1123950 h 2962275"/>
                        <a:gd name="connsiteX3" fmla="*/ 1163638 w 2270126"/>
                        <a:gd name="connsiteY3" fmla="*/ 2962275 h 2962275"/>
                        <a:gd name="connsiteX4" fmla="*/ 0 w 2270126"/>
                        <a:gd name="connsiteY4" fmla="*/ 1123950 h 2962275"/>
                        <a:gd name="connsiteX0" fmla="*/ 0 w 2270261"/>
                        <a:gd name="connsiteY0" fmla="*/ 1123950 h 2962275"/>
                        <a:gd name="connsiteX1" fmla="*/ 1135063 w 2270261"/>
                        <a:gd name="connsiteY1" fmla="*/ 0 h 2962275"/>
                        <a:gd name="connsiteX2" fmla="*/ 2270126 w 2270261"/>
                        <a:gd name="connsiteY2" fmla="*/ 1123950 h 2962275"/>
                        <a:gd name="connsiteX3" fmla="*/ 1163638 w 2270261"/>
                        <a:gd name="connsiteY3" fmla="*/ 2962275 h 2962275"/>
                        <a:gd name="connsiteX4" fmla="*/ 0 w 2270261"/>
                        <a:gd name="connsiteY4" fmla="*/ 1123950 h 2962275"/>
                        <a:gd name="connsiteX0" fmla="*/ 0 w 2270310"/>
                        <a:gd name="connsiteY0" fmla="*/ 1123950 h 2962275"/>
                        <a:gd name="connsiteX1" fmla="*/ 1135063 w 2270310"/>
                        <a:gd name="connsiteY1" fmla="*/ 0 h 2962275"/>
                        <a:gd name="connsiteX2" fmla="*/ 2270126 w 2270310"/>
                        <a:gd name="connsiteY2" fmla="*/ 1123950 h 2962275"/>
                        <a:gd name="connsiteX3" fmla="*/ 1163638 w 2270310"/>
                        <a:gd name="connsiteY3" fmla="*/ 2962275 h 2962275"/>
                        <a:gd name="connsiteX4" fmla="*/ 0 w 2270310"/>
                        <a:gd name="connsiteY4" fmla="*/ 1123950 h 2962275"/>
                        <a:gd name="connsiteX0" fmla="*/ 71 w 2270308"/>
                        <a:gd name="connsiteY0" fmla="*/ 1123950 h 2962275"/>
                        <a:gd name="connsiteX1" fmla="*/ 1135134 w 2270308"/>
                        <a:gd name="connsiteY1" fmla="*/ 0 h 2962275"/>
                        <a:gd name="connsiteX2" fmla="*/ 2270197 w 2270308"/>
                        <a:gd name="connsiteY2" fmla="*/ 1123950 h 2962275"/>
                        <a:gd name="connsiteX3" fmla="*/ 1090007 w 2270308"/>
                        <a:gd name="connsiteY3" fmla="*/ 2962275 h 2962275"/>
                        <a:gd name="connsiteX4" fmla="*/ 71 w 2270308"/>
                        <a:gd name="connsiteY4" fmla="*/ 1123950 h 2962275"/>
                        <a:gd name="connsiteX0" fmla="*/ 9 w 2270149"/>
                        <a:gd name="connsiteY0" fmla="*/ 1123950 h 2962275"/>
                        <a:gd name="connsiteX1" fmla="*/ 1135072 w 2270149"/>
                        <a:gd name="connsiteY1" fmla="*/ 0 h 2962275"/>
                        <a:gd name="connsiteX2" fmla="*/ 2270135 w 2270149"/>
                        <a:gd name="connsiteY2" fmla="*/ 1123950 h 2962275"/>
                        <a:gd name="connsiteX3" fmla="*/ 1119426 w 2270149"/>
                        <a:gd name="connsiteY3" fmla="*/ 2962275 h 2962275"/>
                        <a:gd name="connsiteX4" fmla="*/ 9 w 2270149"/>
                        <a:gd name="connsiteY4" fmla="*/ 1123950 h 2962275"/>
                        <a:gd name="connsiteX0" fmla="*/ 9 w 2270147"/>
                        <a:gd name="connsiteY0" fmla="*/ 1123950 h 2962275"/>
                        <a:gd name="connsiteX1" fmla="*/ 1135072 w 2270147"/>
                        <a:gd name="connsiteY1" fmla="*/ 0 h 2962275"/>
                        <a:gd name="connsiteX2" fmla="*/ 2270135 w 2270147"/>
                        <a:gd name="connsiteY2" fmla="*/ 1123950 h 2962275"/>
                        <a:gd name="connsiteX3" fmla="*/ 1119426 w 2270147"/>
                        <a:gd name="connsiteY3" fmla="*/ 2962275 h 2962275"/>
                        <a:gd name="connsiteX4" fmla="*/ 9 w 2270147"/>
                        <a:gd name="connsiteY4" fmla="*/ 1123950 h 29622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70147" h="2962275">
                          <a:moveTo>
                            <a:pt x="9" y="1123950"/>
                          </a:moveTo>
                          <a:cubicBezTo>
                            <a:pt x="2617" y="630238"/>
                            <a:pt x="362607" y="0"/>
                            <a:pt x="1135072" y="0"/>
                          </a:cubicBezTo>
                          <a:cubicBezTo>
                            <a:pt x="1907537" y="0"/>
                            <a:pt x="2272743" y="630238"/>
                            <a:pt x="2270135" y="1123950"/>
                          </a:cubicBezTo>
                          <a:cubicBezTo>
                            <a:pt x="2267527" y="1617662"/>
                            <a:pt x="1622479" y="2695575"/>
                            <a:pt x="1119426" y="2962275"/>
                          </a:cubicBezTo>
                          <a:cubicBezTo>
                            <a:pt x="577368" y="2688809"/>
                            <a:pt x="-2599" y="1617662"/>
                            <a:pt x="9" y="112395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CCCCFF"/>
                        </a:gs>
                        <a:gs pos="100000">
                          <a:srgbClr val="6666FF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93" name="楕円 5">
                    <a:extLst>
                      <a:ext uri="{FF2B5EF4-FFF2-40B4-BE49-F238E27FC236}">
                        <a16:creationId xmlns:a16="http://schemas.microsoft.com/office/drawing/2014/main" id="{3C8E834D-4E32-402B-A491-42C58F17DC49}"/>
                      </a:ext>
                    </a:extLst>
                  </p:cNvPr>
                  <p:cNvSpPr/>
                  <p:nvPr/>
                </p:nvSpPr>
                <p:spPr>
                  <a:xfrm>
                    <a:off x="2508465" y="4973689"/>
                    <a:ext cx="796710" cy="878361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147" h="2962275">
                        <a:moveTo>
                          <a:pt x="9" y="1123950"/>
                        </a:moveTo>
                        <a:cubicBezTo>
                          <a:pt x="2617" y="630238"/>
                          <a:pt x="362607" y="0"/>
                          <a:pt x="1135072" y="0"/>
                        </a:cubicBezTo>
                        <a:cubicBezTo>
                          <a:pt x="1907537" y="0"/>
                          <a:pt x="2272743" y="630238"/>
                          <a:pt x="2270135" y="1123950"/>
                        </a:cubicBezTo>
                        <a:cubicBezTo>
                          <a:pt x="2267527" y="1617662"/>
                          <a:pt x="1622479" y="2695575"/>
                          <a:pt x="1119426" y="2962275"/>
                        </a:cubicBezTo>
                        <a:cubicBezTo>
                          <a:pt x="577368" y="2688809"/>
                          <a:pt x="-2599" y="1617662"/>
                          <a:pt x="9" y="112395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CCCCFF"/>
                      </a:gs>
                      <a:gs pos="100000">
                        <a:srgbClr val="6666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4" name="楕円 193">
                    <a:extLst>
                      <a:ext uri="{FF2B5EF4-FFF2-40B4-BE49-F238E27FC236}">
                        <a16:creationId xmlns:a16="http://schemas.microsoft.com/office/drawing/2014/main" id="{60B4EA4C-01A7-4129-9215-9AC3BFEBC22C}"/>
                      </a:ext>
                    </a:extLst>
                  </p:cNvPr>
                  <p:cNvSpPr/>
                  <p:nvPr/>
                </p:nvSpPr>
                <p:spPr>
                  <a:xfrm>
                    <a:off x="2884855" y="4860848"/>
                    <a:ext cx="112841" cy="112841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CCFF"/>
                      </a:gs>
                      <a:gs pos="100000">
                        <a:srgbClr val="6666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5" name="楕円 194">
                    <a:extLst>
                      <a:ext uri="{FF2B5EF4-FFF2-40B4-BE49-F238E27FC236}">
                        <a16:creationId xmlns:a16="http://schemas.microsoft.com/office/drawing/2014/main" id="{6A942F6B-AE1B-48A0-9463-575EE10043DC}"/>
                      </a:ext>
                    </a:extLst>
                  </p:cNvPr>
                  <p:cNvSpPr/>
                  <p:nvPr/>
                </p:nvSpPr>
                <p:spPr>
                  <a:xfrm>
                    <a:off x="2792342" y="4880503"/>
                    <a:ext cx="158222" cy="15822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CCFF"/>
                      </a:gs>
                      <a:gs pos="100000">
                        <a:srgbClr val="6666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8" name="グループ化 137">
                  <a:extLst>
                    <a:ext uri="{FF2B5EF4-FFF2-40B4-BE49-F238E27FC236}">
                      <a16:creationId xmlns:a16="http://schemas.microsoft.com/office/drawing/2014/main" id="{B5F9D8C5-0F6B-44A0-B084-23B35B87BB64}"/>
                    </a:ext>
                  </a:extLst>
                </p:cNvPr>
                <p:cNvGrpSpPr/>
                <p:nvPr/>
              </p:nvGrpSpPr>
              <p:grpSpPr>
                <a:xfrm>
                  <a:off x="2017884" y="4074183"/>
                  <a:ext cx="1777867" cy="1777867"/>
                  <a:chOff x="2017884" y="4074183"/>
                  <a:chExt cx="1777867" cy="1777867"/>
                </a:xfrm>
              </p:grpSpPr>
              <p:sp>
                <p:nvSpPr>
                  <p:cNvPr id="184" name="楕円 5">
                    <a:extLst>
                      <a:ext uri="{FF2B5EF4-FFF2-40B4-BE49-F238E27FC236}">
                        <a16:creationId xmlns:a16="http://schemas.microsoft.com/office/drawing/2014/main" id="{CEDC751F-A671-4AE4-940C-A0E18EFFDC7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08465" y="4074183"/>
                    <a:ext cx="796710" cy="878361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147" h="2962275">
                        <a:moveTo>
                          <a:pt x="9" y="1123950"/>
                        </a:moveTo>
                        <a:cubicBezTo>
                          <a:pt x="2617" y="630238"/>
                          <a:pt x="362607" y="0"/>
                          <a:pt x="1135072" y="0"/>
                        </a:cubicBezTo>
                        <a:cubicBezTo>
                          <a:pt x="1907537" y="0"/>
                          <a:pt x="2272743" y="630238"/>
                          <a:pt x="2270135" y="1123950"/>
                        </a:cubicBezTo>
                        <a:cubicBezTo>
                          <a:pt x="2267527" y="1617662"/>
                          <a:pt x="1622479" y="2695575"/>
                          <a:pt x="1119426" y="2962275"/>
                        </a:cubicBezTo>
                        <a:cubicBezTo>
                          <a:pt x="577368" y="2688809"/>
                          <a:pt x="-2599" y="1617662"/>
                          <a:pt x="9" y="112395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CCECFF"/>
                      </a:gs>
                      <a:gs pos="100000">
                        <a:srgbClr val="6699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85" name="グループ化 184">
                    <a:extLst>
                      <a:ext uri="{FF2B5EF4-FFF2-40B4-BE49-F238E27FC236}">
                        <a16:creationId xmlns:a16="http://schemas.microsoft.com/office/drawing/2014/main" id="{33F658CA-B010-4D46-9EF8-FAC129AF435D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2508463" y="4074184"/>
                    <a:ext cx="796710" cy="1777867"/>
                    <a:chOff x="2879940" y="4074183"/>
                    <a:chExt cx="796710" cy="1777867"/>
                  </a:xfrm>
                </p:grpSpPr>
                <p:sp>
                  <p:nvSpPr>
                    <p:cNvPr id="189" name="楕円 5">
                      <a:extLst>
                        <a:ext uri="{FF2B5EF4-FFF2-40B4-BE49-F238E27FC236}">
                          <a16:creationId xmlns:a16="http://schemas.microsoft.com/office/drawing/2014/main" id="{E73105B0-1497-486D-93F6-0EDAF7D3A3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79940" y="4973689"/>
                      <a:ext cx="796710" cy="878361"/>
                    </a:xfrm>
                    <a:custGeom>
                      <a:avLst/>
                      <a:gdLst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1123950 h 2962275"/>
                        <a:gd name="connsiteX1" fmla="*/ 1135063 w 2270126"/>
                        <a:gd name="connsiteY1" fmla="*/ 0 h 2962275"/>
                        <a:gd name="connsiteX2" fmla="*/ 2270126 w 2270126"/>
                        <a:gd name="connsiteY2" fmla="*/ 1123950 h 2962275"/>
                        <a:gd name="connsiteX3" fmla="*/ 1163638 w 2270126"/>
                        <a:gd name="connsiteY3" fmla="*/ 2962275 h 2962275"/>
                        <a:gd name="connsiteX4" fmla="*/ 0 w 2270126"/>
                        <a:gd name="connsiteY4" fmla="*/ 1123950 h 2962275"/>
                        <a:gd name="connsiteX0" fmla="*/ 0 w 2270126"/>
                        <a:gd name="connsiteY0" fmla="*/ 1123950 h 2962275"/>
                        <a:gd name="connsiteX1" fmla="*/ 1135063 w 2270126"/>
                        <a:gd name="connsiteY1" fmla="*/ 0 h 2962275"/>
                        <a:gd name="connsiteX2" fmla="*/ 2270126 w 2270126"/>
                        <a:gd name="connsiteY2" fmla="*/ 1123950 h 2962275"/>
                        <a:gd name="connsiteX3" fmla="*/ 1163638 w 2270126"/>
                        <a:gd name="connsiteY3" fmla="*/ 2962275 h 2962275"/>
                        <a:gd name="connsiteX4" fmla="*/ 0 w 2270126"/>
                        <a:gd name="connsiteY4" fmla="*/ 1123950 h 2962275"/>
                        <a:gd name="connsiteX0" fmla="*/ 0 w 2270261"/>
                        <a:gd name="connsiteY0" fmla="*/ 1123950 h 2962275"/>
                        <a:gd name="connsiteX1" fmla="*/ 1135063 w 2270261"/>
                        <a:gd name="connsiteY1" fmla="*/ 0 h 2962275"/>
                        <a:gd name="connsiteX2" fmla="*/ 2270126 w 2270261"/>
                        <a:gd name="connsiteY2" fmla="*/ 1123950 h 2962275"/>
                        <a:gd name="connsiteX3" fmla="*/ 1163638 w 2270261"/>
                        <a:gd name="connsiteY3" fmla="*/ 2962275 h 2962275"/>
                        <a:gd name="connsiteX4" fmla="*/ 0 w 2270261"/>
                        <a:gd name="connsiteY4" fmla="*/ 1123950 h 2962275"/>
                        <a:gd name="connsiteX0" fmla="*/ 0 w 2270310"/>
                        <a:gd name="connsiteY0" fmla="*/ 1123950 h 2962275"/>
                        <a:gd name="connsiteX1" fmla="*/ 1135063 w 2270310"/>
                        <a:gd name="connsiteY1" fmla="*/ 0 h 2962275"/>
                        <a:gd name="connsiteX2" fmla="*/ 2270126 w 2270310"/>
                        <a:gd name="connsiteY2" fmla="*/ 1123950 h 2962275"/>
                        <a:gd name="connsiteX3" fmla="*/ 1163638 w 2270310"/>
                        <a:gd name="connsiteY3" fmla="*/ 2962275 h 2962275"/>
                        <a:gd name="connsiteX4" fmla="*/ 0 w 2270310"/>
                        <a:gd name="connsiteY4" fmla="*/ 1123950 h 2962275"/>
                        <a:gd name="connsiteX0" fmla="*/ 71 w 2270308"/>
                        <a:gd name="connsiteY0" fmla="*/ 1123950 h 2962275"/>
                        <a:gd name="connsiteX1" fmla="*/ 1135134 w 2270308"/>
                        <a:gd name="connsiteY1" fmla="*/ 0 h 2962275"/>
                        <a:gd name="connsiteX2" fmla="*/ 2270197 w 2270308"/>
                        <a:gd name="connsiteY2" fmla="*/ 1123950 h 2962275"/>
                        <a:gd name="connsiteX3" fmla="*/ 1090007 w 2270308"/>
                        <a:gd name="connsiteY3" fmla="*/ 2962275 h 2962275"/>
                        <a:gd name="connsiteX4" fmla="*/ 71 w 2270308"/>
                        <a:gd name="connsiteY4" fmla="*/ 1123950 h 2962275"/>
                        <a:gd name="connsiteX0" fmla="*/ 9 w 2270149"/>
                        <a:gd name="connsiteY0" fmla="*/ 1123950 h 2962275"/>
                        <a:gd name="connsiteX1" fmla="*/ 1135072 w 2270149"/>
                        <a:gd name="connsiteY1" fmla="*/ 0 h 2962275"/>
                        <a:gd name="connsiteX2" fmla="*/ 2270135 w 2270149"/>
                        <a:gd name="connsiteY2" fmla="*/ 1123950 h 2962275"/>
                        <a:gd name="connsiteX3" fmla="*/ 1119426 w 2270149"/>
                        <a:gd name="connsiteY3" fmla="*/ 2962275 h 2962275"/>
                        <a:gd name="connsiteX4" fmla="*/ 9 w 2270149"/>
                        <a:gd name="connsiteY4" fmla="*/ 1123950 h 2962275"/>
                        <a:gd name="connsiteX0" fmla="*/ 9 w 2270147"/>
                        <a:gd name="connsiteY0" fmla="*/ 1123950 h 2962275"/>
                        <a:gd name="connsiteX1" fmla="*/ 1135072 w 2270147"/>
                        <a:gd name="connsiteY1" fmla="*/ 0 h 2962275"/>
                        <a:gd name="connsiteX2" fmla="*/ 2270135 w 2270147"/>
                        <a:gd name="connsiteY2" fmla="*/ 1123950 h 2962275"/>
                        <a:gd name="connsiteX3" fmla="*/ 1119426 w 2270147"/>
                        <a:gd name="connsiteY3" fmla="*/ 2962275 h 2962275"/>
                        <a:gd name="connsiteX4" fmla="*/ 9 w 2270147"/>
                        <a:gd name="connsiteY4" fmla="*/ 1123950 h 29622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70147" h="2962275">
                          <a:moveTo>
                            <a:pt x="9" y="1123950"/>
                          </a:moveTo>
                          <a:cubicBezTo>
                            <a:pt x="2617" y="630238"/>
                            <a:pt x="362607" y="0"/>
                            <a:pt x="1135072" y="0"/>
                          </a:cubicBezTo>
                          <a:cubicBezTo>
                            <a:pt x="1907537" y="0"/>
                            <a:pt x="2272743" y="630238"/>
                            <a:pt x="2270135" y="1123950"/>
                          </a:cubicBezTo>
                          <a:cubicBezTo>
                            <a:pt x="2267527" y="1617662"/>
                            <a:pt x="1622479" y="2695575"/>
                            <a:pt x="1119426" y="2962275"/>
                          </a:cubicBezTo>
                          <a:cubicBezTo>
                            <a:pt x="577368" y="2688809"/>
                            <a:pt x="-2599" y="1617662"/>
                            <a:pt x="9" y="112395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CCECFF"/>
                        </a:gs>
                        <a:gs pos="100000">
                          <a:srgbClr val="6699FF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0" name="楕円 5">
                      <a:extLst>
                        <a:ext uri="{FF2B5EF4-FFF2-40B4-BE49-F238E27FC236}">
                          <a16:creationId xmlns:a16="http://schemas.microsoft.com/office/drawing/2014/main" id="{9F9A0300-07B0-49F8-85B0-F6E91496BFD2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2879940" y="4074183"/>
                      <a:ext cx="796710" cy="878361"/>
                    </a:xfrm>
                    <a:custGeom>
                      <a:avLst/>
                      <a:gdLst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1123950 h 2962275"/>
                        <a:gd name="connsiteX1" fmla="*/ 1135063 w 2270126"/>
                        <a:gd name="connsiteY1" fmla="*/ 0 h 2962275"/>
                        <a:gd name="connsiteX2" fmla="*/ 2270126 w 2270126"/>
                        <a:gd name="connsiteY2" fmla="*/ 1123950 h 2962275"/>
                        <a:gd name="connsiteX3" fmla="*/ 1163638 w 2270126"/>
                        <a:gd name="connsiteY3" fmla="*/ 2962275 h 2962275"/>
                        <a:gd name="connsiteX4" fmla="*/ 0 w 2270126"/>
                        <a:gd name="connsiteY4" fmla="*/ 1123950 h 2962275"/>
                        <a:gd name="connsiteX0" fmla="*/ 0 w 2270126"/>
                        <a:gd name="connsiteY0" fmla="*/ 1123950 h 2962275"/>
                        <a:gd name="connsiteX1" fmla="*/ 1135063 w 2270126"/>
                        <a:gd name="connsiteY1" fmla="*/ 0 h 2962275"/>
                        <a:gd name="connsiteX2" fmla="*/ 2270126 w 2270126"/>
                        <a:gd name="connsiteY2" fmla="*/ 1123950 h 2962275"/>
                        <a:gd name="connsiteX3" fmla="*/ 1163638 w 2270126"/>
                        <a:gd name="connsiteY3" fmla="*/ 2962275 h 2962275"/>
                        <a:gd name="connsiteX4" fmla="*/ 0 w 2270126"/>
                        <a:gd name="connsiteY4" fmla="*/ 1123950 h 2962275"/>
                        <a:gd name="connsiteX0" fmla="*/ 0 w 2270261"/>
                        <a:gd name="connsiteY0" fmla="*/ 1123950 h 2962275"/>
                        <a:gd name="connsiteX1" fmla="*/ 1135063 w 2270261"/>
                        <a:gd name="connsiteY1" fmla="*/ 0 h 2962275"/>
                        <a:gd name="connsiteX2" fmla="*/ 2270126 w 2270261"/>
                        <a:gd name="connsiteY2" fmla="*/ 1123950 h 2962275"/>
                        <a:gd name="connsiteX3" fmla="*/ 1163638 w 2270261"/>
                        <a:gd name="connsiteY3" fmla="*/ 2962275 h 2962275"/>
                        <a:gd name="connsiteX4" fmla="*/ 0 w 2270261"/>
                        <a:gd name="connsiteY4" fmla="*/ 1123950 h 2962275"/>
                        <a:gd name="connsiteX0" fmla="*/ 0 w 2270310"/>
                        <a:gd name="connsiteY0" fmla="*/ 1123950 h 2962275"/>
                        <a:gd name="connsiteX1" fmla="*/ 1135063 w 2270310"/>
                        <a:gd name="connsiteY1" fmla="*/ 0 h 2962275"/>
                        <a:gd name="connsiteX2" fmla="*/ 2270126 w 2270310"/>
                        <a:gd name="connsiteY2" fmla="*/ 1123950 h 2962275"/>
                        <a:gd name="connsiteX3" fmla="*/ 1163638 w 2270310"/>
                        <a:gd name="connsiteY3" fmla="*/ 2962275 h 2962275"/>
                        <a:gd name="connsiteX4" fmla="*/ 0 w 2270310"/>
                        <a:gd name="connsiteY4" fmla="*/ 1123950 h 2962275"/>
                        <a:gd name="connsiteX0" fmla="*/ 71 w 2270308"/>
                        <a:gd name="connsiteY0" fmla="*/ 1123950 h 2962275"/>
                        <a:gd name="connsiteX1" fmla="*/ 1135134 w 2270308"/>
                        <a:gd name="connsiteY1" fmla="*/ 0 h 2962275"/>
                        <a:gd name="connsiteX2" fmla="*/ 2270197 w 2270308"/>
                        <a:gd name="connsiteY2" fmla="*/ 1123950 h 2962275"/>
                        <a:gd name="connsiteX3" fmla="*/ 1090007 w 2270308"/>
                        <a:gd name="connsiteY3" fmla="*/ 2962275 h 2962275"/>
                        <a:gd name="connsiteX4" fmla="*/ 71 w 2270308"/>
                        <a:gd name="connsiteY4" fmla="*/ 1123950 h 2962275"/>
                        <a:gd name="connsiteX0" fmla="*/ 9 w 2270149"/>
                        <a:gd name="connsiteY0" fmla="*/ 1123950 h 2962275"/>
                        <a:gd name="connsiteX1" fmla="*/ 1135072 w 2270149"/>
                        <a:gd name="connsiteY1" fmla="*/ 0 h 2962275"/>
                        <a:gd name="connsiteX2" fmla="*/ 2270135 w 2270149"/>
                        <a:gd name="connsiteY2" fmla="*/ 1123950 h 2962275"/>
                        <a:gd name="connsiteX3" fmla="*/ 1119426 w 2270149"/>
                        <a:gd name="connsiteY3" fmla="*/ 2962275 h 2962275"/>
                        <a:gd name="connsiteX4" fmla="*/ 9 w 2270149"/>
                        <a:gd name="connsiteY4" fmla="*/ 1123950 h 2962275"/>
                        <a:gd name="connsiteX0" fmla="*/ 9 w 2270147"/>
                        <a:gd name="connsiteY0" fmla="*/ 1123950 h 2962275"/>
                        <a:gd name="connsiteX1" fmla="*/ 1135072 w 2270147"/>
                        <a:gd name="connsiteY1" fmla="*/ 0 h 2962275"/>
                        <a:gd name="connsiteX2" fmla="*/ 2270135 w 2270147"/>
                        <a:gd name="connsiteY2" fmla="*/ 1123950 h 2962275"/>
                        <a:gd name="connsiteX3" fmla="*/ 1119426 w 2270147"/>
                        <a:gd name="connsiteY3" fmla="*/ 2962275 h 2962275"/>
                        <a:gd name="connsiteX4" fmla="*/ 9 w 2270147"/>
                        <a:gd name="connsiteY4" fmla="*/ 1123950 h 29622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70147" h="2962275">
                          <a:moveTo>
                            <a:pt x="9" y="1123950"/>
                          </a:moveTo>
                          <a:cubicBezTo>
                            <a:pt x="2617" y="630238"/>
                            <a:pt x="362607" y="0"/>
                            <a:pt x="1135072" y="0"/>
                          </a:cubicBezTo>
                          <a:cubicBezTo>
                            <a:pt x="1907537" y="0"/>
                            <a:pt x="2272743" y="630238"/>
                            <a:pt x="2270135" y="1123950"/>
                          </a:cubicBezTo>
                          <a:cubicBezTo>
                            <a:pt x="2267527" y="1617662"/>
                            <a:pt x="1622479" y="2695575"/>
                            <a:pt x="1119426" y="2962275"/>
                          </a:cubicBezTo>
                          <a:cubicBezTo>
                            <a:pt x="577368" y="2688809"/>
                            <a:pt x="-2599" y="1617662"/>
                            <a:pt x="9" y="112395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CCECFF"/>
                        </a:gs>
                        <a:gs pos="100000">
                          <a:srgbClr val="6699FF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86" name="楕円 5">
                    <a:extLst>
                      <a:ext uri="{FF2B5EF4-FFF2-40B4-BE49-F238E27FC236}">
                        <a16:creationId xmlns:a16="http://schemas.microsoft.com/office/drawing/2014/main" id="{5B539EE2-81A6-431E-A479-F2A86606413B}"/>
                      </a:ext>
                    </a:extLst>
                  </p:cNvPr>
                  <p:cNvSpPr/>
                  <p:nvPr/>
                </p:nvSpPr>
                <p:spPr>
                  <a:xfrm>
                    <a:off x="2508465" y="4973689"/>
                    <a:ext cx="796710" cy="878361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147" h="2962275">
                        <a:moveTo>
                          <a:pt x="9" y="1123950"/>
                        </a:moveTo>
                        <a:cubicBezTo>
                          <a:pt x="2617" y="630238"/>
                          <a:pt x="362607" y="0"/>
                          <a:pt x="1135072" y="0"/>
                        </a:cubicBezTo>
                        <a:cubicBezTo>
                          <a:pt x="1907537" y="0"/>
                          <a:pt x="2272743" y="630238"/>
                          <a:pt x="2270135" y="1123950"/>
                        </a:cubicBezTo>
                        <a:cubicBezTo>
                          <a:pt x="2267527" y="1617662"/>
                          <a:pt x="1622479" y="2695575"/>
                          <a:pt x="1119426" y="2962275"/>
                        </a:cubicBezTo>
                        <a:cubicBezTo>
                          <a:pt x="577368" y="2688809"/>
                          <a:pt x="-2599" y="1617662"/>
                          <a:pt x="9" y="112395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CCECFF"/>
                      </a:gs>
                      <a:gs pos="100000">
                        <a:srgbClr val="6699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7" name="楕円 186">
                    <a:extLst>
                      <a:ext uri="{FF2B5EF4-FFF2-40B4-BE49-F238E27FC236}">
                        <a16:creationId xmlns:a16="http://schemas.microsoft.com/office/drawing/2014/main" id="{23DC7BEB-993F-4FDF-A565-D8270EAF7433}"/>
                      </a:ext>
                    </a:extLst>
                  </p:cNvPr>
                  <p:cNvSpPr/>
                  <p:nvPr/>
                </p:nvSpPr>
                <p:spPr>
                  <a:xfrm>
                    <a:off x="2884855" y="4860848"/>
                    <a:ext cx="112841" cy="112841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ECFF"/>
                      </a:gs>
                      <a:gs pos="100000">
                        <a:srgbClr val="6699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8" name="楕円 187">
                    <a:extLst>
                      <a:ext uri="{FF2B5EF4-FFF2-40B4-BE49-F238E27FC236}">
                        <a16:creationId xmlns:a16="http://schemas.microsoft.com/office/drawing/2014/main" id="{CD51C70C-8091-426B-AACC-57720A80BE32}"/>
                      </a:ext>
                    </a:extLst>
                  </p:cNvPr>
                  <p:cNvSpPr/>
                  <p:nvPr/>
                </p:nvSpPr>
                <p:spPr>
                  <a:xfrm>
                    <a:off x="2792342" y="4880503"/>
                    <a:ext cx="158222" cy="15822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ECFF"/>
                      </a:gs>
                      <a:gs pos="100000">
                        <a:srgbClr val="6699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9" name="グループ化 138">
                  <a:extLst>
                    <a:ext uri="{FF2B5EF4-FFF2-40B4-BE49-F238E27FC236}">
                      <a16:creationId xmlns:a16="http://schemas.microsoft.com/office/drawing/2014/main" id="{2562B125-3BF1-4E26-A81B-B25ECC5BFCEF}"/>
                    </a:ext>
                  </a:extLst>
                </p:cNvPr>
                <p:cNvGrpSpPr/>
                <p:nvPr/>
              </p:nvGrpSpPr>
              <p:grpSpPr>
                <a:xfrm>
                  <a:off x="3072789" y="4646914"/>
                  <a:ext cx="1777867" cy="1695880"/>
                  <a:chOff x="2017884" y="4074183"/>
                  <a:chExt cx="1777867" cy="1777867"/>
                </a:xfrm>
              </p:grpSpPr>
              <p:sp>
                <p:nvSpPr>
                  <p:cNvPr id="177" name="楕円 5">
                    <a:extLst>
                      <a:ext uri="{FF2B5EF4-FFF2-40B4-BE49-F238E27FC236}">
                        <a16:creationId xmlns:a16="http://schemas.microsoft.com/office/drawing/2014/main" id="{9D69A5AA-492B-4F93-831E-2EA657E3B69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08465" y="4074183"/>
                    <a:ext cx="796710" cy="878361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147" h="2962275">
                        <a:moveTo>
                          <a:pt x="9" y="1123950"/>
                        </a:moveTo>
                        <a:cubicBezTo>
                          <a:pt x="2617" y="630238"/>
                          <a:pt x="362607" y="0"/>
                          <a:pt x="1135072" y="0"/>
                        </a:cubicBezTo>
                        <a:cubicBezTo>
                          <a:pt x="1907537" y="0"/>
                          <a:pt x="2272743" y="630238"/>
                          <a:pt x="2270135" y="1123950"/>
                        </a:cubicBezTo>
                        <a:cubicBezTo>
                          <a:pt x="2267527" y="1617662"/>
                          <a:pt x="1622479" y="2695575"/>
                          <a:pt x="1119426" y="2962275"/>
                        </a:cubicBezTo>
                        <a:cubicBezTo>
                          <a:pt x="577368" y="2688809"/>
                          <a:pt x="-2599" y="1617662"/>
                          <a:pt x="9" y="112395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CCCCFF"/>
                      </a:gs>
                      <a:gs pos="100000">
                        <a:srgbClr val="6666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78" name="グループ化 177">
                    <a:extLst>
                      <a:ext uri="{FF2B5EF4-FFF2-40B4-BE49-F238E27FC236}">
                        <a16:creationId xmlns:a16="http://schemas.microsoft.com/office/drawing/2014/main" id="{737CC355-755F-49C1-A435-7BC3F0B4F918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2508463" y="4074184"/>
                    <a:ext cx="796710" cy="1777867"/>
                    <a:chOff x="2879940" y="4074183"/>
                    <a:chExt cx="796710" cy="1777867"/>
                  </a:xfrm>
                </p:grpSpPr>
                <p:sp>
                  <p:nvSpPr>
                    <p:cNvPr id="182" name="楕円 5">
                      <a:extLst>
                        <a:ext uri="{FF2B5EF4-FFF2-40B4-BE49-F238E27FC236}">
                          <a16:creationId xmlns:a16="http://schemas.microsoft.com/office/drawing/2014/main" id="{324BB11A-B939-4332-9F67-2CB8287ECC9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79940" y="4973689"/>
                      <a:ext cx="796710" cy="878361"/>
                    </a:xfrm>
                    <a:custGeom>
                      <a:avLst/>
                      <a:gdLst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1123950 h 2962275"/>
                        <a:gd name="connsiteX1" fmla="*/ 1135063 w 2270126"/>
                        <a:gd name="connsiteY1" fmla="*/ 0 h 2962275"/>
                        <a:gd name="connsiteX2" fmla="*/ 2270126 w 2270126"/>
                        <a:gd name="connsiteY2" fmla="*/ 1123950 h 2962275"/>
                        <a:gd name="connsiteX3" fmla="*/ 1163638 w 2270126"/>
                        <a:gd name="connsiteY3" fmla="*/ 2962275 h 2962275"/>
                        <a:gd name="connsiteX4" fmla="*/ 0 w 2270126"/>
                        <a:gd name="connsiteY4" fmla="*/ 1123950 h 2962275"/>
                        <a:gd name="connsiteX0" fmla="*/ 0 w 2270126"/>
                        <a:gd name="connsiteY0" fmla="*/ 1123950 h 2962275"/>
                        <a:gd name="connsiteX1" fmla="*/ 1135063 w 2270126"/>
                        <a:gd name="connsiteY1" fmla="*/ 0 h 2962275"/>
                        <a:gd name="connsiteX2" fmla="*/ 2270126 w 2270126"/>
                        <a:gd name="connsiteY2" fmla="*/ 1123950 h 2962275"/>
                        <a:gd name="connsiteX3" fmla="*/ 1163638 w 2270126"/>
                        <a:gd name="connsiteY3" fmla="*/ 2962275 h 2962275"/>
                        <a:gd name="connsiteX4" fmla="*/ 0 w 2270126"/>
                        <a:gd name="connsiteY4" fmla="*/ 1123950 h 2962275"/>
                        <a:gd name="connsiteX0" fmla="*/ 0 w 2270261"/>
                        <a:gd name="connsiteY0" fmla="*/ 1123950 h 2962275"/>
                        <a:gd name="connsiteX1" fmla="*/ 1135063 w 2270261"/>
                        <a:gd name="connsiteY1" fmla="*/ 0 h 2962275"/>
                        <a:gd name="connsiteX2" fmla="*/ 2270126 w 2270261"/>
                        <a:gd name="connsiteY2" fmla="*/ 1123950 h 2962275"/>
                        <a:gd name="connsiteX3" fmla="*/ 1163638 w 2270261"/>
                        <a:gd name="connsiteY3" fmla="*/ 2962275 h 2962275"/>
                        <a:gd name="connsiteX4" fmla="*/ 0 w 2270261"/>
                        <a:gd name="connsiteY4" fmla="*/ 1123950 h 2962275"/>
                        <a:gd name="connsiteX0" fmla="*/ 0 w 2270310"/>
                        <a:gd name="connsiteY0" fmla="*/ 1123950 h 2962275"/>
                        <a:gd name="connsiteX1" fmla="*/ 1135063 w 2270310"/>
                        <a:gd name="connsiteY1" fmla="*/ 0 h 2962275"/>
                        <a:gd name="connsiteX2" fmla="*/ 2270126 w 2270310"/>
                        <a:gd name="connsiteY2" fmla="*/ 1123950 h 2962275"/>
                        <a:gd name="connsiteX3" fmla="*/ 1163638 w 2270310"/>
                        <a:gd name="connsiteY3" fmla="*/ 2962275 h 2962275"/>
                        <a:gd name="connsiteX4" fmla="*/ 0 w 2270310"/>
                        <a:gd name="connsiteY4" fmla="*/ 1123950 h 2962275"/>
                        <a:gd name="connsiteX0" fmla="*/ 71 w 2270308"/>
                        <a:gd name="connsiteY0" fmla="*/ 1123950 h 2962275"/>
                        <a:gd name="connsiteX1" fmla="*/ 1135134 w 2270308"/>
                        <a:gd name="connsiteY1" fmla="*/ 0 h 2962275"/>
                        <a:gd name="connsiteX2" fmla="*/ 2270197 w 2270308"/>
                        <a:gd name="connsiteY2" fmla="*/ 1123950 h 2962275"/>
                        <a:gd name="connsiteX3" fmla="*/ 1090007 w 2270308"/>
                        <a:gd name="connsiteY3" fmla="*/ 2962275 h 2962275"/>
                        <a:gd name="connsiteX4" fmla="*/ 71 w 2270308"/>
                        <a:gd name="connsiteY4" fmla="*/ 1123950 h 2962275"/>
                        <a:gd name="connsiteX0" fmla="*/ 9 w 2270149"/>
                        <a:gd name="connsiteY0" fmla="*/ 1123950 h 2962275"/>
                        <a:gd name="connsiteX1" fmla="*/ 1135072 w 2270149"/>
                        <a:gd name="connsiteY1" fmla="*/ 0 h 2962275"/>
                        <a:gd name="connsiteX2" fmla="*/ 2270135 w 2270149"/>
                        <a:gd name="connsiteY2" fmla="*/ 1123950 h 2962275"/>
                        <a:gd name="connsiteX3" fmla="*/ 1119426 w 2270149"/>
                        <a:gd name="connsiteY3" fmla="*/ 2962275 h 2962275"/>
                        <a:gd name="connsiteX4" fmla="*/ 9 w 2270149"/>
                        <a:gd name="connsiteY4" fmla="*/ 1123950 h 2962275"/>
                        <a:gd name="connsiteX0" fmla="*/ 9 w 2270147"/>
                        <a:gd name="connsiteY0" fmla="*/ 1123950 h 2962275"/>
                        <a:gd name="connsiteX1" fmla="*/ 1135072 w 2270147"/>
                        <a:gd name="connsiteY1" fmla="*/ 0 h 2962275"/>
                        <a:gd name="connsiteX2" fmla="*/ 2270135 w 2270147"/>
                        <a:gd name="connsiteY2" fmla="*/ 1123950 h 2962275"/>
                        <a:gd name="connsiteX3" fmla="*/ 1119426 w 2270147"/>
                        <a:gd name="connsiteY3" fmla="*/ 2962275 h 2962275"/>
                        <a:gd name="connsiteX4" fmla="*/ 9 w 2270147"/>
                        <a:gd name="connsiteY4" fmla="*/ 1123950 h 29622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70147" h="2962275">
                          <a:moveTo>
                            <a:pt x="9" y="1123950"/>
                          </a:moveTo>
                          <a:cubicBezTo>
                            <a:pt x="2617" y="630238"/>
                            <a:pt x="362607" y="0"/>
                            <a:pt x="1135072" y="0"/>
                          </a:cubicBezTo>
                          <a:cubicBezTo>
                            <a:pt x="1907537" y="0"/>
                            <a:pt x="2272743" y="630238"/>
                            <a:pt x="2270135" y="1123950"/>
                          </a:cubicBezTo>
                          <a:cubicBezTo>
                            <a:pt x="2267527" y="1617662"/>
                            <a:pt x="1622479" y="2695575"/>
                            <a:pt x="1119426" y="2962275"/>
                          </a:cubicBezTo>
                          <a:cubicBezTo>
                            <a:pt x="577368" y="2688809"/>
                            <a:pt x="-2599" y="1617662"/>
                            <a:pt x="9" y="112395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CCCCFF"/>
                        </a:gs>
                        <a:gs pos="100000">
                          <a:srgbClr val="6666FF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3" name="楕円 5">
                      <a:extLst>
                        <a:ext uri="{FF2B5EF4-FFF2-40B4-BE49-F238E27FC236}">
                          <a16:creationId xmlns:a16="http://schemas.microsoft.com/office/drawing/2014/main" id="{CC97F88B-4A15-4217-B526-FE7BBEF25447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2879940" y="4074183"/>
                      <a:ext cx="796710" cy="878361"/>
                    </a:xfrm>
                    <a:custGeom>
                      <a:avLst/>
                      <a:gdLst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1123950 h 2962275"/>
                        <a:gd name="connsiteX1" fmla="*/ 1135063 w 2270126"/>
                        <a:gd name="connsiteY1" fmla="*/ 0 h 2962275"/>
                        <a:gd name="connsiteX2" fmla="*/ 2270126 w 2270126"/>
                        <a:gd name="connsiteY2" fmla="*/ 1123950 h 2962275"/>
                        <a:gd name="connsiteX3" fmla="*/ 1163638 w 2270126"/>
                        <a:gd name="connsiteY3" fmla="*/ 2962275 h 2962275"/>
                        <a:gd name="connsiteX4" fmla="*/ 0 w 2270126"/>
                        <a:gd name="connsiteY4" fmla="*/ 1123950 h 2962275"/>
                        <a:gd name="connsiteX0" fmla="*/ 0 w 2270126"/>
                        <a:gd name="connsiteY0" fmla="*/ 1123950 h 2962275"/>
                        <a:gd name="connsiteX1" fmla="*/ 1135063 w 2270126"/>
                        <a:gd name="connsiteY1" fmla="*/ 0 h 2962275"/>
                        <a:gd name="connsiteX2" fmla="*/ 2270126 w 2270126"/>
                        <a:gd name="connsiteY2" fmla="*/ 1123950 h 2962275"/>
                        <a:gd name="connsiteX3" fmla="*/ 1163638 w 2270126"/>
                        <a:gd name="connsiteY3" fmla="*/ 2962275 h 2962275"/>
                        <a:gd name="connsiteX4" fmla="*/ 0 w 2270126"/>
                        <a:gd name="connsiteY4" fmla="*/ 1123950 h 2962275"/>
                        <a:gd name="connsiteX0" fmla="*/ 0 w 2270261"/>
                        <a:gd name="connsiteY0" fmla="*/ 1123950 h 2962275"/>
                        <a:gd name="connsiteX1" fmla="*/ 1135063 w 2270261"/>
                        <a:gd name="connsiteY1" fmla="*/ 0 h 2962275"/>
                        <a:gd name="connsiteX2" fmla="*/ 2270126 w 2270261"/>
                        <a:gd name="connsiteY2" fmla="*/ 1123950 h 2962275"/>
                        <a:gd name="connsiteX3" fmla="*/ 1163638 w 2270261"/>
                        <a:gd name="connsiteY3" fmla="*/ 2962275 h 2962275"/>
                        <a:gd name="connsiteX4" fmla="*/ 0 w 2270261"/>
                        <a:gd name="connsiteY4" fmla="*/ 1123950 h 2962275"/>
                        <a:gd name="connsiteX0" fmla="*/ 0 w 2270310"/>
                        <a:gd name="connsiteY0" fmla="*/ 1123950 h 2962275"/>
                        <a:gd name="connsiteX1" fmla="*/ 1135063 w 2270310"/>
                        <a:gd name="connsiteY1" fmla="*/ 0 h 2962275"/>
                        <a:gd name="connsiteX2" fmla="*/ 2270126 w 2270310"/>
                        <a:gd name="connsiteY2" fmla="*/ 1123950 h 2962275"/>
                        <a:gd name="connsiteX3" fmla="*/ 1163638 w 2270310"/>
                        <a:gd name="connsiteY3" fmla="*/ 2962275 h 2962275"/>
                        <a:gd name="connsiteX4" fmla="*/ 0 w 2270310"/>
                        <a:gd name="connsiteY4" fmla="*/ 1123950 h 2962275"/>
                        <a:gd name="connsiteX0" fmla="*/ 71 w 2270308"/>
                        <a:gd name="connsiteY0" fmla="*/ 1123950 h 2962275"/>
                        <a:gd name="connsiteX1" fmla="*/ 1135134 w 2270308"/>
                        <a:gd name="connsiteY1" fmla="*/ 0 h 2962275"/>
                        <a:gd name="connsiteX2" fmla="*/ 2270197 w 2270308"/>
                        <a:gd name="connsiteY2" fmla="*/ 1123950 h 2962275"/>
                        <a:gd name="connsiteX3" fmla="*/ 1090007 w 2270308"/>
                        <a:gd name="connsiteY3" fmla="*/ 2962275 h 2962275"/>
                        <a:gd name="connsiteX4" fmla="*/ 71 w 2270308"/>
                        <a:gd name="connsiteY4" fmla="*/ 1123950 h 2962275"/>
                        <a:gd name="connsiteX0" fmla="*/ 9 w 2270149"/>
                        <a:gd name="connsiteY0" fmla="*/ 1123950 h 2962275"/>
                        <a:gd name="connsiteX1" fmla="*/ 1135072 w 2270149"/>
                        <a:gd name="connsiteY1" fmla="*/ 0 h 2962275"/>
                        <a:gd name="connsiteX2" fmla="*/ 2270135 w 2270149"/>
                        <a:gd name="connsiteY2" fmla="*/ 1123950 h 2962275"/>
                        <a:gd name="connsiteX3" fmla="*/ 1119426 w 2270149"/>
                        <a:gd name="connsiteY3" fmla="*/ 2962275 h 2962275"/>
                        <a:gd name="connsiteX4" fmla="*/ 9 w 2270149"/>
                        <a:gd name="connsiteY4" fmla="*/ 1123950 h 2962275"/>
                        <a:gd name="connsiteX0" fmla="*/ 9 w 2270147"/>
                        <a:gd name="connsiteY0" fmla="*/ 1123950 h 2962275"/>
                        <a:gd name="connsiteX1" fmla="*/ 1135072 w 2270147"/>
                        <a:gd name="connsiteY1" fmla="*/ 0 h 2962275"/>
                        <a:gd name="connsiteX2" fmla="*/ 2270135 w 2270147"/>
                        <a:gd name="connsiteY2" fmla="*/ 1123950 h 2962275"/>
                        <a:gd name="connsiteX3" fmla="*/ 1119426 w 2270147"/>
                        <a:gd name="connsiteY3" fmla="*/ 2962275 h 2962275"/>
                        <a:gd name="connsiteX4" fmla="*/ 9 w 2270147"/>
                        <a:gd name="connsiteY4" fmla="*/ 1123950 h 29622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70147" h="2962275">
                          <a:moveTo>
                            <a:pt x="9" y="1123950"/>
                          </a:moveTo>
                          <a:cubicBezTo>
                            <a:pt x="2617" y="630238"/>
                            <a:pt x="362607" y="0"/>
                            <a:pt x="1135072" y="0"/>
                          </a:cubicBezTo>
                          <a:cubicBezTo>
                            <a:pt x="1907537" y="0"/>
                            <a:pt x="2272743" y="630238"/>
                            <a:pt x="2270135" y="1123950"/>
                          </a:cubicBezTo>
                          <a:cubicBezTo>
                            <a:pt x="2267527" y="1617662"/>
                            <a:pt x="1622479" y="2695575"/>
                            <a:pt x="1119426" y="2962275"/>
                          </a:cubicBezTo>
                          <a:cubicBezTo>
                            <a:pt x="577368" y="2688809"/>
                            <a:pt x="-2599" y="1617662"/>
                            <a:pt x="9" y="112395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CCCCFF"/>
                        </a:gs>
                        <a:gs pos="100000">
                          <a:srgbClr val="6666FF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79" name="楕円 5">
                    <a:extLst>
                      <a:ext uri="{FF2B5EF4-FFF2-40B4-BE49-F238E27FC236}">
                        <a16:creationId xmlns:a16="http://schemas.microsoft.com/office/drawing/2014/main" id="{F9FF3EE4-FB11-4436-9BC5-CBB118F6A7E5}"/>
                      </a:ext>
                    </a:extLst>
                  </p:cNvPr>
                  <p:cNvSpPr/>
                  <p:nvPr/>
                </p:nvSpPr>
                <p:spPr>
                  <a:xfrm>
                    <a:off x="2508465" y="4973689"/>
                    <a:ext cx="796710" cy="878361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147" h="2962275">
                        <a:moveTo>
                          <a:pt x="9" y="1123950"/>
                        </a:moveTo>
                        <a:cubicBezTo>
                          <a:pt x="2617" y="630238"/>
                          <a:pt x="362607" y="0"/>
                          <a:pt x="1135072" y="0"/>
                        </a:cubicBezTo>
                        <a:cubicBezTo>
                          <a:pt x="1907537" y="0"/>
                          <a:pt x="2272743" y="630238"/>
                          <a:pt x="2270135" y="1123950"/>
                        </a:cubicBezTo>
                        <a:cubicBezTo>
                          <a:pt x="2267527" y="1617662"/>
                          <a:pt x="1622479" y="2695575"/>
                          <a:pt x="1119426" y="2962275"/>
                        </a:cubicBezTo>
                        <a:cubicBezTo>
                          <a:pt x="577368" y="2688809"/>
                          <a:pt x="-2599" y="1617662"/>
                          <a:pt x="9" y="112395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CCCCFF"/>
                      </a:gs>
                      <a:gs pos="100000">
                        <a:srgbClr val="6666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0" name="楕円 179">
                    <a:extLst>
                      <a:ext uri="{FF2B5EF4-FFF2-40B4-BE49-F238E27FC236}">
                        <a16:creationId xmlns:a16="http://schemas.microsoft.com/office/drawing/2014/main" id="{A4C6B585-090B-43A1-BB8E-3A12A4F6295D}"/>
                      </a:ext>
                    </a:extLst>
                  </p:cNvPr>
                  <p:cNvSpPr/>
                  <p:nvPr/>
                </p:nvSpPr>
                <p:spPr>
                  <a:xfrm>
                    <a:off x="2884855" y="4860848"/>
                    <a:ext cx="112841" cy="112841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CCFF"/>
                      </a:gs>
                      <a:gs pos="100000">
                        <a:srgbClr val="6666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1" name="楕円 180">
                    <a:extLst>
                      <a:ext uri="{FF2B5EF4-FFF2-40B4-BE49-F238E27FC236}">
                        <a16:creationId xmlns:a16="http://schemas.microsoft.com/office/drawing/2014/main" id="{2FB0D42C-77E3-421E-93B3-B37174594364}"/>
                      </a:ext>
                    </a:extLst>
                  </p:cNvPr>
                  <p:cNvSpPr/>
                  <p:nvPr/>
                </p:nvSpPr>
                <p:spPr>
                  <a:xfrm>
                    <a:off x="2792342" y="4880503"/>
                    <a:ext cx="158222" cy="15822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CCFF"/>
                      </a:gs>
                      <a:gs pos="100000">
                        <a:srgbClr val="6666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0" name="グループ化 139">
                  <a:extLst>
                    <a:ext uri="{FF2B5EF4-FFF2-40B4-BE49-F238E27FC236}">
                      <a16:creationId xmlns:a16="http://schemas.microsoft.com/office/drawing/2014/main" id="{957DB8BE-9E33-4E79-97DB-6DC8FC3DA438}"/>
                    </a:ext>
                  </a:extLst>
                </p:cNvPr>
                <p:cNvGrpSpPr/>
                <p:nvPr/>
              </p:nvGrpSpPr>
              <p:grpSpPr>
                <a:xfrm>
                  <a:off x="4122455" y="3900012"/>
                  <a:ext cx="1777867" cy="1777867"/>
                  <a:chOff x="2017884" y="4074183"/>
                  <a:chExt cx="1777867" cy="1777867"/>
                </a:xfrm>
              </p:grpSpPr>
              <p:sp>
                <p:nvSpPr>
                  <p:cNvPr id="170" name="楕円 5">
                    <a:extLst>
                      <a:ext uri="{FF2B5EF4-FFF2-40B4-BE49-F238E27FC236}">
                        <a16:creationId xmlns:a16="http://schemas.microsoft.com/office/drawing/2014/main" id="{EE60C3C3-0621-4469-83DA-1429CD97A42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08465" y="4074183"/>
                    <a:ext cx="796710" cy="878361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147" h="2962275">
                        <a:moveTo>
                          <a:pt x="9" y="1123950"/>
                        </a:moveTo>
                        <a:cubicBezTo>
                          <a:pt x="2617" y="630238"/>
                          <a:pt x="362607" y="0"/>
                          <a:pt x="1135072" y="0"/>
                        </a:cubicBezTo>
                        <a:cubicBezTo>
                          <a:pt x="1907537" y="0"/>
                          <a:pt x="2272743" y="630238"/>
                          <a:pt x="2270135" y="1123950"/>
                        </a:cubicBezTo>
                        <a:cubicBezTo>
                          <a:pt x="2267527" y="1617662"/>
                          <a:pt x="1622479" y="2695575"/>
                          <a:pt x="1119426" y="2962275"/>
                        </a:cubicBezTo>
                        <a:cubicBezTo>
                          <a:pt x="577368" y="2688809"/>
                          <a:pt x="-2599" y="1617662"/>
                          <a:pt x="9" y="112395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CCECFF"/>
                      </a:gs>
                      <a:gs pos="100000">
                        <a:srgbClr val="6699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71" name="グループ化 170">
                    <a:extLst>
                      <a:ext uri="{FF2B5EF4-FFF2-40B4-BE49-F238E27FC236}">
                        <a16:creationId xmlns:a16="http://schemas.microsoft.com/office/drawing/2014/main" id="{E7A308DA-F11D-4B26-A583-E1622AD61790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2508463" y="4074184"/>
                    <a:ext cx="796710" cy="1777867"/>
                    <a:chOff x="2879940" y="4074183"/>
                    <a:chExt cx="796710" cy="1777867"/>
                  </a:xfrm>
                </p:grpSpPr>
                <p:sp>
                  <p:nvSpPr>
                    <p:cNvPr id="175" name="楕円 5">
                      <a:extLst>
                        <a:ext uri="{FF2B5EF4-FFF2-40B4-BE49-F238E27FC236}">
                          <a16:creationId xmlns:a16="http://schemas.microsoft.com/office/drawing/2014/main" id="{11CB572F-7882-4588-AC05-BA5463FF48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79940" y="4973689"/>
                      <a:ext cx="796710" cy="878361"/>
                    </a:xfrm>
                    <a:custGeom>
                      <a:avLst/>
                      <a:gdLst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1123950 h 2962275"/>
                        <a:gd name="connsiteX1" fmla="*/ 1135063 w 2270126"/>
                        <a:gd name="connsiteY1" fmla="*/ 0 h 2962275"/>
                        <a:gd name="connsiteX2" fmla="*/ 2270126 w 2270126"/>
                        <a:gd name="connsiteY2" fmla="*/ 1123950 h 2962275"/>
                        <a:gd name="connsiteX3" fmla="*/ 1163638 w 2270126"/>
                        <a:gd name="connsiteY3" fmla="*/ 2962275 h 2962275"/>
                        <a:gd name="connsiteX4" fmla="*/ 0 w 2270126"/>
                        <a:gd name="connsiteY4" fmla="*/ 1123950 h 2962275"/>
                        <a:gd name="connsiteX0" fmla="*/ 0 w 2270126"/>
                        <a:gd name="connsiteY0" fmla="*/ 1123950 h 2962275"/>
                        <a:gd name="connsiteX1" fmla="*/ 1135063 w 2270126"/>
                        <a:gd name="connsiteY1" fmla="*/ 0 h 2962275"/>
                        <a:gd name="connsiteX2" fmla="*/ 2270126 w 2270126"/>
                        <a:gd name="connsiteY2" fmla="*/ 1123950 h 2962275"/>
                        <a:gd name="connsiteX3" fmla="*/ 1163638 w 2270126"/>
                        <a:gd name="connsiteY3" fmla="*/ 2962275 h 2962275"/>
                        <a:gd name="connsiteX4" fmla="*/ 0 w 2270126"/>
                        <a:gd name="connsiteY4" fmla="*/ 1123950 h 2962275"/>
                        <a:gd name="connsiteX0" fmla="*/ 0 w 2270261"/>
                        <a:gd name="connsiteY0" fmla="*/ 1123950 h 2962275"/>
                        <a:gd name="connsiteX1" fmla="*/ 1135063 w 2270261"/>
                        <a:gd name="connsiteY1" fmla="*/ 0 h 2962275"/>
                        <a:gd name="connsiteX2" fmla="*/ 2270126 w 2270261"/>
                        <a:gd name="connsiteY2" fmla="*/ 1123950 h 2962275"/>
                        <a:gd name="connsiteX3" fmla="*/ 1163638 w 2270261"/>
                        <a:gd name="connsiteY3" fmla="*/ 2962275 h 2962275"/>
                        <a:gd name="connsiteX4" fmla="*/ 0 w 2270261"/>
                        <a:gd name="connsiteY4" fmla="*/ 1123950 h 2962275"/>
                        <a:gd name="connsiteX0" fmla="*/ 0 w 2270310"/>
                        <a:gd name="connsiteY0" fmla="*/ 1123950 h 2962275"/>
                        <a:gd name="connsiteX1" fmla="*/ 1135063 w 2270310"/>
                        <a:gd name="connsiteY1" fmla="*/ 0 h 2962275"/>
                        <a:gd name="connsiteX2" fmla="*/ 2270126 w 2270310"/>
                        <a:gd name="connsiteY2" fmla="*/ 1123950 h 2962275"/>
                        <a:gd name="connsiteX3" fmla="*/ 1163638 w 2270310"/>
                        <a:gd name="connsiteY3" fmla="*/ 2962275 h 2962275"/>
                        <a:gd name="connsiteX4" fmla="*/ 0 w 2270310"/>
                        <a:gd name="connsiteY4" fmla="*/ 1123950 h 2962275"/>
                        <a:gd name="connsiteX0" fmla="*/ 71 w 2270308"/>
                        <a:gd name="connsiteY0" fmla="*/ 1123950 h 2962275"/>
                        <a:gd name="connsiteX1" fmla="*/ 1135134 w 2270308"/>
                        <a:gd name="connsiteY1" fmla="*/ 0 h 2962275"/>
                        <a:gd name="connsiteX2" fmla="*/ 2270197 w 2270308"/>
                        <a:gd name="connsiteY2" fmla="*/ 1123950 h 2962275"/>
                        <a:gd name="connsiteX3" fmla="*/ 1090007 w 2270308"/>
                        <a:gd name="connsiteY3" fmla="*/ 2962275 h 2962275"/>
                        <a:gd name="connsiteX4" fmla="*/ 71 w 2270308"/>
                        <a:gd name="connsiteY4" fmla="*/ 1123950 h 2962275"/>
                        <a:gd name="connsiteX0" fmla="*/ 9 w 2270149"/>
                        <a:gd name="connsiteY0" fmla="*/ 1123950 h 2962275"/>
                        <a:gd name="connsiteX1" fmla="*/ 1135072 w 2270149"/>
                        <a:gd name="connsiteY1" fmla="*/ 0 h 2962275"/>
                        <a:gd name="connsiteX2" fmla="*/ 2270135 w 2270149"/>
                        <a:gd name="connsiteY2" fmla="*/ 1123950 h 2962275"/>
                        <a:gd name="connsiteX3" fmla="*/ 1119426 w 2270149"/>
                        <a:gd name="connsiteY3" fmla="*/ 2962275 h 2962275"/>
                        <a:gd name="connsiteX4" fmla="*/ 9 w 2270149"/>
                        <a:gd name="connsiteY4" fmla="*/ 1123950 h 2962275"/>
                        <a:gd name="connsiteX0" fmla="*/ 9 w 2270147"/>
                        <a:gd name="connsiteY0" fmla="*/ 1123950 h 2962275"/>
                        <a:gd name="connsiteX1" fmla="*/ 1135072 w 2270147"/>
                        <a:gd name="connsiteY1" fmla="*/ 0 h 2962275"/>
                        <a:gd name="connsiteX2" fmla="*/ 2270135 w 2270147"/>
                        <a:gd name="connsiteY2" fmla="*/ 1123950 h 2962275"/>
                        <a:gd name="connsiteX3" fmla="*/ 1119426 w 2270147"/>
                        <a:gd name="connsiteY3" fmla="*/ 2962275 h 2962275"/>
                        <a:gd name="connsiteX4" fmla="*/ 9 w 2270147"/>
                        <a:gd name="connsiteY4" fmla="*/ 1123950 h 29622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70147" h="2962275">
                          <a:moveTo>
                            <a:pt x="9" y="1123950"/>
                          </a:moveTo>
                          <a:cubicBezTo>
                            <a:pt x="2617" y="630238"/>
                            <a:pt x="362607" y="0"/>
                            <a:pt x="1135072" y="0"/>
                          </a:cubicBezTo>
                          <a:cubicBezTo>
                            <a:pt x="1907537" y="0"/>
                            <a:pt x="2272743" y="630238"/>
                            <a:pt x="2270135" y="1123950"/>
                          </a:cubicBezTo>
                          <a:cubicBezTo>
                            <a:pt x="2267527" y="1617662"/>
                            <a:pt x="1622479" y="2695575"/>
                            <a:pt x="1119426" y="2962275"/>
                          </a:cubicBezTo>
                          <a:cubicBezTo>
                            <a:pt x="577368" y="2688809"/>
                            <a:pt x="-2599" y="1617662"/>
                            <a:pt x="9" y="112395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CCECFF"/>
                        </a:gs>
                        <a:gs pos="100000">
                          <a:srgbClr val="6699FF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6" name="楕円 5">
                      <a:extLst>
                        <a:ext uri="{FF2B5EF4-FFF2-40B4-BE49-F238E27FC236}">
                          <a16:creationId xmlns:a16="http://schemas.microsoft.com/office/drawing/2014/main" id="{04FDAC51-84CA-4C80-9EBB-8DEAB2935F6A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2879940" y="4074183"/>
                      <a:ext cx="796710" cy="878361"/>
                    </a:xfrm>
                    <a:custGeom>
                      <a:avLst/>
                      <a:gdLst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1123950 h 2962275"/>
                        <a:gd name="connsiteX1" fmla="*/ 1135063 w 2270126"/>
                        <a:gd name="connsiteY1" fmla="*/ 0 h 2962275"/>
                        <a:gd name="connsiteX2" fmla="*/ 2270126 w 2270126"/>
                        <a:gd name="connsiteY2" fmla="*/ 1123950 h 2962275"/>
                        <a:gd name="connsiteX3" fmla="*/ 1163638 w 2270126"/>
                        <a:gd name="connsiteY3" fmla="*/ 2962275 h 2962275"/>
                        <a:gd name="connsiteX4" fmla="*/ 0 w 2270126"/>
                        <a:gd name="connsiteY4" fmla="*/ 1123950 h 2962275"/>
                        <a:gd name="connsiteX0" fmla="*/ 0 w 2270126"/>
                        <a:gd name="connsiteY0" fmla="*/ 1123950 h 2962275"/>
                        <a:gd name="connsiteX1" fmla="*/ 1135063 w 2270126"/>
                        <a:gd name="connsiteY1" fmla="*/ 0 h 2962275"/>
                        <a:gd name="connsiteX2" fmla="*/ 2270126 w 2270126"/>
                        <a:gd name="connsiteY2" fmla="*/ 1123950 h 2962275"/>
                        <a:gd name="connsiteX3" fmla="*/ 1163638 w 2270126"/>
                        <a:gd name="connsiteY3" fmla="*/ 2962275 h 2962275"/>
                        <a:gd name="connsiteX4" fmla="*/ 0 w 2270126"/>
                        <a:gd name="connsiteY4" fmla="*/ 1123950 h 2962275"/>
                        <a:gd name="connsiteX0" fmla="*/ 0 w 2270261"/>
                        <a:gd name="connsiteY0" fmla="*/ 1123950 h 2962275"/>
                        <a:gd name="connsiteX1" fmla="*/ 1135063 w 2270261"/>
                        <a:gd name="connsiteY1" fmla="*/ 0 h 2962275"/>
                        <a:gd name="connsiteX2" fmla="*/ 2270126 w 2270261"/>
                        <a:gd name="connsiteY2" fmla="*/ 1123950 h 2962275"/>
                        <a:gd name="connsiteX3" fmla="*/ 1163638 w 2270261"/>
                        <a:gd name="connsiteY3" fmla="*/ 2962275 h 2962275"/>
                        <a:gd name="connsiteX4" fmla="*/ 0 w 2270261"/>
                        <a:gd name="connsiteY4" fmla="*/ 1123950 h 2962275"/>
                        <a:gd name="connsiteX0" fmla="*/ 0 w 2270310"/>
                        <a:gd name="connsiteY0" fmla="*/ 1123950 h 2962275"/>
                        <a:gd name="connsiteX1" fmla="*/ 1135063 w 2270310"/>
                        <a:gd name="connsiteY1" fmla="*/ 0 h 2962275"/>
                        <a:gd name="connsiteX2" fmla="*/ 2270126 w 2270310"/>
                        <a:gd name="connsiteY2" fmla="*/ 1123950 h 2962275"/>
                        <a:gd name="connsiteX3" fmla="*/ 1163638 w 2270310"/>
                        <a:gd name="connsiteY3" fmla="*/ 2962275 h 2962275"/>
                        <a:gd name="connsiteX4" fmla="*/ 0 w 2270310"/>
                        <a:gd name="connsiteY4" fmla="*/ 1123950 h 2962275"/>
                        <a:gd name="connsiteX0" fmla="*/ 71 w 2270308"/>
                        <a:gd name="connsiteY0" fmla="*/ 1123950 h 2962275"/>
                        <a:gd name="connsiteX1" fmla="*/ 1135134 w 2270308"/>
                        <a:gd name="connsiteY1" fmla="*/ 0 h 2962275"/>
                        <a:gd name="connsiteX2" fmla="*/ 2270197 w 2270308"/>
                        <a:gd name="connsiteY2" fmla="*/ 1123950 h 2962275"/>
                        <a:gd name="connsiteX3" fmla="*/ 1090007 w 2270308"/>
                        <a:gd name="connsiteY3" fmla="*/ 2962275 h 2962275"/>
                        <a:gd name="connsiteX4" fmla="*/ 71 w 2270308"/>
                        <a:gd name="connsiteY4" fmla="*/ 1123950 h 2962275"/>
                        <a:gd name="connsiteX0" fmla="*/ 9 w 2270149"/>
                        <a:gd name="connsiteY0" fmla="*/ 1123950 h 2962275"/>
                        <a:gd name="connsiteX1" fmla="*/ 1135072 w 2270149"/>
                        <a:gd name="connsiteY1" fmla="*/ 0 h 2962275"/>
                        <a:gd name="connsiteX2" fmla="*/ 2270135 w 2270149"/>
                        <a:gd name="connsiteY2" fmla="*/ 1123950 h 2962275"/>
                        <a:gd name="connsiteX3" fmla="*/ 1119426 w 2270149"/>
                        <a:gd name="connsiteY3" fmla="*/ 2962275 h 2962275"/>
                        <a:gd name="connsiteX4" fmla="*/ 9 w 2270149"/>
                        <a:gd name="connsiteY4" fmla="*/ 1123950 h 2962275"/>
                        <a:gd name="connsiteX0" fmla="*/ 9 w 2270147"/>
                        <a:gd name="connsiteY0" fmla="*/ 1123950 h 2962275"/>
                        <a:gd name="connsiteX1" fmla="*/ 1135072 w 2270147"/>
                        <a:gd name="connsiteY1" fmla="*/ 0 h 2962275"/>
                        <a:gd name="connsiteX2" fmla="*/ 2270135 w 2270147"/>
                        <a:gd name="connsiteY2" fmla="*/ 1123950 h 2962275"/>
                        <a:gd name="connsiteX3" fmla="*/ 1119426 w 2270147"/>
                        <a:gd name="connsiteY3" fmla="*/ 2962275 h 2962275"/>
                        <a:gd name="connsiteX4" fmla="*/ 9 w 2270147"/>
                        <a:gd name="connsiteY4" fmla="*/ 1123950 h 29622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70147" h="2962275">
                          <a:moveTo>
                            <a:pt x="9" y="1123950"/>
                          </a:moveTo>
                          <a:cubicBezTo>
                            <a:pt x="2617" y="630238"/>
                            <a:pt x="362607" y="0"/>
                            <a:pt x="1135072" y="0"/>
                          </a:cubicBezTo>
                          <a:cubicBezTo>
                            <a:pt x="1907537" y="0"/>
                            <a:pt x="2272743" y="630238"/>
                            <a:pt x="2270135" y="1123950"/>
                          </a:cubicBezTo>
                          <a:cubicBezTo>
                            <a:pt x="2267527" y="1617662"/>
                            <a:pt x="1622479" y="2695575"/>
                            <a:pt x="1119426" y="2962275"/>
                          </a:cubicBezTo>
                          <a:cubicBezTo>
                            <a:pt x="577368" y="2688809"/>
                            <a:pt x="-2599" y="1617662"/>
                            <a:pt x="9" y="112395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CCECFF"/>
                        </a:gs>
                        <a:gs pos="100000">
                          <a:srgbClr val="6699FF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72" name="楕円 5">
                    <a:extLst>
                      <a:ext uri="{FF2B5EF4-FFF2-40B4-BE49-F238E27FC236}">
                        <a16:creationId xmlns:a16="http://schemas.microsoft.com/office/drawing/2014/main" id="{AAC3D29E-4E24-4388-A90A-24929E1A5B95}"/>
                      </a:ext>
                    </a:extLst>
                  </p:cNvPr>
                  <p:cNvSpPr/>
                  <p:nvPr/>
                </p:nvSpPr>
                <p:spPr>
                  <a:xfrm>
                    <a:off x="2508465" y="4973689"/>
                    <a:ext cx="796710" cy="878361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147" h="2962275">
                        <a:moveTo>
                          <a:pt x="9" y="1123950"/>
                        </a:moveTo>
                        <a:cubicBezTo>
                          <a:pt x="2617" y="630238"/>
                          <a:pt x="362607" y="0"/>
                          <a:pt x="1135072" y="0"/>
                        </a:cubicBezTo>
                        <a:cubicBezTo>
                          <a:pt x="1907537" y="0"/>
                          <a:pt x="2272743" y="630238"/>
                          <a:pt x="2270135" y="1123950"/>
                        </a:cubicBezTo>
                        <a:cubicBezTo>
                          <a:pt x="2267527" y="1617662"/>
                          <a:pt x="1622479" y="2695575"/>
                          <a:pt x="1119426" y="2962275"/>
                        </a:cubicBezTo>
                        <a:cubicBezTo>
                          <a:pt x="577368" y="2688809"/>
                          <a:pt x="-2599" y="1617662"/>
                          <a:pt x="9" y="112395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CCECFF"/>
                      </a:gs>
                      <a:gs pos="100000">
                        <a:srgbClr val="6699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3" name="楕円 172">
                    <a:extLst>
                      <a:ext uri="{FF2B5EF4-FFF2-40B4-BE49-F238E27FC236}">
                        <a16:creationId xmlns:a16="http://schemas.microsoft.com/office/drawing/2014/main" id="{5D741D38-8610-4BDC-8CBA-317B437A1DF6}"/>
                      </a:ext>
                    </a:extLst>
                  </p:cNvPr>
                  <p:cNvSpPr/>
                  <p:nvPr/>
                </p:nvSpPr>
                <p:spPr>
                  <a:xfrm>
                    <a:off x="2884855" y="4860848"/>
                    <a:ext cx="112841" cy="112841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ECFF"/>
                      </a:gs>
                      <a:gs pos="100000">
                        <a:srgbClr val="6699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" name="楕円 173">
                    <a:extLst>
                      <a:ext uri="{FF2B5EF4-FFF2-40B4-BE49-F238E27FC236}">
                        <a16:creationId xmlns:a16="http://schemas.microsoft.com/office/drawing/2014/main" id="{8BF774CD-AD6E-4BFC-82F8-AEDC2F4CCC9B}"/>
                      </a:ext>
                    </a:extLst>
                  </p:cNvPr>
                  <p:cNvSpPr/>
                  <p:nvPr/>
                </p:nvSpPr>
                <p:spPr>
                  <a:xfrm>
                    <a:off x="2792342" y="4880503"/>
                    <a:ext cx="158222" cy="15822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ECFF"/>
                      </a:gs>
                      <a:gs pos="100000">
                        <a:srgbClr val="6699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1" name="グループ化 140">
                  <a:extLst>
                    <a:ext uri="{FF2B5EF4-FFF2-40B4-BE49-F238E27FC236}">
                      <a16:creationId xmlns:a16="http://schemas.microsoft.com/office/drawing/2014/main" id="{9A3F833E-FE7D-4D28-8F2F-9AB7FC162138}"/>
                    </a:ext>
                  </a:extLst>
                </p:cNvPr>
                <p:cNvGrpSpPr/>
                <p:nvPr/>
              </p:nvGrpSpPr>
              <p:grpSpPr>
                <a:xfrm>
                  <a:off x="3377308" y="4121310"/>
                  <a:ext cx="1074035" cy="709894"/>
                  <a:chOff x="4187564" y="5959521"/>
                  <a:chExt cx="1339232" cy="894030"/>
                </a:xfrm>
              </p:grpSpPr>
              <p:sp>
                <p:nvSpPr>
                  <p:cNvPr id="142" name="楕円 141">
                    <a:extLst>
                      <a:ext uri="{FF2B5EF4-FFF2-40B4-BE49-F238E27FC236}">
                        <a16:creationId xmlns:a16="http://schemas.microsoft.com/office/drawing/2014/main" id="{1F4CE58D-8C13-456D-9668-83D2001F44F8}"/>
                      </a:ext>
                    </a:extLst>
                  </p:cNvPr>
                  <p:cNvSpPr/>
                  <p:nvPr/>
                </p:nvSpPr>
                <p:spPr>
                  <a:xfrm>
                    <a:off x="4655342" y="5993230"/>
                    <a:ext cx="177127" cy="18374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4">
                          <a:lumMod val="20000"/>
                          <a:lumOff val="80000"/>
                        </a:schemeClr>
                      </a:gs>
                      <a:gs pos="100000">
                        <a:schemeClr val="accent4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" name="楕円 142">
                    <a:extLst>
                      <a:ext uri="{FF2B5EF4-FFF2-40B4-BE49-F238E27FC236}">
                        <a16:creationId xmlns:a16="http://schemas.microsoft.com/office/drawing/2014/main" id="{4346BB4C-8BB9-4506-85AB-98482FF71FAE}"/>
                      </a:ext>
                    </a:extLst>
                  </p:cNvPr>
                  <p:cNvSpPr/>
                  <p:nvPr/>
                </p:nvSpPr>
                <p:spPr>
                  <a:xfrm>
                    <a:off x="4717820" y="6258222"/>
                    <a:ext cx="198973" cy="179634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CCFF"/>
                      </a:gs>
                      <a:gs pos="100000">
                        <a:srgbClr val="6666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4" name="楕円 143">
                    <a:extLst>
                      <a:ext uri="{FF2B5EF4-FFF2-40B4-BE49-F238E27FC236}">
                        <a16:creationId xmlns:a16="http://schemas.microsoft.com/office/drawing/2014/main" id="{35883203-9C05-467E-A178-4F7F53AA76DD}"/>
                      </a:ext>
                    </a:extLst>
                  </p:cNvPr>
                  <p:cNvSpPr/>
                  <p:nvPr/>
                </p:nvSpPr>
                <p:spPr>
                  <a:xfrm>
                    <a:off x="4924685" y="6258020"/>
                    <a:ext cx="199966" cy="18374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ECFF"/>
                      </a:gs>
                      <a:gs pos="100000">
                        <a:srgbClr val="6699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5" name="楕円 144">
                    <a:extLst>
                      <a:ext uri="{FF2B5EF4-FFF2-40B4-BE49-F238E27FC236}">
                        <a16:creationId xmlns:a16="http://schemas.microsoft.com/office/drawing/2014/main" id="{0333EF2C-D4BC-4457-B6F7-C108EB5D708C}"/>
                      </a:ext>
                    </a:extLst>
                  </p:cNvPr>
                  <p:cNvSpPr/>
                  <p:nvPr/>
                </p:nvSpPr>
                <p:spPr>
                  <a:xfrm>
                    <a:off x="5102267" y="6274771"/>
                    <a:ext cx="177127" cy="18374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4">
                          <a:lumMod val="20000"/>
                          <a:lumOff val="80000"/>
                        </a:schemeClr>
                      </a:gs>
                      <a:gs pos="100000">
                        <a:schemeClr val="accent4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" name="楕円 145">
                    <a:extLst>
                      <a:ext uri="{FF2B5EF4-FFF2-40B4-BE49-F238E27FC236}">
                        <a16:creationId xmlns:a16="http://schemas.microsoft.com/office/drawing/2014/main" id="{1166C2F0-EE04-443C-93B3-9F515F08DB45}"/>
                      </a:ext>
                    </a:extLst>
                  </p:cNvPr>
                  <p:cNvSpPr/>
                  <p:nvPr/>
                </p:nvSpPr>
                <p:spPr>
                  <a:xfrm>
                    <a:off x="4796257" y="6031701"/>
                    <a:ext cx="198973" cy="179634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CCFF"/>
                      </a:gs>
                      <a:gs pos="100000">
                        <a:srgbClr val="6666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7" name="楕円 146">
                    <a:extLst>
                      <a:ext uri="{FF2B5EF4-FFF2-40B4-BE49-F238E27FC236}">
                        <a16:creationId xmlns:a16="http://schemas.microsoft.com/office/drawing/2014/main" id="{E82F15BE-60F6-4F36-AF80-DB5CDC14CCE0}"/>
                      </a:ext>
                    </a:extLst>
                  </p:cNvPr>
                  <p:cNvSpPr/>
                  <p:nvPr/>
                </p:nvSpPr>
                <p:spPr>
                  <a:xfrm>
                    <a:off x="4633622" y="6112469"/>
                    <a:ext cx="199965" cy="18374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ECFF"/>
                      </a:gs>
                      <a:gs pos="100000">
                        <a:srgbClr val="6699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8" name="楕円 147">
                    <a:extLst>
                      <a:ext uri="{FF2B5EF4-FFF2-40B4-BE49-F238E27FC236}">
                        <a16:creationId xmlns:a16="http://schemas.microsoft.com/office/drawing/2014/main" id="{046AF4E2-D947-4B9A-8843-5EE22A164CAA}"/>
                      </a:ext>
                    </a:extLst>
                  </p:cNvPr>
                  <p:cNvSpPr/>
                  <p:nvPr/>
                </p:nvSpPr>
                <p:spPr>
                  <a:xfrm>
                    <a:off x="5143311" y="6023691"/>
                    <a:ext cx="188914" cy="16601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4">
                          <a:lumMod val="20000"/>
                          <a:lumOff val="80000"/>
                        </a:schemeClr>
                      </a:gs>
                      <a:gs pos="100000">
                        <a:schemeClr val="accent4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" name="楕円 148">
                    <a:extLst>
                      <a:ext uri="{FF2B5EF4-FFF2-40B4-BE49-F238E27FC236}">
                        <a16:creationId xmlns:a16="http://schemas.microsoft.com/office/drawing/2014/main" id="{2047BD47-2569-492F-A532-CB5384F5FC06}"/>
                      </a:ext>
                    </a:extLst>
                  </p:cNvPr>
                  <p:cNvSpPr/>
                  <p:nvPr/>
                </p:nvSpPr>
                <p:spPr>
                  <a:xfrm>
                    <a:off x="4913615" y="6153777"/>
                    <a:ext cx="187546" cy="18374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4">
                          <a:lumMod val="20000"/>
                          <a:lumOff val="80000"/>
                        </a:schemeClr>
                      </a:gs>
                      <a:gs pos="100000">
                        <a:schemeClr val="accent4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楕円 149">
                    <a:extLst>
                      <a:ext uri="{FF2B5EF4-FFF2-40B4-BE49-F238E27FC236}">
                        <a16:creationId xmlns:a16="http://schemas.microsoft.com/office/drawing/2014/main" id="{00E41474-BA11-4B18-81D3-34BC600A72ED}"/>
                      </a:ext>
                    </a:extLst>
                  </p:cNvPr>
                  <p:cNvSpPr/>
                  <p:nvPr/>
                </p:nvSpPr>
                <p:spPr>
                  <a:xfrm>
                    <a:off x="4492860" y="6178676"/>
                    <a:ext cx="177127" cy="18374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4">
                          <a:lumMod val="20000"/>
                          <a:lumOff val="80000"/>
                        </a:schemeClr>
                      </a:gs>
                      <a:gs pos="100000">
                        <a:schemeClr val="accent4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" name="楕円 150">
                    <a:extLst>
                      <a:ext uri="{FF2B5EF4-FFF2-40B4-BE49-F238E27FC236}">
                        <a16:creationId xmlns:a16="http://schemas.microsoft.com/office/drawing/2014/main" id="{D1657025-DA9F-4A12-8157-4BF9E6A839F0}"/>
                      </a:ext>
                    </a:extLst>
                  </p:cNvPr>
                  <p:cNvSpPr/>
                  <p:nvPr/>
                </p:nvSpPr>
                <p:spPr>
                  <a:xfrm>
                    <a:off x="5326830" y="6106701"/>
                    <a:ext cx="199966" cy="18374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ECFF"/>
                      </a:gs>
                      <a:gs pos="100000">
                        <a:srgbClr val="6699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2" name="楕円 151">
                    <a:extLst>
                      <a:ext uri="{FF2B5EF4-FFF2-40B4-BE49-F238E27FC236}">
                        <a16:creationId xmlns:a16="http://schemas.microsoft.com/office/drawing/2014/main" id="{4AF176A3-8C91-4018-AB75-67044F41C30F}"/>
                      </a:ext>
                    </a:extLst>
                  </p:cNvPr>
                  <p:cNvSpPr/>
                  <p:nvPr/>
                </p:nvSpPr>
                <p:spPr>
                  <a:xfrm>
                    <a:off x="4505385" y="6352356"/>
                    <a:ext cx="199965" cy="18374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ECFF"/>
                      </a:gs>
                      <a:gs pos="100000">
                        <a:srgbClr val="6699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" name="楕円 152">
                    <a:extLst>
                      <a:ext uri="{FF2B5EF4-FFF2-40B4-BE49-F238E27FC236}">
                        <a16:creationId xmlns:a16="http://schemas.microsoft.com/office/drawing/2014/main" id="{10B899D6-957D-4EC3-BBD4-0471A60E25FB}"/>
                      </a:ext>
                    </a:extLst>
                  </p:cNvPr>
                  <p:cNvSpPr/>
                  <p:nvPr/>
                </p:nvSpPr>
                <p:spPr>
                  <a:xfrm>
                    <a:off x="5029620" y="6379364"/>
                    <a:ext cx="198973" cy="179634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CCFF"/>
                      </a:gs>
                      <a:gs pos="100000">
                        <a:srgbClr val="6666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" name="楕円 153">
                    <a:extLst>
                      <a:ext uri="{FF2B5EF4-FFF2-40B4-BE49-F238E27FC236}">
                        <a16:creationId xmlns:a16="http://schemas.microsoft.com/office/drawing/2014/main" id="{498E70C3-CBC4-4F50-B8BD-67F0C9DD0C03}"/>
                      </a:ext>
                    </a:extLst>
                  </p:cNvPr>
                  <p:cNvSpPr/>
                  <p:nvPr/>
                </p:nvSpPr>
                <p:spPr>
                  <a:xfrm>
                    <a:off x="4648620" y="6426989"/>
                    <a:ext cx="198973" cy="179634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CCFF"/>
                      </a:gs>
                      <a:gs pos="100000">
                        <a:srgbClr val="6666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" name="楕円 154">
                    <a:extLst>
                      <a:ext uri="{FF2B5EF4-FFF2-40B4-BE49-F238E27FC236}">
                        <a16:creationId xmlns:a16="http://schemas.microsoft.com/office/drawing/2014/main" id="{8FF1BA8E-C9D5-41C5-961F-8A25E63D2E75}"/>
                      </a:ext>
                    </a:extLst>
                  </p:cNvPr>
                  <p:cNvSpPr/>
                  <p:nvPr/>
                </p:nvSpPr>
                <p:spPr>
                  <a:xfrm>
                    <a:off x="4326527" y="6551366"/>
                    <a:ext cx="177127" cy="18374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4">
                          <a:lumMod val="20000"/>
                          <a:lumOff val="80000"/>
                        </a:schemeClr>
                      </a:gs>
                      <a:gs pos="100000">
                        <a:schemeClr val="accent4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" name="楕円 155">
                    <a:extLst>
                      <a:ext uri="{FF2B5EF4-FFF2-40B4-BE49-F238E27FC236}">
                        <a16:creationId xmlns:a16="http://schemas.microsoft.com/office/drawing/2014/main" id="{2A6C6172-07B7-427C-A924-3CEC46A82CA6}"/>
                      </a:ext>
                    </a:extLst>
                  </p:cNvPr>
                  <p:cNvSpPr/>
                  <p:nvPr/>
                </p:nvSpPr>
                <p:spPr>
                  <a:xfrm>
                    <a:off x="4925043" y="5959521"/>
                    <a:ext cx="185748" cy="18374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4">
                          <a:lumMod val="20000"/>
                          <a:lumOff val="80000"/>
                        </a:schemeClr>
                      </a:gs>
                      <a:gs pos="100000">
                        <a:schemeClr val="accent4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" name="楕円 156">
                    <a:extLst>
                      <a:ext uri="{FF2B5EF4-FFF2-40B4-BE49-F238E27FC236}">
                        <a16:creationId xmlns:a16="http://schemas.microsoft.com/office/drawing/2014/main" id="{1E26EA80-10BE-46F8-82DC-126D11EFDC12}"/>
                      </a:ext>
                    </a:extLst>
                  </p:cNvPr>
                  <p:cNvSpPr/>
                  <p:nvPr/>
                </p:nvSpPr>
                <p:spPr>
                  <a:xfrm>
                    <a:off x="4860130" y="6445668"/>
                    <a:ext cx="177127" cy="18374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4">
                          <a:lumMod val="20000"/>
                          <a:lumOff val="80000"/>
                        </a:schemeClr>
                      </a:gs>
                      <a:gs pos="100000">
                        <a:schemeClr val="accent4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" name="楕円 157">
                    <a:extLst>
                      <a:ext uri="{FF2B5EF4-FFF2-40B4-BE49-F238E27FC236}">
                        <a16:creationId xmlns:a16="http://schemas.microsoft.com/office/drawing/2014/main" id="{91A63A01-90C7-44BF-BE00-74B1B93A3F67}"/>
                      </a:ext>
                    </a:extLst>
                  </p:cNvPr>
                  <p:cNvSpPr/>
                  <p:nvPr/>
                </p:nvSpPr>
                <p:spPr>
                  <a:xfrm>
                    <a:off x="5193505" y="6355181"/>
                    <a:ext cx="177127" cy="18374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4">
                          <a:lumMod val="20000"/>
                          <a:lumOff val="80000"/>
                        </a:schemeClr>
                      </a:gs>
                      <a:gs pos="100000">
                        <a:schemeClr val="accent4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" name="楕円 158">
                    <a:extLst>
                      <a:ext uri="{FF2B5EF4-FFF2-40B4-BE49-F238E27FC236}">
                        <a16:creationId xmlns:a16="http://schemas.microsoft.com/office/drawing/2014/main" id="{7A6A474B-5907-413E-BF4F-77E1CE12207D}"/>
                      </a:ext>
                    </a:extLst>
                  </p:cNvPr>
                  <p:cNvSpPr/>
                  <p:nvPr/>
                </p:nvSpPr>
                <p:spPr>
                  <a:xfrm>
                    <a:off x="4507147" y="6002464"/>
                    <a:ext cx="177127" cy="18374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4">
                          <a:lumMod val="20000"/>
                          <a:lumOff val="80000"/>
                        </a:schemeClr>
                      </a:gs>
                      <a:gs pos="100000">
                        <a:schemeClr val="accent4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" name="楕円 159">
                    <a:extLst>
                      <a:ext uri="{FF2B5EF4-FFF2-40B4-BE49-F238E27FC236}">
                        <a16:creationId xmlns:a16="http://schemas.microsoft.com/office/drawing/2014/main" id="{45A8AC76-7FC2-443F-9A6B-134D9AC37B14}"/>
                      </a:ext>
                    </a:extLst>
                  </p:cNvPr>
                  <p:cNvSpPr/>
                  <p:nvPr/>
                </p:nvSpPr>
                <p:spPr>
                  <a:xfrm>
                    <a:off x="4187564" y="6232823"/>
                    <a:ext cx="177127" cy="18374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4">
                          <a:lumMod val="20000"/>
                          <a:lumOff val="80000"/>
                        </a:schemeClr>
                      </a:gs>
                      <a:gs pos="100000">
                        <a:schemeClr val="accent4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" name="楕円 160">
                    <a:extLst>
                      <a:ext uri="{FF2B5EF4-FFF2-40B4-BE49-F238E27FC236}">
                        <a16:creationId xmlns:a16="http://schemas.microsoft.com/office/drawing/2014/main" id="{513BAF46-A421-4773-A73D-9A493CA72E57}"/>
                      </a:ext>
                    </a:extLst>
                  </p:cNvPr>
                  <p:cNvSpPr/>
                  <p:nvPr/>
                </p:nvSpPr>
                <p:spPr>
                  <a:xfrm>
                    <a:off x="4310328" y="6122883"/>
                    <a:ext cx="199966" cy="18374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ECFF"/>
                      </a:gs>
                      <a:gs pos="100000">
                        <a:srgbClr val="6699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" name="楕円 161">
                    <a:extLst>
                      <a:ext uri="{FF2B5EF4-FFF2-40B4-BE49-F238E27FC236}">
                        <a16:creationId xmlns:a16="http://schemas.microsoft.com/office/drawing/2014/main" id="{DD445A1C-3E69-431B-9C28-EA4BEB683950}"/>
                      </a:ext>
                    </a:extLst>
                  </p:cNvPr>
                  <p:cNvSpPr/>
                  <p:nvPr/>
                </p:nvSpPr>
                <p:spPr>
                  <a:xfrm>
                    <a:off x="4215684" y="6421233"/>
                    <a:ext cx="198973" cy="17963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CCFF"/>
                      </a:gs>
                      <a:gs pos="100000">
                        <a:srgbClr val="6666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" name="楕円 162">
                    <a:extLst>
                      <a:ext uri="{FF2B5EF4-FFF2-40B4-BE49-F238E27FC236}">
                        <a16:creationId xmlns:a16="http://schemas.microsoft.com/office/drawing/2014/main" id="{24AB7522-D887-4D45-9350-6B6D4E39D8BA}"/>
                      </a:ext>
                    </a:extLst>
                  </p:cNvPr>
                  <p:cNvSpPr/>
                  <p:nvPr/>
                </p:nvSpPr>
                <p:spPr>
                  <a:xfrm>
                    <a:off x="4417018" y="6272429"/>
                    <a:ext cx="198973" cy="179634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CCFF"/>
                      </a:gs>
                      <a:gs pos="100000">
                        <a:srgbClr val="6666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4" name="楕円 163">
                    <a:extLst>
                      <a:ext uri="{FF2B5EF4-FFF2-40B4-BE49-F238E27FC236}">
                        <a16:creationId xmlns:a16="http://schemas.microsoft.com/office/drawing/2014/main" id="{52DAD235-266F-4DD4-A1F9-0F21FDEE8D2A}"/>
                      </a:ext>
                    </a:extLst>
                  </p:cNvPr>
                  <p:cNvSpPr/>
                  <p:nvPr/>
                </p:nvSpPr>
                <p:spPr>
                  <a:xfrm>
                    <a:off x="4543146" y="6669808"/>
                    <a:ext cx="177127" cy="18374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4">
                          <a:lumMod val="20000"/>
                          <a:lumOff val="80000"/>
                        </a:schemeClr>
                      </a:gs>
                      <a:gs pos="100000">
                        <a:schemeClr val="accent4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" name="楕円 164">
                    <a:extLst>
                      <a:ext uri="{FF2B5EF4-FFF2-40B4-BE49-F238E27FC236}">
                        <a16:creationId xmlns:a16="http://schemas.microsoft.com/office/drawing/2014/main" id="{A76A5999-160E-42F9-9E97-FAFC18E8FD2C}"/>
                      </a:ext>
                    </a:extLst>
                  </p:cNvPr>
                  <p:cNvSpPr/>
                  <p:nvPr/>
                </p:nvSpPr>
                <p:spPr>
                  <a:xfrm>
                    <a:off x="4980860" y="6485706"/>
                    <a:ext cx="199965" cy="18374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ECFF"/>
                      </a:gs>
                      <a:gs pos="100000">
                        <a:srgbClr val="6699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" name="楕円 165">
                    <a:extLst>
                      <a:ext uri="{FF2B5EF4-FFF2-40B4-BE49-F238E27FC236}">
                        <a16:creationId xmlns:a16="http://schemas.microsoft.com/office/drawing/2014/main" id="{879C7D89-447B-40DC-AA07-57A4E21AA7D1}"/>
                      </a:ext>
                    </a:extLst>
                  </p:cNvPr>
                  <p:cNvSpPr/>
                  <p:nvPr/>
                </p:nvSpPr>
                <p:spPr>
                  <a:xfrm>
                    <a:off x="4459050" y="6555126"/>
                    <a:ext cx="199966" cy="18374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ECFF"/>
                      </a:gs>
                      <a:gs pos="100000">
                        <a:srgbClr val="6699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7" name="楕円 166">
                    <a:extLst>
                      <a:ext uri="{FF2B5EF4-FFF2-40B4-BE49-F238E27FC236}">
                        <a16:creationId xmlns:a16="http://schemas.microsoft.com/office/drawing/2014/main" id="{7576E631-B21E-4C3E-B32C-8C5B690FD652}"/>
                      </a:ext>
                    </a:extLst>
                  </p:cNvPr>
                  <p:cNvSpPr/>
                  <p:nvPr/>
                </p:nvSpPr>
                <p:spPr>
                  <a:xfrm>
                    <a:off x="4737833" y="6590802"/>
                    <a:ext cx="198973" cy="179634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CCFF"/>
                      </a:gs>
                      <a:gs pos="100000">
                        <a:srgbClr val="6666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8" name="楕円 167">
                    <a:extLst>
                      <a:ext uri="{FF2B5EF4-FFF2-40B4-BE49-F238E27FC236}">
                        <a16:creationId xmlns:a16="http://schemas.microsoft.com/office/drawing/2014/main" id="{EA5101D4-1A8B-4EEB-99AB-1F40E246FA7F}"/>
                      </a:ext>
                    </a:extLst>
                  </p:cNvPr>
                  <p:cNvSpPr/>
                  <p:nvPr/>
                </p:nvSpPr>
                <p:spPr>
                  <a:xfrm>
                    <a:off x="5312694" y="6264383"/>
                    <a:ext cx="198973" cy="179634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CCFF"/>
                      </a:gs>
                      <a:gs pos="100000">
                        <a:srgbClr val="6666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" name="楕円 168">
                    <a:extLst>
                      <a:ext uri="{FF2B5EF4-FFF2-40B4-BE49-F238E27FC236}">
                        <a16:creationId xmlns:a16="http://schemas.microsoft.com/office/drawing/2014/main" id="{0E549A8A-1239-49A8-8475-E5E1ADE1470F}"/>
                      </a:ext>
                    </a:extLst>
                  </p:cNvPr>
                  <p:cNvSpPr/>
                  <p:nvPr/>
                </p:nvSpPr>
                <p:spPr>
                  <a:xfrm>
                    <a:off x="5067997" y="6127181"/>
                    <a:ext cx="199966" cy="18374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ECFF"/>
                      </a:gs>
                      <a:gs pos="100000">
                        <a:srgbClr val="6699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212" name="グループ化 211">
            <a:extLst>
              <a:ext uri="{FF2B5EF4-FFF2-40B4-BE49-F238E27FC236}">
                <a16:creationId xmlns:a16="http://schemas.microsoft.com/office/drawing/2014/main" id="{B3F2FEF8-B824-4960-939D-A713895A57D7}"/>
              </a:ext>
            </a:extLst>
          </p:cNvPr>
          <p:cNvGrpSpPr/>
          <p:nvPr/>
        </p:nvGrpSpPr>
        <p:grpSpPr>
          <a:xfrm>
            <a:off x="6588609" y="4083485"/>
            <a:ext cx="2698588" cy="1900978"/>
            <a:chOff x="4020935" y="3813821"/>
            <a:chExt cx="3696358" cy="2603842"/>
          </a:xfrm>
        </p:grpSpPr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1D908B8D-FA96-46D8-A854-01E39E42CA54}"/>
                </a:ext>
              </a:extLst>
            </p:cNvPr>
            <p:cNvSpPr/>
            <p:nvPr/>
          </p:nvSpPr>
          <p:spPr>
            <a:xfrm rot="3600000">
              <a:off x="4338674" y="4963118"/>
              <a:ext cx="1136806" cy="1772284"/>
            </a:xfrm>
            <a:custGeom>
              <a:avLst/>
              <a:gdLst>
                <a:gd name="connsiteX0" fmla="*/ 824171 w 1671383"/>
                <a:gd name="connsiteY0" fmla="*/ 2584450 h 2584450"/>
                <a:gd name="connsiteX1" fmla="*/ 781566 w 1671383"/>
                <a:gd name="connsiteY1" fmla="*/ 2514060 h 2584450"/>
                <a:gd name="connsiteX2" fmla="*/ 737388 w 1671383"/>
                <a:gd name="connsiteY2" fmla="*/ 2443652 h 2584450"/>
                <a:gd name="connsiteX3" fmla="*/ 736469 w 1671383"/>
                <a:gd name="connsiteY3" fmla="*/ 2444500 h 2584450"/>
                <a:gd name="connsiteX4" fmla="*/ 688481 w 1671383"/>
                <a:gd name="connsiteY4" fmla="*/ 2478183 h 2584450"/>
                <a:gd name="connsiteX5" fmla="*/ 666571 w 1671383"/>
                <a:gd name="connsiteY5" fmla="*/ 2402181 h 2584450"/>
                <a:gd name="connsiteX6" fmla="*/ 637476 w 1671383"/>
                <a:gd name="connsiteY6" fmla="*/ 2323883 h 2584450"/>
                <a:gd name="connsiteX7" fmla="*/ 580531 w 1671383"/>
                <a:gd name="connsiteY7" fmla="*/ 2370233 h 2584450"/>
                <a:gd name="connsiteX8" fmla="*/ 550285 w 1671383"/>
                <a:gd name="connsiteY8" fmla="*/ 2247110 h 2584450"/>
                <a:gd name="connsiteX9" fmla="*/ 522839 w 1671383"/>
                <a:gd name="connsiteY9" fmla="*/ 2175010 h 2584450"/>
                <a:gd name="connsiteX10" fmla="*/ 459882 w 1671383"/>
                <a:gd name="connsiteY10" fmla="*/ 2224182 h 2584450"/>
                <a:gd name="connsiteX11" fmla="*/ 407163 w 1671383"/>
                <a:gd name="connsiteY11" fmla="*/ 2021647 h 2584450"/>
                <a:gd name="connsiteX12" fmla="*/ 398099 w 1671383"/>
                <a:gd name="connsiteY12" fmla="*/ 1998804 h 2584450"/>
                <a:gd name="connsiteX13" fmla="*/ 321680 w 1671383"/>
                <a:gd name="connsiteY13" fmla="*/ 2049598 h 2584450"/>
                <a:gd name="connsiteX14" fmla="*/ 302914 w 1671383"/>
                <a:gd name="connsiteY14" fmla="*/ 1916442 h 2584450"/>
                <a:gd name="connsiteX15" fmla="*/ 288636 w 1671383"/>
                <a:gd name="connsiteY15" fmla="*/ 1864903 h 2584450"/>
                <a:gd name="connsiteX16" fmla="*/ 219196 w 1671383"/>
                <a:gd name="connsiteY16" fmla="*/ 1902937 h 2584450"/>
                <a:gd name="connsiteX17" fmla="*/ 213259 w 1671383"/>
                <a:gd name="connsiteY17" fmla="*/ 1794095 h 2584450"/>
                <a:gd name="connsiteX18" fmla="*/ 202954 w 1671383"/>
                <a:gd name="connsiteY18" fmla="*/ 1738942 h 2584450"/>
                <a:gd name="connsiteX19" fmla="*/ 117348 w 1671383"/>
                <a:gd name="connsiteY19" fmla="*/ 1777058 h 2584450"/>
                <a:gd name="connsiteX20" fmla="*/ 64803 w 1671383"/>
                <a:gd name="connsiteY20" fmla="*/ 1305376 h 2584450"/>
                <a:gd name="connsiteX21" fmla="*/ 38745 w 1671383"/>
                <a:gd name="connsiteY21" fmla="*/ 1163882 h 2584450"/>
                <a:gd name="connsiteX22" fmla="*/ 26572 w 1671383"/>
                <a:gd name="connsiteY22" fmla="*/ 1124481 h 2584450"/>
                <a:gd name="connsiteX23" fmla="*/ 5 w 1671383"/>
                <a:gd name="connsiteY23" fmla="*/ 944456 h 2584450"/>
                <a:gd name="connsiteX24" fmla="*/ 835689 w 1671383"/>
                <a:gd name="connsiteY24" fmla="*/ 0 h 2584450"/>
                <a:gd name="connsiteX25" fmla="*/ 1671373 w 1671383"/>
                <a:gd name="connsiteY25" fmla="*/ 944456 h 2584450"/>
                <a:gd name="connsiteX26" fmla="*/ 1644401 w 1671383"/>
                <a:gd name="connsiteY26" fmla="*/ 1119896 h 2584450"/>
                <a:gd name="connsiteX27" fmla="*/ 1635352 w 1671383"/>
                <a:gd name="connsiteY27" fmla="*/ 1149142 h 2584450"/>
                <a:gd name="connsiteX28" fmla="*/ 1606581 w 1671383"/>
                <a:gd name="connsiteY28" fmla="*/ 1305375 h 2584450"/>
                <a:gd name="connsiteX29" fmla="*/ 1554034 w 1671383"/>
                <a:gd name="connsiteY29" fmla="*/ 1777057 h 2584450"/>
                <a:gd name="connsiteX30" fmla="*/ 1468429 w 1671383"/>
                <a:gd name="connsiteY30" fmla="*/ 1738941 h 2584450"/>
                <a:gd name="connsiteX31" fmla="*/ 1458123 w 1671383"/>
                <a:gd name="connsiteY31" fmla="*/ 1794094 h 2584450"/>
                <a:gd name="connsiteX32" fmla="*/ 1452187 w 1671383"/>
                <a:gd name="connsiteY32" fmla="*/ 1902936 h 2584450"/>
                <a:gd name="connsiteX33" fmla="*/ 1382747 w 1671383"/>
                <a:gd name="connsiteY33" fmla="*/ 1864902 h 2584450"/>
                <a:gd name="connsiteX34" fmla="*/ 1368469 w 1671383"/>
                <a:gd name="connsiteY34" fmla="*/ 1916441 h 2584450"/>
                <a:gd name="connsiteX35" fmla="*/ 1349703 w 1671383"/>
                <a:gd name="connsiteY35" fmla="*/ 2049597 h 2584450"/>
                <a:gd name="connsiteX36" fmla="*/ 1273284 w 1671383"/>
                <a:gd name="connsiteY36" fmla="*/ 1998803 h 2584450"/>
                <a:gd name="connsiteX37" fmla="*/ 1264220 w 1671383"/>
                <a:gd name="connsiteY37" fmla="*/ 2021646 h 2584450"/>
                <a:gd name="connsiteX38" fmla="*/ 1211501 w 1671383"/>
                <a:gd name="connsiteY38" fmla="*/ 2224181 h 2584450"/>
                <a:gd name="connsiteX39" fmla="*/ 1148543 w 1671383"/>
                <a:gd name="connsiteY39" fmla="*/ 2175009 h 2584450"/>
                <a:gd name="connsiteX40" fmla="*/ 1121098 w 1671383"/>
                <a:gd name="connsiteY40" fmla="*/ 2247109 h 2584450"/>
                <a:gd name="connsiteX41" fmla="*/ 1090852 w 1671383"/>
                <a:gd name="connsiteY41" fmla="*/ 2370232 h 2584450"/>
                <a:gd name="connsiteX42" fmla="*/ 1033907 w 1671383"/>
                <a:gd name="connsiteY42" fmla="*/ 2323882 h 2584450"/>
                <a:gd name="connsiteX43" fmla="*/ 1004812 w 1671383"/>
                <a:gd name="connsiteY43" fmla="*/ 2402180 h 2584450"/>
                <a:gd name="connsiteX44" fmla="*/ 982902 w 1671383"/>
                <a:gd name="connsiteY44" fmla="*/ 2478182 h 2584450"/>
                <a:gd name="connsiteX45" fmla="*/ 934914 w 1671383"/>
                <a:gd name="connsiteY45" fmla="*/ 2444499 h 2584450"/>
                <a:gd name="connsiteX46" fmla="*/ 926868 w 1671383"/>
                <a:gd name="connsiteY46" fmla="*/ 2437072 h 2584450"/>
                <a:gd name="connsiteX47" fmla="*/ 873770 w 1671383"/>
                <a:gd name="connsiteY47" fmla="*/ 2513775 h 2584450"/>
                <a:gd name="connsiteX48" fmla="*/ 824171 w 1671383"/>
                <a:gd name="connsiteY48" fmla="*/ 2584450 h 2584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671383" h="2584450">
                  <a:moveTo>
                    <a:pt x="824171" y="2584450"/>
                  </a:moveTo>
                  <a:cubicBezTo>
                    <a:pt x="811531" y="2562944"/>
                    <a:pt x="797244" y="2539403"/>
                    <a:pt x="781566" y="2514060"/>
                  </a:cubicBezTo>
                  <a:lnTo>
                    <a:pt x="737388" y="2443652"/>
                  </a:lnTo>
                  <a:lnTo>
                    <a:pt x="736469" y="2444500"/>
                  </a:lnTo>
                  <a:cubicBezTo>
                    <a:pt x="720363" y="2457648"/>
                    <a:pt x="704341" y="2468948"/>
                    <a:pt x="688481" y="2478183"/>
                  </a:cubicBezTo>
                  <a:cubicBezTo>
                    <a:pt x="683051" y="2454608"/>
                    <a:pt x="675630" y="2429178"/>
                    <a:pt x="666571" y="2402181"/>
                  </a:cubicBezTo>
                  <a:lnTo>
                    <a:pt x="637476" y="2323883"/>
                  </a:lnTo>
                  <a:lnTo>
                    <a:pt x="580531" y="2370233"/>
                  </a:lnTo>
                  <a:cubicBezTo>
                    <a:pt x="575811" y="2334101"/>
                    <a:pt x="565201" y="2292621"/>
                    <a:pt x="550285" y="2247110"/>
                  </a:cubicBezTo>
                  <a:lnTo>
                    <a:pt x="522839" y="2175010"/>
                  </a:lnTo>
                  <a:lnTo>
                    <a:pt x="459882" y="2224182"/>
                  </a:lnTo>
                  <a:cubicBezTo>
                    <a:pt x="452803" y="2162842"/>
                    <a:pt x="433584" y="2094376"/>
                    <a:pt x="407163" y="2021647"/>
                  </a:cubicBezTo>
                  <a:lnTo>
                    <a:pt x="398099" y="1998804"/>
                  </a:lnTo>
                  <a:lnTo>
                    <a:pt x="321680" y="2049598"/>
                  </a:lnTo>
                  <a:cubicBezTo>
                    <a:pt x="320098" y="2008462"/>
                    <a:pt x="313378" y="1963758"/>
                    <a:pt x="302914" y="1916442"/>
                  </a:cubicBezTo>
                  <a:lnTo>
                    <a:pt x="288636" y="1864903"/>
                  </a:lnTo>
                  <a:lnTo>
                    <a:pt x="219196" y="1902937"/>
                  </a:lnTo>
                  <a:cubicBezTo>
                    <a:pt x="220767" y="1869604"/>
                    <a:pt x="218434" y="1833034"/>
                    <a:pt x="213259" y="1794095"/>
                  </a:cubicBezTo>
                  <a:lnTo>
                    <a:pt x="202954" y="1738942"/>
                  </a:lnTo>
                  <a:lnTo>
                    <a:pt x="117348" y="1777058"/>
                  </a:lnTo>
                  <a:cubicBezTo>
                    <a:pt x="133479" y="1652968"/>
                    <a:pt x="98655" y="1478988"/>
                    <a:pt x="64803" y="1305376"/>
                  </a:cubicBezTo>
                  <a:lnTo>
                    <a:pt x="38745" y="1163882"/>
                  </a:lnTo>
                  <a:lnTo>
                    <a:pt x="26572" y="1124481"/>
                  </a:lnTo>
                  <a:cubicBezTo>
                    <a:pt x="9303" y="1058929"/>
                    <a:pt x="-235" y="998298"/>
                    <a:pt x="5" y="944456"/>
                  </a:cubicBezTo>
                  <a:cubicBezTo>
                    <a:pt x="1925" y="513714"/>
                    <a:pt x="266966" y="0"/>
                    <a:pt x="835689" y="0"/>
                  </a:cubicBezTo>
                  <a:cubicBezTo>
                    <a:pt x="1404413" y="0"/>
                    <a:pt x="1673293" y="529589"/>
                    <a:pt x="1671373" y="944456"/>
                  </a:cubicBezTo>
                  <a:cubicBezTo>
                    <a:pt x="1671133" y="996314"/>
                    <a:pt x="1661518" y="1055446"/>
                    <a:pt x="1644401" y="1119896"/>
                  </a:cubicBezTo>
                  <a:lnTo>
                    <a:pt x="1635352" y="1149142"/>
                  </a:lnTo>
                  <a:lnTo>
                    <a:pt x="1606581" y="1305375"/>
                  </a:lnTo>
                  <a:cubicBezTo>
                    <a:pt x="1572727" y="1478987"/>
                    <a:pt x="1537904" y="1652967"/>
                    <a:pt x="1554034" y="1777057"/>
                  </a:cubicBezTo>
                  <a:lnTo>
                    <a:pt x="1468429" y="1738941"/>
                  </a:lnTo>
                  <a:lnTo>
                    <a:pt x="1458123" y="1794094"/>
                  </a:lnTo>
                  <a:cubicBezTo>
                    <a:pt x="1452949" y="1833033"/>
                    <a:pt x="1450616" y="1869603"/>
                    <a:pt x="1452187" y="1902936"/>
                  </a:cubicBezTo>
                  <a:lnTo>
                    <a:pt x="1382747" y="1864902"/>
                  </a:lnTo>
                  <a:lnTo>
                    <a:pt x="1368469" y="1916441"/>
                  </a:lnTo>
                  <a:cubicBezTo>
                    <a:pt x="1358005" y="1963757"/>
                    <a:pt x="1351285" y="2008461"/>
                    <a:pt x="1349703" y="2049597"/>
                  </a:cubicBezTo>
                  <a:lnTo>
                    <a:pt x="1273284" y="1998803"/>
                  </a:lnTo>
                  <a:lnTo>
                    <a:pt x="1264220" y="2021646"/>
                  </a:lnTo>
                  <a:cubicBezTo>
                    <a:pt x="1237799" y="2094375"/>
                    <a:pt x="1218580" y="2162841"/>
                    <a:pt x="1211501" y="2224181"/>
                  </a:cubicBezTo>
                  <a:lnTo>
                    <a:pt x="1148543" y="2175009"/>
                  </a:lnTo>
                  <a:lnTo>
                    <a:pt x="1121098" y="2247109"/>
                  </a:lnTo>
                  <a:cubicBezTo>
                    <a:pt x="1106182" y="2292620"/>
                    <a:pt x="1095572" y="2334100"/>
                    <a:pt x="1090852" y="2370232"/>
                  </a:cubicBezTo>
                  <a:lnTo>
                    <a:pt x="1033907" y="2323882"/>
                  </a:lnTo>
                  <a:lnTo>
                    <a:pt x="1004812" y="2402180"/>
                  </a:lnTo>
                  <a:cubicBezTo>
                    <a:pt x="995753" y="2429177"/>
                    <a:pt x="988331" y="2454607"/>
                    <a:pt x="982902" y="2478182"/>
                  </a:cubicBezTo>
                  <a:cubicBezTo>
                    <a:pt x="967042" y="2468947"/>
                    <a:pt x="951020" y="2457647"/>
                    <a:pt x="934914" y="2444499"/>
                  </a:cubicBezTo>
                  <a:lnTo>
                    <a:pt x="926868" y="2437072"/>
                  </a:lnTo>
                  <a:lnTo>
                    <a:pt x="873770" y="2513775"/>
                  </a:lnTo>
                  <a:cubicBezTo>
                    <a:pt x="855992" y="2539263"/>
                    <a:pt x="839381" y="2562903"/>
                    <a:pt x="824171" y="258445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CC00"/>
                </a:gs>
                <a:gs pos="100000">
                  <a:srgbClr val="0066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B8AAFE42-99E5-4938-9D2F-B965E238434F}"/>
                </a:ext>
              </a:extLst>
            </p:cNvPr>
            <p:cNvSpPr/>
            <p:nvPr/>
          </p:nvSpPr>
          <p:spPr>
            <a:xfrm rot="18000000" flipH="1">
              <a:off x="6262748" y="4963118"/>
              <a:ext cx="1136806" cy="1772284"/>
            </a:xfrm>
            <a:custGeom>
              <a:avLst/>
              <a:gdLst>
                <a:gd name="connsiteX0" fmla="*/ 824171 w 1671383"/>
                <a:gd name="connsiteY0" fmla="*/ 2584450 h 2584450"/>
                <a:gd name="connsiteX1" fmla="*/ 781566 w 1671383"/>
                <a:gd name="connsiteY1" fmla="*/ 2514060 h 2584450"/>
                <a:gd name="connsiteX2" fmla="*/ 737388 w 1671383"/>
                <a:gd name="connsiteY2" fmla="*/ 2443652 h 2584450"/>
                <a:gd name="connsiteX3" fmla="*/ 736469 w 1671383"/>
                <a:gd name="connsiteY3" fmla="*/ 2444500 h 2584450"/>
                <a:gd name="connsiteX4" fmla="*/ 688481 w 1671383"/>
                <a:gd name="connsiteY4" fmla="*/ 2478183 h 2584450"/>
                <a:gd name="connsiteX5" fmla="*/ 666571 w 1671383"/>
                <a:gd name="connsiteY5" fmla="*/ 2402181 h 2584450"/>
                <a:gd name="connsiteX6" fmla="*/ 637476 w 1671383"/>
                <a:gd name="connsiteY6" fmla="*/ 2323883 h 2584450"/>
                <a:gd name="connsiteX7" fmla="*/ 580531 w 1671383"/>
                <a:gd name="connsiteY7" fmla="*/ 2370233 h 2584450"/>
                <a:gd name="connsiteX8" fmla="*/ 550285 w 1671383"/>
                <a:gd name="connsiteY8" fmla="*/ 2247110 h 2584450"/>
                <a:gd name="connsiteX9" fmla="*/ 522839 w 1671383"/>
                <a:gd name="connsiteY9" fmla="*/ 2175010 h 2584450"/>
                <a:gd name="connsiteX10" fmla="*/ 459882 w 1671383"/>
                <a:gd name="connsiteY10" fmla="*/ 2224182 h 2584450"/>
                <a:gd name="connsiteX11" fmla="*/ 407163 w 1671383"/>
                <a:gd name="connsiteY11" fmla="*/ 2021647 h 2584450"/>
                <a:gd name="connsiteX12" fmla="*/ 398099 w 1671383"/>
                <a:gd name="connsiteY12" fmla="*/ 1998804 h 2584450"/>
                <a:gd name="connsiteX13" fmla="*/ 321680 w 1671383"/>
                <a:gd name="connsiteY13" fmla="*/ 2049598 h 2584450"/>
                <a:gd name="connsiteX14" fmla="*/ 302914 w 1671383"/>
                <a:gd name="connsiteY14" fmla="*/ 1916442 h 2584450"/>
                <a:gd name="connsiteX15" fmla="*/ 288636 w 1671383"/>
                <a:gd name="connsiteY15" fmla="*/ 1864903 h 2584450"/>
                <a:gd name="connsiteX16" fmla="*/ 219196 w 1671383"/>
                <a:gd name="connsiteY16" fmla="*/ 1902937 h 2584450"/>
                <a:gd name="connsiteX17" fmla="*/ 213259 w 1671383"/>
                <a:gd name="connsiteY17" fmla="*/ 1794095 h 2584450"/>
                <a:gd name="connsiteX18" fmla="*/ 202954 w 1671383"/>
                <a:gd name="connsiteY18" fmla="*/ 1738942 h 2584450"/>
                <a:gd name="connsiteX19" fmla="*/ 117348 w 1671383"/>
                <a:gd name="connsiteY19" fmla="*/ 1777058 h 2584450"/>
                <a:gd name="connsiteX20" fmla="*/ 64803 w 1671383"/>
                <a:gd name="connsiteY20" fmla="*/ 1305376 h 2584450"/>
                <a:gd name="connsiteX21" fmla="*/ 38745 w 1671383"/>
                <a:gd name="connsiteY21" fmla="*/ 1163882 h 2584450"/>
                <a:gd name="connsiteX22" fmla="*/ 26572 w 1671383"/>
                <a:gd name="connsiteY22" fmla="*/ 1124481 h 2584450"/>
                <a:gd name="connsiteX23" fmla="*/ 5 w 1671383"/>
                <a:gd name="connsiteY23" fmla="*/ 944456 h 2584450"/>
                <a:gd name="connsiteX24" fmla="*/ 835689 w 1671383"/>
                <a:gd name="connsiteY24" fmla="*/ 0 h 2584450"/>
                <a:gd name="connsiteX25" fmla="*/ 1671373 w 1671383"/>
                <a:gd name="connsiteY25" fmla="*/ 944456 h 2584450"/>
                <a:gd name="connsiteX26" fmla="*/ 1644401 w 1671383"/>
                <a:gd name="connsiteY26" fmla="*/ 1119896 h 2584450"/>
                <a:gd name="connsiteX27" fmla="*/ 1635352 w 1671383"/>
                <a:gd name="connsiteY27" fmla="*/ 1149142 h 2584450"/>
                <a:gd name="connsiteX28" fmla="*/ 1606581 w 1671383"/>
                <a:gd name="connsiteY28" fmla="*/ 1305375 h 2584450"/>
                <a:gd name="connsiteX29" fmla="*/ 1554034 w 1671383"/>
                <a:gd name="connsiteY29" fmla="*/ 1777057 h 2584450"/>
                <a:gd name="connsiteX30" fmla="*/ 1468429 w 1671383"/>
                <a:gd name="connsiteY30" fmla="*/ 1738941 h 2584450"/>
                <a:gd name="connsiteX31" fmla="*/ 1458123 w 1671383"/>
                <a:gd name="connsiteY31" fmla="*/ 1794094 h 2584450"/>
                <a:gd name="connsiteX32" fmla="*/ 1452187 w 1671383"/>
                <a:gd name="connsiteY32" fmla="*/ 1902936 h 2584450"/>
                <a:gd name="connsiteX33" fmla="*/ 1382747 w 1671383"/>
                <a:gd name="connsiteY33" fmla="*/ 1864902 h 2584450"/>
                <a:gd name="connsiteX34" fmla="*/ 1368469 w 1671383"/>
                <a:gd name="connsiteY34" fmla="*/ 1916441 h 2584450"/>
                <a:gd name="connsiteX35" fmla="*/ 1349703 w 1671383"/>
                <a:gd name="connsiteY35" fmla="*/ 2049597 h 2584450"/>
                <a:gd name="connsiteX36" fmla="*/ 1273284 w 1671383"/>
                <a:gd name="connsiteY36" fmla="*/ 1998803 h 2584450"/>
                <a:gd name="connsiteX37" fmla="*/ 1264220 w 1671383"/>
                <a:gd name="connsiteY37" fmla="*/ 2021646 h 2584450"/>
                <a:gd name="connsiteX38" fmla="*/ 1211501 w 1671383"/>
                <a:gd name="connsiteY38" fmla="*/ 2224181 h 2584450"/>
                <a:gd name="connsiteX39" fmla="*/ 1148543 w 1671383"/>
                <a:gd name="connsiteY39" fmla="*/ 2175009 h 2584450"/>
                <a:gd name="connsiteX40" fmla="*/ 1121098 w 1671383"/>
                <a:gd name="connsiteY40" fmla="*/ 2247109 h 2584450"/>
                <a:gd name="connsiteX41" fmla="*/ 1090852 w 1671383"/>
                <a:gd name="connsiteY41" fmla="*/ 2370232 h 2584450"/>
                <a:gd name="connsiteX42" fmla="*/ 1033907 w 1671383"/>
                <a:gd name="connsiteY42" fmla="*/ 2323882 h 2584450"/>
                <a:gd name="connsiteX43" fmla="*/ 1004812 w 1671383"/>
                <a:gd name="connsiteY43" fmla="*/ 2402180 h 2584450"/>
                <a:gd name="connsiteX44" fmla="*/ 982902 w 1671383"/>
                <a:gd name="connsiteY44" fmla="*/ 2478182 h 2584450"/>
                <a:gd name="connsiteX45" fmla="*/ 934914 w 1671383"/>
                <a:gd name="connsiteY45" fmla="*/ 2444499 h 2584450"/>
                <a:gd name="connsiteX46" fmla="*/ 926868 w 1671383"/>
                <a:gd name="connsiteY46" fmla="*/ 2437072 h 2584450"/>
                <a:gd name="connsiteX47" fmla="*/ 873770 w 1671383"/>
                <a:gd name="connsiteY47" fmla="*/ 2513775 h 2584450"/>
                <a:gd name="connsiteX48" fmla="*/ 824171 w 1671383"/>
                <a:gd name="connsiteY48" fmla="*/ 2584450 h 2584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671383" h="2584450">
                  <a:moveTo>
                    <a:pt x="824171" y="2584450"/>
                  </a:moveTo>
                  <a:cubicBezTo>
                    <a:pt x="811531" y="2562944"/>
                    <a:pt x="797244" y="2539403"/>
                    <a:pt x="781566" y="2514060"/>
                  </a:cubicBezTo>
                  <a:lnTo>
                    <a:pt x="737388" y="2443652"/>
                  </a:lnTo>
                  <a:lnTo>
                    <a:pt x="736469" y="2444500"/>
                  </a:lnTo>
                  <a:cubicBezTo>
                    <a:pt x="720363" y="2457648"/>
                    <a:pt x="704341" y="2468948"/>
                    <a:pt x="688481" y="2478183"/>
                  </a:cubicBezTo>
                  <a:cubicBezTo>
                    <a:pt x="683051" y="2454608"/>
                    <a:pt x="675630" y="2429178"/>
                    <a:pt x="666571" y="2402181"/>
                  </a:cubicBezTo>
                  <a:lnTo>
                    <a:pt x="637476" y="2323883"/>
                  </a:lnTo>
                  <a:lnTo>
                    <a:pt x="580531" y="2370233"/>
                  </a:lnTo>
                  <a:cubicBezTo>
                    <a:pt x="575811" y="2334101"/>
                    <a:pt x="565201" y="2292621"/>
                    <a:pt x="550285" y="2247110"/>
                  </a:cubicBezTo>
                  <a:lnTo>
                    <a:pt x="522839" y="2175010"/>
                  </a:lnTo>
                  <a:lnTo>
                    <a:pt x="459882" y="2224182"/>
                  </a:lnTo>
                  <a:cubicBezTo>
                    <a:pt x="452803" y="2162842"/>
                    <a:pt x="433584" y="2094376"/>
                    <a:pt x="407163" y="2021647"/>
                  </a:cubicBezTo>
                  <a:lnTo>
                    <a:pt x="398099" y="1998804"/>
                  </a:lnTo>
                  <a:lnTo>
                    <a:pt x="321680" y="2049598"/>
                  </a:lnTo>
                  <a:cubicBezTo>
                    <a:pt x="320098" y="2008462"/>
                    <a:pt x="313378" y="1963758"/>
                    <a:pt x="302914" y="1916442"/>
                  </a:cubicBezTo>
                  <a:lnTo>
                    <a:pt x="288636" y="1864903"/>
                  </a:lnTo>
                  <a:lnTo>
                    <a:pt x="219196" y="1902937"/>
                  </a:lnTo>
                  <a:cubicBezTo>
                    <a:pt x="220767" y="1869604"/>
                    <a:pt x="218434" y="1833034"/>
                    <a:pt x="213259" y="1794095"/>
                  </a:cubicBezTo>
                  <a:lnTo>
                    <a:pt x="202954" y="1738942"/>
                  </a:lnTo>
                  <a:lnTo>
                    <a:pt x="117348" y="1777058"/>
                  </a:lnTo>
                  <a:cubicBezTo>
                    <a:pt x="133479" y="1652968"/>
                    <a:pt x="98655" y="1478988"/>
                    <a:pt x="64803" y="1305376"/>
                  </a:cubicBezTo>
                  <a:lnTo>
                    <a:pt x="38745" y="1163882"/>
                  </a:lnTo>
                  <a:lnTo>
                    <a:pt x="26572" y="1124481"/>
                  </a:lnTo>
                  <a:cubicBezTo>
                    <a:pt x="9303" y="1058929"/>
                    <a:pt x="-235" y="998298"/>
                    <a:pt x="5" y="944456"/>
                  </a:cubicBezTo>
                  <a:cubicBezTo>
                    <a:pt x="1925" y="513714"/>
                    <a:pt x="266966" y="0"/>
                    <a:pt x="835689" y="0"/>
                  </a:cubicBezTo>
                  <a:cubicBezTo>
                    <a:pt x="1404413" y="0"/>
                    <a:pt x="1673293" y="529589"/>
                    <a:pt x="1671373" y="944456"/>
                  </a:cubicBezTo>
                  <a:cubicBezTo>
                    <a:pt x="1671133" y="996314"/>
                    <a:pt x="1661518" y="1055446"/>
                    <a:pt x="1644401" y="1119896"/>
                  </a:cubicBezTo>
                  <a:lnTo>
                    <a:pt x="1635352" y="1149142"/>
                  </a:lnTo>
                  <a:lnTo>
                    <a:pt x="1606581" y="1305375"/>
                  </a:lnTo>
                  <a:cubicBezTo>
                    <a:pt x="1572727" y="1478987"/>
                    <a:pt x="1537904" y="1652967"/>
                    <a:pt x="1554034" y="1777057"/>
                  </a:cubicBezTo>
                  <a:lnTo>
                    <a:pt x="1468429" y="1738941"/>
                  </a:lnTo>
                  <a:lnTo>
                    <a:pt x="1458123" y="1794094"/>
                  </a:lnTo>
                  <a:cubicBezTo>
                    <a:pt x="1452949" y="1833033"/>
                    <a:pt x="1450616" y="1869603"/>
                    <a:pt x="1452187" y="1902936"/>
                  </a:cubicBezTo>
                  <a:lnTo>
                    <a:pt x="1382747" y="1864902"/>
                  </a:lnTo>
                  <a:lnTo>
                    <a:pt x="1368469" y="1916441"/>
                  </a:lnTo>
                  <a:cubicBezTo>
                    <a:pt x="1358005" y="1963757"/>
                    <a:pt x="1351285" y="2008461"/>
                    <a:pt x="1349703" y="2049597"/>
                  </a:cubicBezTo>
                  <a:lnTo>
                    <a:pt x="1273284" y="1998803"/>
                  </a:lnTo>
                  <a:lnTo>
                    <a:pt x="1264220" y="2021646"/>
                  </a:lnTo>
                  <a:cubicBezTo>
                    <a:pt x="1237799" y="2094375"/>
                    <a:pt x="1218580" y="2162841"/>
                    <a:pt x="1211501" y="2224181"/>
                  </a:cubicBezTo>
                  <a:lnTo>
                    <a:pt x="1148543" y="2175009"/>
                  </a:lnTo>
                  <a:lnTo>
                    <a:pt x="1121098" y="2247109"/>
                  </a:lnTo>
                  <a:cubicBezTo>
                    <a:pt x="1106182" y="2292620"/>
                    <a:pt x="1095572" y="2334100"/>
                    <a:pt x="1090852" y="2370232"/>
                  </a:cubicBezTo>
                  <a:lnTo>
                    <a:pt x="1033907" y="2323882"/>
                  </a:lnTo>
                  <a:lnTo>
                    <a:pt x="1004812" y="2402180"/>
                  </a:lnTo>
                  <a:cubicBezTo>
                    <a:pt x="995753" y="2429177"/>
                    <a:pt x="988331" y="2454607"/>
                    <a:pt x="982902" y="2478182"/>
                  </a:cubicBezTo>
                  <a:cubicBezTo>
                    <a:pt x="967042" y="2468947"/>
                    <a:pt x="951020" y="2457647"/>
                    <a:pt x="934914" y="2444499"/>
                  </a:cubicBezTo>
                  <a:lnTo>
                    <a:pt x="926868" y="2437072"/>
                  </a:lnTo>
                  <a:lnTo>
                    <a:pt x="873770" y="2513775"/>
                  </a:lnTo>
                  <a:cubicBezTo>
                    <a:pt x="855992" y="2539263"/>
                    <a:pt x="839381" y="2562903"/>
                    <a:pt x="824171" y="258445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CC00"/>
                </a:gs>
                <a:gs pos="100000">
                  <a:srgbClr val="0066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5" name="グループ化 214">
              <a:extLst>
                <a:ext uri="{FF2B5EF4-FFF2-40B4-BE49-F238E27FC236}">
                  <a16:creationId xmlns:a16="http://schemas.microsoft.com/office/drawing/2014/main" id="{38D185CC-9DB6-4D23-8504-0BE740EB7B22}"/>
                </a:ext>
              </a:extLst>
            </p:cNvPr>
            <p:cNvGrpSpPr/>
            <p:nvPr/>
          </p:nvGrpSpPr>
          <p:grpSpPr>
            <a:xfrm>
              <a:off x="4645164" y="3813821"/>
              <a:ext cx="2543073" cy="2482795"/>
              <a:chOff x="4645164" y="3813821"/>
              <a:chExt cx="2543073" cy="2482795"/>
            </a:xfrm>
          </p:grpSpPr>
          <p:grpSp>
            <p:nvGrpSpPr>
              <p:cNvPr id="216" name="グループ化 215">
                <a:extLst>
                  <a:ext uri="{FF2B5EF4-FFF2-40B4-BE49-F238E27FC236}">
                    <a16:creationId xmlns:a16="http://schemas.microsoft.com/office/drawing/2014/main" id="{0BB4FA55-8B9F-4555-B9E2-2F919FA7948E}"/>
                  </a:ext>
                </a:extLst>
              </p:cNvPr>
              <p:cNvGrpSpPr/>
              <p:nvPr/>
            </p:nvGrpSpPr>
            <p:grpSpPr>
              <a:xfrm rot="20700000">
                <a:off x="5093279" y="3813821"/>
                <a:ext cx="807124" cy="560788"/>
                <a:chOff x="2707108" y="4824721"/>
                <a:chExt cx="1090093" cy="1135596"/>
              </a:xfrm>
            </p:grpSpPr>
            <p:sp>
              <p:nvSpPr>
                <p:cNvPr id="315" name="楕円 5">
                  <a:extLst>
                    <a:ext uri="{FF2B5EF4-FFF2-40B4-BE49-F238E27FC236}">
                      <a16:creationId xmlns:a16="http://schemas.microsoft.com/office/drawing/2014/main" id="{CF23E161-A276-4531-A7BD-7DE225446552}"/>
                    </a:ext>
                  </a:extLst>
                </p:cNvPr>
                <p:cNvSpPr/>
                <p:nvPr/>
              </p:nvSpPr>
              <p:spPr>
                <a:xfrm rot="5400000">
                  <a:off x="3292872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楕円 5">
                  <a:extLst>
                    <a:ext uri="{FF2B5EF4-FFF2-40B4-BE49-F238E27FC236}">
                      <a16:creationId xmlns:a16="http://schemas.microsoft.com/office/drawing/2014/main" id="{198AEC04-9284-40D6-B01B-F48D49E93C64}"/>
                    </a:ext>
                  </a:extLst>
                </p:cNvPr>
                <p:cNvSpPr/>
                <p:nvPr/>
              </p:nvSpPr>
              <p:spPr>
                <a:xfrm rot="16200000">
                  <a:off x="2747825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楕円 5">
                  <a:extLst>
                    <a:ext uri="{FF2B5EF4-FFF2-40B4-BE49-F238E27FC236}">
                      <a16:creationId xmlns:a16="http://schemas.microsoft.com/office/drawing/2014/main" id="{6C0E0381-2660-4AE8-AC3C-2C6E961B8E7B}"/>
                    </a:ext>
                  </a:extLst>
                </p:cNvPr>
                <p:cNvSpPr/>
                <p:nvPr/>
              </p:nvSpPr>
              <p:spPr>
                <a:xfrm>
                  <a:off x="2963387" y="482472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楕円 5">
                  <a:extLst>
                    <a:ext uri="{FF2B5EF4-FFF2-40B4-BE49-F238E27FC236}">
                      <a16:creationId xmlns:a16="http://schemas.microsoft.com/office/drawing/2014/main" id="{A0CAF6E4-0CC2-4EA2-9D60-FD965E426B9D}"/>
                    </a:ext>
                  </a:extLst>
                </p:cNvPr>
                <p:cNvSpPr/>
                <p:nvPr/>
              </p:nvSpPr>
              <p:spPr>
                <a:xfrm rot="10800000">
                  <a:off x="2963387" y="541527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楕円 318">
                  <a:extLst>
                    <a:ext uri="{FF2B5EF4-FFF2-40B4-BE49-F238E27FC236}">
                      <a16:creationId xmlns:a16="http://schemas.microsoft.com/office/drawing/2014/main" id="{380DC295-A631-4259-BC82-8B4E0EDBF7D7}"/>
                    </a:ext>
                  </a:extLst>
                </p:cNvPr>
                <p:cNvSpPr/>
                <p:nvPr/>
              </p:nvSpPr>
              <p:spPr>
                <a:xfrm>
                  <a:off x="3201514" y="5341879"/>
                  <a:ext cx="101280" cy="10128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7" name="グループ化 216">
                <a:extLst>
                  <a:ext uri="{FF2B5EF4-FFF2-40B4-BE49-F238E27FC236}">
                    <a16:creationId xmlns:a16="http://schemas.microsoft.com/office/drawing/2014/main" id="{CA90D2F8-0B77-449E-BD0E-443CC4DE19C9}"/>
                  </a:ext>
                </a:extLst>
              </p:cNvPr>
              <p:cNvGrpSpPr/>
              <p:nvPr/>
            </p:nvGrpSpPr>
            <p:grpSpPr>
              <a:xfrm rot="1800000">
                <a:off x="5929001" y="3838558"/>
                <a:ext cx="807124" cy="560788"/>
                <a:chOff x="2707108" y="4824721"/>
                <a:chExt cx="1090093" cy="1135596"/>
              </a:xfrm>
            </p:grpSpPr>
            <p:sp>
              <p:nvSpPr>
                <p:cNvPr id="310" name="楕円 5">
                  <a:extLst>
                    <a:ext uri="{FF2B5EF4-FFF2-40B4-BE49-F238E27FC236}">
                      <a16:creationId xmlns:a16="http://schemas.microsoft.com/office/drawing/2014/main" id="{83AF8C69-F461-4872-A02D-1D3C848FBB05}"/>
                    </a:ext>
                  </a:extLst>
                </p:cNvPr>
                <p:cNvSpPr/>
                <p:nvPr/>
              </p:nvSpPr>
              <p:spPr>
                <a:xfrm rot="5400000">
                  <a:off x="3292872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楕円 5">
                  <a:extLst>
                    <a:ext uri="{FF2B5EF4-FFF2-40B4-BE49-F238E27FC236}">
                      <a16:creationId xmlns:a16="http://schemas.microsoft.com/office/drawing/2014/main" id="{DF4BA4BE-050E-4BC0-8237-D082676D27A1}"/>
                    </a:ext>
                  </a:extLst>
                </p:cNvPr>
                <p:cNvSpPr/>
                <p:nvPr/>
              </p:nvSpPr>
              <p:spPr>
                <a:xfrm rot="16200000">
                  <a:off x="2747825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楕円 5">
                  <a:extLst>
                    <a:ext uri="{FF2B5EF4-FFF2-40B4-BE49-F238E27FC236}">
                      <a16:creationId xmlns:a16="http://schemas.microsoft.com/office/drawing/2014/main" id="{B84477FC-0726-4C7B-9D9C-9E425E993B8D}"/>
                    </a:ext>
                  </a:extLst>
                </p:cNvPr>
                <p:cNvSpPr/>
                <p:nvPr/>
              </p:nvSpPr>
              <p:spPr>
                <a:xfrm>
                  <a:off x="2963387" y="482472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楕円 5">
                  <a:extLst>
                    <a:ext uri="{FF2B5EF4-FFF2-40B4-BE49-F238E27FC236}">
                      <a16:creationId xmlns:a16="http://schemas.microsoft.com/office/drawing/2014/main" id="{3D85CC8E-E9D8-4910-8458-5C29124989A4}"/>
                    </a:ext>
                  </a:extLst>
                </p:cNvPr>
                <p:cNvSpPr/>
                <p:nvPr/>
              </p:nvSpPr>
              <p:spPr>
                <a:xfrm rot="10800000">
                  <a:off x="2963387" y="541527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楕円 313">
                  <a:extLst>
                    <a:ext uri="{FF2B5EF4-FFF2-40B4-BE49-F238E27FC236}">
                      <a16:creationId xmlns:a16="http://schemas.microsoft.com/office/drawing/2014/main" id="{2950CB43-AEED-43D6-A7C9-A5714CFA0F33}"/>
                    </a:ext>
                  </a:extLst>
                </p:cNvPr>
                <p:cNvSpPr/>
                <p:nvPr/>
              </p:nvSpPr>
              <p:spPr>
                <a:xfrm>
                  <a:off x="3201514" y="5341879"/>
                  <a:ext cx="101280" cy="10128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8" name="グループ化 217">
                <a:extLst>
                  <a:ext uri="{FF2B5EF4-FFF2-40B4-BE49-F238E27FC236}">
                    <a16:creationId xmlns:a16="http://schemas.microsoft.com/office/drawing/2014/main" id="{EAB4A291-B958-4926-A152-1161FD5E78D8}"/>
                  </a:ext>
                </a:extLst>
              </p:cNvPr>
              <p:cNvGrpSpPr/>
              <p:nvPr/>
            </p:nvGrpSpPr>
            <p:grpSpPr>
              <a:xfrm rot="900000" flipV="1">
                <a:off x="5061716" y="5735828"/>
                <a:ext cx="807124" cy="560788"/>
                <a:chOff x="2707108" y="4824721"/>
                <a:chExt cx="1090093" cy="1135596"/>
              </a:xfrm>
            </p:grpSpPr>
            <p:sp>
              <p:nvSpPr>
                <p:cNvPr id="305" name="楕円 5">
                  <a:extLst>
                    <a:ext uri="{FF2B5EF4-FFF2-40B4-BE49-F238E27FC236}">
                      <a16:creationId xmlns:a16="http://schemas.microsoft.com/office/drawing/2014/main" id="{9BF4B6EB-1EE7-4403-80E7-49EA3D5E66D8}"/>
                    </a:ext>
                  </a:extLst>
                </p:cNvPr>
                <p:cNvSpPr/>
                <p:nvPr/>
              </p:nvSpPr>
              <p:spPr>
                <a:xfrm rot="5400000">
                  <a:off x="3292872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" name="楕円 5">
                  <a:extLst>
                    <a:ext uri="{FF2B5EF4-FFF2-40B4-BE49-F238E27FC236}">
                      <a16:creationId xmlns:a16="http://schemas.microsoft.com/office/drawing/2014/main" id="{D813FD41-12EB-4AFA-B350-98A29DFDC49C}"/>
                    </a:ext>
                  </a:extLst>
                </p:cNvPr>
                <p:cNvSpPr/>
                <p:nvPr/>
              </p:nvSpPr>
              <p:spPr>
                <a:xfrm rot="16200000">
                  <a:off x="2747825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楕円 5">
                  <a:extLst>
                    <a:ext uri="{FF2B5EF4-FFF2-40B4-BE49-F238E27FC236}">
                      <a16:creationId xmlns:a16="http://schemas.microsoft.com/office/drawing/2014/main" id="{4B783637-2B51-469B-9738-01A4B0E90B2B}"/>
                    </a:ext>
                  </a:extLst>
                </p:cNvPr>
                <p:cNvSpPr/>
                <p:nvPr/>
              </p:nvSpPr>
              <p:spPr>
                <a:xfrm>
                  <a:off x="2963387" y="482472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8" name="楕円 5">
                  <a:extLst>
                    <a:ext uri="{FF2B5EF4-FFF2-40B4-BE49-F238E27FC236}">
                      <a16:creationId xmlns:a16="http://schemas.microsoft.com/office/drawing/2014/main" id="{6BADE46F-F8E3-49E9-8E79-51B9B0119B79}"/>
                    </a:ext>
                  </a:extLst>
                </p:cNvPr>
                <p:cNvSpPr/>
                <p:nvPr/>
              </p:nvSpPr>
              <p:spPr>
                <a:xfrm rot="10800000">
                  <a:off x="2963387" y="541527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9" name="楕円 308">
                  <a:extLst>
                    <a:ext uri="{FF2B5EF4-FFF2-40B4-BE49-F238E27FC236}">
                      <a16:creationId xmlns:a16="http://schemas.microsoft.com/office/drawing/2014/main" id="{272C6716-6CD4-4DFB-86BA-7A50E2319F22}"/>
                    </a:ext>
                  </a:extLst>
                </p:cNvPr>
                <p:cNvSpPr/>
                <p:nvPr/>
              </p:nvSpPr>
              <p:spPr>
                <a:xfrm>
                  <a:off x="3201514" y="5341879"/>
                  <a:ext cx="101280" cy="10128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9" name="グループ化 218">
                <a:extLst>
                  <a:ext uri="{FF2B5EF4-FFF2-40B4-BE49-F238E27FC236}">
                    <a16:creationId xmlns:a16="http://schemas.microsoft.com/office/drawing/2014/main" id="{F0AA7EDE-A759-4F9C-BE0C-B7C7BCBF9421}"/>
                  </a:ext>
                </a:extLst>
              </p:cNvPr>
              <p:cNvGrpSpPr/>
              <p:nvPr/>
            </p:nvGrpSpPr>
            <p:grpSpPr>
              <a:xfrm rot="19800000" flipV="1">
                <a:off x="5929001" y="5735828"/>
                <a:ext cx="807124" cy="560788"/>
                <a:chOff x="2707108" y="4824721"/>
                <a:chExt cx="1090093" cy="1135596"/>
              </a:xfrm>
            </p:grpSpPr>
            <p:sp>
              <p:nvSpPr>
                <p:cNvPr id="300" name="楕円 5">
                  <a:extLst>
                    <a:ext uri="{FF2B5EF4-FFF2-40B4-BE49-F238E27FC236}">
                      <a16:creationId xmlns:a16="http://schemas.microsoft.com/office/drawing/2014/main" id="{01AF648F-DB2C-4514-99F6-01C3863E1198}"/>
                    </a:ext>
                  </a:extLst>
                </p:cNvPr>
                <p:cNvSpPr/>
                <p:nvPr/>
              </p:nvSpPr>
              <p:spPr>
                <a:xfrm rot="5400000">
                  <a:off x="3292872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楕円 5">
                  <a:extLst>
                    <a:ext uri="{FF2B5EF4-FFF2-40B4-BE49-F238E27FC236}">
                      <a16:creationId xmlns:a16="http://schemas.microsoft.com/office/drawing/2014/main" id="{BB9B480E-F204-4A66-BA8E-60040B32541E}"/>
                    </a:ext>
                  </a:extLst>
                </p:cNvPr>
                <p:cNvSpPr/>
                <p:nvPr/>
              </p:nvSpPr>
              <p:spPr>
                <a:xfrm rot="16200000">
                  <a:off x="2747825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" name="楕円 5">
                  <a:extLst>
                    <a:ext uri="{FF2B5EF4-FFF2-40B4-BE49-F238E27FC236}">
                      <a16:creationId xmlns:a16="http://schemas.microsoft.com/office/drawing/2014/main" id="{94F01203-8312-45F8-A5B2-6E9A90A36136}"/>
                    </a:ext>
                  </a:extLst>
                </p:cNvPr>
                <p:cNvSpPr/>
                <p:nvPr/>
              </p:nvSpPr>
              <p:spPr>
                <a:xfrm>
                  <a:off x="2963387" y="482472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楕円 5">
                  <a:extLst>
                    <a:ext uri="{FF2B5EF4-FFF2-40B4-BE49-F238E27FC236}">
                      <a16:creationId xmlns:a16="http://schemas.microsoft.com/office/drawing/2014/main" id="{24D85FCD-0667-4EE5-AEF0-EA20A366C029}"/>
                    </a:ext>
                  </a:extLst>
                </p:cNvPr>
                <p:cNvSpPr/>
                <p:nvPr/>
              </p:nvSpPr>
              <p:spPr>
                <a:xfrm rot="10800000">
                  <a:off x="2963387" y="541527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楕円 303">
                  <a:extLst>
                    <a:ext uri="{FF2B5EF4-FFF2-40B4-BE49-F238E27FC236}">
                      <a16:creationId xmlns:a16="http://schemas.microsoft.com/office/drawing/2014/main" id="{32BC96AB-D031-4CE2-BA21-02ABFF4339EE}"/>
                    </a:ext>
                  </a:extLst>
                </p:cNvPr>
                <p:cNvSpPr/>
                <p:nvPr/>
              </p:nvSpPr>
              <p:spPr>
                <a:xfrm>
                  <a:off x="3201514" y="5341879"/>
                  <a:ext cx="101280" cy="10128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0" name="グループ化 219">
                <a:extLst>
                  <a:ext uri="{FF2B5EF4-FFF2-40B4-BE49-F238E27FC236}">
                    <a16:creationId xmlns:a16="http://schemas.microsoft.com/office/drawing/2014/main" id="{8FEE71DE-92A7-4BF1-901A-099B342F837D}"/>
                  </a:ext>
                </a:extLst>
              </p:cNvPr>
              <p:cNvGrpSpPr/>
              <p:nvPr/>
            </p:nvGrpSpPr>
            <p:grpSpPr>
              <a:xfrm rot="5400000">
                <a:off x="4120827" y="4727557"/>
                <a:ext cx="1674409" cy="560788"/>
                <a:chOff x="4191766" y="5735827"/>
                <a:chExt cx="1674409" cy="560788"/>
              </a:xfrm>
            </p:grpSpPr>
            <p:grpSp>
              <p:nvGrpSpPr>
                <p:cNvPr id="288" name="グループ化 287">
                  <a:extLst>
                    <a:ext uri="{FF2B5EF4-FFF2-40B4-BE49-F238E27FC236}">
                      <a16:creationId xmlns:a16="http://schemas.microsoft.com/office/drawing/2014/main" id="{4A7F02BE-2874-4BDA-AF90-D3DACF5917E0}"/>
                    </a:ext>
                  </a:extLst>
                </p:cNvPr>
                <p:cNvGrpSpPr/>
                <p:nvPr/>
              </p:nvGrpSpPr>
              <p:grpSpPr>
                <a:xfrm rot="900000" flipV="1">
                  <a:off x="4191766" y="5735827"/>
                  <a:ext cx="807124" cy="560788"/>
                  <a:chOff x="2707108" y="4824721"/>
                  <a:chExt cx="1090093" cy="1135596"/>
                </a:xfrm>
              </p:grpSpPr>
              <p:sp>
                <p:nvSpPr>
                  <p:cNvPr id="295" name="楕円 5">
                    <a:extLst>
                      <a:ext uri="{FF2B5EF4-FFF2-40B4-BE49-F238E27FC236}">
                        <a16:creationId xmlns:a16="http://schemas.microsoft.com/office/drawing/2014/main" id="{365BA12C-E384-4138-B7D7-B39170DE51E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292872" y="5119996"/>
                    <a:ext cx="463612" cy="545046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984822 h 3823147"/>
                      <a:gd name="connsiteX1" fmla="*/ 1143831 w 2270158"/>
                      <a:gd name="connsiteY1" fmla="*/ 0 h 3823147"/>
                      <a:gd name="connsiteX2" fmla="*/ 2270146 w 2270158"/>
                      <a:gd name="connsiteY2" fmla="*/ 1984822 h 3823147"/>
                      <a:gd name="connsiteX3" fmla="*/ 1119437 w 2270158"/>
                      <a:gd name="connsiteY3" fmla="*/ 3823147 h 3823147"/>
                      <a:gd name="connsiteX4" fmla="*/ 20 w 2270158"/>
                      <a:gd name="connsiteY4" fmla="*/ 1984822 h 3823147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722187 h 3560512"/>
                      <a:gd name="connsiteX1" fmla="*/ 1143831 w 2270158"/>
                      <a:gd name="connsiteY1" fmla="*/ 0 h 3560512"/>
                      <a:gd name="connsiteX2" fmla="*/ 2270146 w 2270158"/>
                      <a:gd name="connsiteY2" fmla="*/ 1722187 h 3560512"/>
                      <a:gd name="connsiteX3" fmla="*/ 1119437 w 2270158"/>
                      <a:gd name="connsiteY3" fmla="*/ 3560512 h 3560512"/>
                      <a:gd name="connsiteX4" fmla="*/ 20 w 2270158"/>
                      <a:gd name="connsiteY4" fmla="*/ 1722187 h 3560512"/>
                      <a:gd name="connsiteX0" fmla="*/ 20 w 2270162"/>
                      <a:gd name="connsiteY0" fmla="*/ 1794295 h 3632620"/>
                      <a:gd name="connsiteX1" fmla="*/ 1143831 w 2270162"/>
                      <a:gd name="connsiteY1" fmla="*/ 72108 h 3632620"/>
                      <a:gd name="connsiteX2" fmla="*/ 2270146 w 2270162"/>
                      <a:gd name="connsiteY2" fmla="*/ 1794295 h 3632620"/>
                      <a:gd name="connsiteX3" fmla="*/ 1119437 w 2270162"/>
                      <a:gd name="connsiteY3" fmla="*/ 3632620 h 3632620"/>
                      <a:gd name="connsiteX4" fmla="*/ 20 w 2270162"/>
                      <a:gd name="connsiteY4" fmla="*/ 1794295 h 3632620"/>
                      <a:gd name="connsiteX0" fmla="*/ 20 w 2270151"/>
                      <a:gd name="connsiteY0" fmla="*/ 1794718 h 3633043"/>
                      <a:gd name="connsiteX1" fmla="*/ 1143831 w 2270151"/>
                      <a:gd name="connsiteY1" fmla="*/ 72531 h 3633043"/>
                      <a:gd name="connsiteX2" fmla="*/ 2270146 w 2270151"/>
                      <a:gd name="connsiteY2" fmla="*/ 1794718 h 3633043"/>
                      <a:gd name="connsiteX3" fmla="*/ 1119437 w 2270151"/>
                      <a:gd name="connsiteY3" fmla="*/ 3633043 h 3633043"/>
                      <a:gd name="connsiteX4" fmla="*/ 20 w 2270151"/>
                      <a:gd name="connsiteY4" fmla="*/ 1794718 h 3633043"/>
                      <a:gd name="connsiteX0" fmla="*/ 9 w 2270140"/>
                      <a:gd name="connsiteY0" fmla="*/ 1432174 h 3270499"/>
                      <a:gd name="connsiteX1" fmla="*/ 1135074 w 2270140"/>
                      <a:gd name="connsiteY1" fmla="*/ 89357 h 3270499"/>
                      <a:gd name="connsiteX2" fmla="*/ 2270135 w 2270140"/>
                      <a:gd name="connsiteY2" fmla="*/ 1432174 h 3270499"/>
                      <a:gd name="connsiteX3" fmla="*/ 1119426 w 2270140"/>
                      <a:gd name="connsiteY3" fmla="*/ 3270499 h 3270499"/>
                      <a:gd name="connsiteX4" fmla="*/ 9 w 2270140"/>
                      <a:gd name="connsiteY4" fmla="*/ 1432174 h 3270499"/>
                      <a:gd name="connsiteX0" fmla="*/ 9 w 2270140"/>
                      <a:gd name="connsiteY0" fmla="*/ 1467744 h 3306069"/>
                      <a:gd name="connsiteX1" fmla="*/ 1135074 w 2270140"/>
                      <a:gd name="connsiteY1" fmla="*/ 124927 h 3306069"/>
                      <a:gd name="connsiteX2" fmla="*/ 2270135 w 2270140"/>
                      <a:gd name="connsiteY2" fmla="*/ 1467744 h 3306069"/>
                      <a:gd name="connsiteX3" fmla="*/ 1119426 w 2270140"/>
                      <a:gd name="connsiteY3" fmla="*/ 3306069 h 3306069"/>
                      <a:gd name="connsiteX4" fmla="*/ 9 w 2270140"/>
                      <a:gd name="connsiteY4" fmla="*/ 1467744 h 3306069"/>
                      <a:gd name="connsiteX0" fmla="*/ 9 w 2270140"/>
                      <a:gd name="connsiteY0" fmla="*/ 1485354 h 3323679"/>
                      <a:gd name="connsiteX1" fmla="*/ 1135074 w 2270140"/>
                      <a:gd name="connsiteY1" fmla="*/ 142537 h 3323679"/>
                      <a:gd name="connsiteX2" fmla="*/ 2270135 w 2270140"/>
                      <a:gd name="connsiteY2" fmla="*/ 1485354 h 3323679"/>
                      <a:gd name="connsiteX3" fmla="*/ 1119426 w 2270140"/>
                      <a:gd name="connsiteY3" fmla="*/ 3323679 h 3323679"/>
                      <a:gd name="connsiteX4" fmla="*/ 9 w 2270140"/>
                      <a:gd name="connsiteY4" fmla="*/ 1485354 h 3323679"/>
                      <a:gd name="connsiteX0" fmla="*/ 46 w 2270177"/>
                      <a:gd name="connsiteY0" fmla="*/ 1491102 h 3329427"/>
                      <a:gd name="connsiteX1" fmla="*/ 1135111 w 2270177"/>
                      <a:gd name="connsiteY1" fmla="*/ 148285 h 3329427"/>
                      <a:gd name="connsiteX2" fmla="*/ 2270172 w 2270177"/>
                      <a:gd name="connsiteY2" fmla="*/ 1491102 h 3329427"/>
                      <a:gd name="connsiteX3" fmla="*/ 1119463 w 2270177"/>
                      <a:gd name="connsiteY3" fmla="*/ 3329427 h 3329427"/>
                      <a:gd name="connsiteX4" fmla="*/ 46 w 2270177"/>
                      <a:gd name="connsiteY4" fmla="*/ 1491102 h 3329427"/>
                      <a:gd name="connsiteX0" fmla="*/ 46 w 2270298"/>
                      <a:gd name="connsiteY0" fmla="*/ 1505881 h 3344206"/>
                      <a:gd name="connsiteX1" fmla="*/ 1135111 w 2270298"/>
                      <a:gd name="connsiteY1" fmla="*/ 163064 h 3344206"/>
                      <a:gd name="connsiteX2" fmla="*/ 2270172 w 2270298"/>
                      <a:gd name="connsiteY2" fmla="*/ 1505881 h 3344206"/>
                      <a:gd name="connsiteX3" fmla="*/ 1119463 w 2270298"/>
                      <a:gd name="connsiteY3" fmla="*/ 3344206 h 3344206"/>
                      <a:gd name="connsiteX4" fmla="*/ 46 w 2270298"/>
                      <a:gd name="connsiteY4" fmla="*/ 1505881 h 3344206"/>
                      <a:gd name="connsiteX0" fmla="*/ 46 w 2270310"/>
                      <a:gd name="connsiteY0" fmla="*/ 1495023 h 3333348"/>
                      <a:gd name="connsiteX1" fmla="*/ 1135111 w 2270310"/>
                      <a:gd name="connsiteY1" fmla="*/ 152206 h 3333348"/>
                      <a:gd name="connsiteX2" fmla="*/ 2270172 w 2270310"/>
                      <a:gd name="connsiteY2" fmla="*/ 1495023 h 3333348"/>
                      <a:gd name="connsiteX3" fmla="*/ 1119463 w 2270310"/>
                      <a:gd name="connsiteY3" fmla="*/ 3333348 h 3333348"/>
                      <a:gd name="connsiteX4" fmla="*/ 46 w 2270310"/>
                      <a:gd name="connsiteY4" fmla="*/ 1495023 h 3333348"/>
                      <a:gd name="connsiteX0" fmla="*/ 46 w 2270310"/>
                      <a:gd name="connsiteY0" fmla="*/ 1501426 h 3339751"/>
                      <a:gd name="connsiteX1" fmla="*/ 1135111 w 2270310"/>
                      <a:gd name="connsiteY1" fmla="*/ 158609 h 3339751"/>
                      <a:gd name="connsiteX2" fmla="*/ 2270172 w 2270310"/>
                      <a:gd name="connsiteY2" fmla="*/ 1501426 h 3339751"/>
                      <a:gd name="connsiteX3" fmla="*/ 1119463 w 2270310"/>
                      <a:gd name="connsiteY3" fmla="*/ 3339751 h 3339751"/>
                      <a:gd name="connsiteX4" fmla="*/ 46 w 2270310"/>
                      <a:gd name="connsiteY4" fmla="*/ 1501426 h 33397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310" h="3339751">
                        <a:moveTo>
                          <a:pt x="46" y="1501426"/>
                        </a:moveTo>
                        <a:cubicBezTo>
                          <a:pt x="-6094" y="664824"/>
                          <a:pt x="607566" y="-381258"/>
                          <a:pt x="1135111" y="158609"/>
                        </a:cubicBezTo>
                        <a:cubicBezTo>
                          <a:pt x="1588222" y="-410436"/>
                          <a:pt x="2281529" y="672128"/>
                          <a:pt x="2270172" y="1501426"/>
                        </a:cubicBezTo>
                        <a:cubicBezTo>
                          <a:pt x="2258815" y="2330724"/>
                          <a:pt x="1570032" y="2766637"/>
                          <a:pt x="1119463" y="3339751"/>
                        </a:cubicBezTo>
                        <a:cubicBezTo>
                          <a:pt x="647381" y="2745276"/>
                          <a:pt x="6186" y="2338028"/>
                          <a:pt x="46" y="1501426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CFF"/>
                      </a:gs>
                      <a:gs pos="100000">
                        <a:srgbClr val="FF33CC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6" name="楕円 5">
                    <a:extLst>
                      <a:ext uri="{FF2B5EF4-FFF2-40B4-BE49-F238E27FC236}">
                        <a16:creationId xmlns:a16="http://schemas.microsoft.com/office/drawing/2014/main" id="{E07FA988-D4AD-4E75-A89E-181FA65E5C5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747825" y="5119996"/>
                    <a:ext cx="463612" cy="545046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984822 h 3823147"/>
                      <a:gd name="connsiteX1" fmla="*/ 1143831 w 2270158"/>
                      <a:gd name="connsiteY1" fmla="*/ 0 h 3823147"/>
                      <a:gd name="connsiteX2" fmla="*/ 2270146 w 2270158"/>
                      <a:gd name="connsiteY2" fmla="*/ 1984822 h 3823147"/>
                      <a:gd name="connsiteX3" fmla="*/ 1119437 w 2270158"/>
                      <a:gd name="connsiteY3" fmla="*/ 3823147 h 3823147"/>
                      <a:gd name="connsiteX4" fmla="*/ 20 w 2270158"/>
                      <a:gd name="connsiteY4" fmla="*/ 1984822 h 3823147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722187 h 3560512"/>
                      <a:gd name="connsiteX1" fmla="*/ 1143831 w 2270158"/>
                      <a:gd name="connsiteY1" fmla="*/ 0 h 3560512"/>
                      <a:gd name="connsiteX2" fmla="*/ 2270146 w 2270158"/>
                      <a:gd name="connsiteY2" fmla="*/ 1722187 h 3560512"/>
                      <a:gd name="connsiteX3" fmla="*/ 1119437 w 2270158"/>
                      <a:gd name="connsiteY3" fmla="*/ 3560512 h 3560512"/>
                      <a:gd name="connsiteX4" fmla="*/ 20 w 2270158"/>
                      <a:gd name="connsiteY4" fmla="*/ 1722187 h 3560512"/>
                      <a:gd name="connsiteX0" fmla="*/ 20 w 2270162"/>
                      <a:gd name="connsiteY0" fmla="*/ 1794295 h 3632620"/>
                      <a:gd name="connsiteX1" fmla="*/ 1143831 w 2270162"/>
                      <a:gd name="connsiteY1" fmla="*/ 72108 h 3632620"/>
                      <a:gd name="connsiteX2" fmla="*/ 2270146 w 2270162"/>
                      <a:gd name="connsiteY2" fmla="*/ 1794295 h 3632620"/>
                      <a:gd name="connsiteX3" fmla="*/ 1119437 w 2270162"/>
                      <a:gd name="connsiteY3" fmla="*/ 3632620 h 3632620"/>
                      <a:gd name="connsiteX4" fmla="*/ 20 w 2270162"/>
                      <a:gd name="connsiteY4" fmla="*/ 1794295 h 3632620"/>
                      <a:gd name="connsiteX0" fmla="*/ 20 w 2270151"/>
                      <a:gd name="connsiteY0" fmla="*/ 1794718 h 3633043"/>
                      <a:gd name="connsiteX1" fmla="*/ 1143831 w 2270151"/>
                      <a:gd name="connsiteY1" fmla="*/ 72531 h 3633043"/>
                      <a:gd name="connsiteX2" fmla="*/ 2270146 w 2270151"/>
                      <a:gd name="connsiteY2" fmla="*/ 1794718 h 3633043"/>
                      <a:gd name="connsiteX3" fmla="*/ 1119437 w 2270151"/>
                      <a:gd name="connsiteY3" fmla="*/ 3633043 h 3633043"/>
                      <a:gd name="connsiteX4" fmla="*/ 20 w 2270151"/>
                      <a:gd name="connsiteY4" fmla="*/ 1794718 h 3633043"/>
                      <a:gd name="connsiteX0" fmla="*/ 9 w 2270140"/>
                      <a:gd name="connsiteY0" fmla="*/ 1432174 h 3270499"/>
                      <a:gd name="connsiteX1" fmla="*/ 1135074 w 2270140"/>
                      <a:gd name="connsiteY1" fmla="*/ 89357 h 3270499"/>
                      <a:gd name="connsiteX2" fmla="*/ 2270135 w 2270140"/>
                      <a:gd name="connsiteY2" fmla="*/ 1432174 h 3270499"/>
                      <a:gd name="connsiteX3" fmla="*/ 1119426 w 2270140"/>
                      <a:gd name="connsiteY3" fmla="*/ 3270499 h 3270499"/>
                      <a:gd name="connsiteX4" fmla="*/ 9 w 2270140"/>
                      <a:gd name="connsiteY4" fmla="*/ 1432174 h 3270499"/>
                      <a:gd name="connsiteX0" fmla="*/ 9 w 2270140"/>
                      <a:gd name="connsiteY0" fmla="*/ 1467744 h 3306069"/>
                      <a:gd name="connsiteX1" fmla="*/ 1135074 w 2270140"/>
                      <a:gd name="connsiteY1" fmla="*/ 124927 h 3306069"/>
                      <a:gd name="connsiteX2" fmla="*/ 2270135 w 2270140"/>
                      <a:gd name="connsiteY2" fmla="*/ 1467744 h 3306069"/>
                      <a:gd name="connsiteX3" fmla="*/ 1119426 w 2270140"/>
                      <a:gd name="connsiteY3" fmla="*/ 3306069 h 3306069"/>
                      <a:gd name="connsiteX4" fmla="*/ 9 w 2270140"/>
                      <a:gd name="connsiteY4" fmla="*/ 1467744 h 3306069"/>
                      <a:gd name="connsiteX0" fmla="*/ 9 w 2270140"/>
                      <a:gd name="connsiteY0" fmla="*/ 1485354 h 3323679"/>
                      <a:gd name="connsiteX1" fmla="*/ 1135074 w 2270140"/>
                      <a:gd name="connsiteY1" fmla="*/ 142537 h 3323679"/>
                      <a:gd name="connsiteX2" fmla="*/ 2270135 w 2270140"/>
                      <a:gd name="connsiteY2" fmla="*/ 1485354 h 3323679"/>
                      <a:gd name="connsiteX3" fmla="*/ 1119426 w 2270140"/>
                      <a:gd name="connsiteY3" fmla="*/ 3323679 h 3323679"/>
                      <a:gd name="connsiteX4" fmla="*/ 9 w 2270140"/>
                      <a:gd name="connsiteY4" fmla="*/ 1485354 h 3323679"/>
                      <a:gd name="connsiteX0" fmla="*/ 46 w 2270177"/>
                      <a:gd name="connsiteY0" fmla="*/ 1491102 h 3329427"/>
                      <a:gd name="connsiteX1" fmla="*/ 1135111 w 2270177"/>
                      <a:gd name="connsiteY1" fmla="*/ 148285 h 3329427"/>
                      <a:gd name="connsiteX2" fmla="*/ 2270172 w 2270177"/>
                      <a:gd name="connsiteY2" fmla="*/ 1491102 h 3329427"/>
                      <a:gd name="connsiteX3" fmla="*/ 1119463 w 2270177"/>
                      <a:gd name="connsiteY3" fmla="*/ 3329427 h 3329427"/>
                      <a:gd name="connsiteX4" fmla="*/ 46 w 2270177"/>
                      <a:gd name="connsiteY4" fmla="*/ 1491102 h 3329427"/>
                      <a:gd name="connsiteX0" fmla="*/ 46 w 2270298"/>
                      <a:gd name="connsiteY0" fmla="*/ 1505881 h 3344206"/>
                      <a:gd name="connsiteX1" fmla="*/ 1135111 w 2270298"/>
                      <a:gd name="connsiteY1" fmla="*/ 163064 h 3344206"/>
                      <a:gd name="connsiteX2" fmla="*/ 2270172 w 2270298"/>
                      <a:gd name="connsiteY2" fmla="*/ 1505881 h 3344206"/>
                      <a:gd name="connsiteX3" fmla="*/ 1119463 w 2270298"/>
                      <a:gd name="connsiteY3" fmla="*/ 3344206 h 3344206"/>
                      <a:gd name="connsiteX4" fmla="*/ 46 w 2270298"/>
                      <a:gd name="connsiteY4" fmla="*/ 1505881 h 3344206"/>
                      <a:gd name="connsiteX0" fmla="*/ 46 w 2270310"/>
                      <a:gd name="connsiteY0" fmla="*/ 1495023 h 3333348"/>
                      <a:gd name="connsiteX1" fmla="*/ 1135111 w 2270310"/>
                      <a:gd name="connsiteY1" fmla="*/ 152206 h 3333348"/>
                      <a:gd name="connsiteX2" fmla="*/ 2270172 w 2270310"/>
                      <a:gd name="connsiteY2" fmla="*/ 1495023 h 3333348"/>
                      <a:gd name="connsiteX3" fmla="*/ 1119463 w 2270310"/>
                      <a:gd name="connsiteY3" fmla="*/ 3333348 h 3333348"/>
                      <a:gd name="connsiteX4" fmla="*/ 46 w 2270310"/>
                      <a:gd name="connsiteY4" fmla="*/ 1495023 h 3333348"/>
                      <a:gd name="connsiteX0" fmla="*/ 46 w 2270310"/>
                      <a:gd name="connsiteY0" fmla="*/ 1501426 h 3339751"/>
                      <a:gd name="connsiteX1" fmla="*/ 1135111 w 2270310"/>
                      <a:gd name="connsiteY1" fmla="*/ 158609 h 3339751"/>
                      <a:gd name="connsiteX2" fmla="*/ 2270172 w 2270310"/>
                      <a:gd name="connsiteY2" fmla="*/ 1501426 h 3339751"/>
                      <a:gd name="connsiteX3" fmla="*/ 1119463 w 2270310"/>
                      <a:gd name="connsiteY3" fmla="*/ 3339751 h 3339751"/>
                      <a:gd name="connsiteX4" fmla="*/ 46 w 2270310"/>
                      <a:gd name="connsiteY4" fmla="*/ 1501426 h 33397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310" h="3339751">
                        <a:moveTo>
                          <a:pt x="46" y="1501426"/>
                        </a:moveTo>
                        <a:cubicBezTo>
                          <a:pt x="-6094" y="664824"/>
                          <a:pt x="607566" y="-381258"/>
                          <a:pt x="1135111" y="158609"/>
                        </a:cubicBezTo>
                        <a:cubicBezTo>
                          <a:pt x="1588222" y="-410436"/>
                          <a:pt x="2281529" y="672128"/>
                          <a:pt x="2270172" y="1501426"/>
                        </a:cubicBezTo>
                        <a:cubicBezTo>
                          <a:pt x="2258815" y="2330724"/>
                          <a:pt x="1570032" y="2766637"/>
                          <a:pt x="1119463" y="3339751"/>
                        </a:cubicBezTo>
                        <a:cubicBezTo>
                          <a:pt x="647381" y="2745276"/>
                          <a:pt x="6186" y="2338028"/>
                          <a:pt x="46" y="1501426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CFF"/>
                      </a:gs>
                      <a:gs pos="100000">
                        <a:srgbClr val="FF33CC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7" name="楕円 5">
                    <a:extLst>
                      <a:ext uri="{FF2B5EF4-FFF2-40B4-BE49-F238E27FC236}">
                        <a16:creationId xmlns:a16="http://schemas.microsoft.com/office/drawing/2014/main" id="{90B7E14C-37F5-44D2-8E71-73DA5280D4F9}"/>
                      </a:ext>
                    </a:extLst>
                  </p:cNvPr>
                  <p:cNvSpPr/>
                  <p:nvPr/>
                </p:nvSpPr>
                <p:spPr>
                  <a:xfrm>
                    <a:off x="2963387" y="4824721"/>
                    <a:ext cx="577536" cy="545046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984822 h 3823147"/>
                      <a:gd name="connsiteX1" fmla="*/ 1143831 w 2270158"/>
                      <a:gd name="connsiteY1" fmla="*/ 0 h 3823147"/>
                      <a:gd name="connsiteX2" fmla="*/ 2270146 w 2270158"/>
                      <a:gd name="connsiteY2" fmla="*/ 1984822 h 3823147"/>
                      <a:gd name="connsiteX3" fmla="*/ 1119437 w 2270158"/>
                      <a:gd name="connsiteY3" fmla="*/ 3823147 h 3823147"/>
                      <a:gd name="connsiteX4" fmla="*/ 20 w 2270158"/>
                      <a:gd name="connsiteY4" fmla="*/ 1984822 h 3823147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722187 h 3560512"/>
                      <a:gd name="connsiteX1" fmla="*/ 1143831 w 2270158"/>
                      <a:gd name="connsiteY1" fmla="*/ 0 h 3560512"/>
                      <a:gd name="connsiteX2" fmla="*/ 2270146 w 2270158"/>
                      <a:gd name="connsiteY2" fmla="*/ 1722187 h 3560512"/>
                      <a:gd name="connsiteX3" fmla="*/ 1119437 w 2270158"/>
                      <a:gd name="connsiteY3" fmla="*/ 3560512 h 3560512"/>
                      <a:gd name="connsiteX4" fmla="*/ 20 w 2270158"/>
                      <a:gd name="connsiteY4" fmla="*/ 1722187 h 3560512"/>
                      <a:gd name="connsiteX0" fmla="*/ 20 w 2270162"/>
                      <a:gd name="connsiteY0" fmla="*/ 1794295 h 3632620"/>
                      <a:gd name="connsiteX1" fmla="*/ 1143831 w 2270162"/>
                      <a:gd name="connsiteY1" fmla="*/ 72108 h 3632620"/>
                      <a:gd name="connsiteX2" fmla="*/ 2270146 w 2270162"/>
                      <a:gd name="connsiteY2" fmla="*/ 1794295 h 3632620"/>
                      <a:gd name="connsiteX3" fmla="*/ 1119437 w 2270162"/>
                      <a:gd name="connsiteY3" fmla="*/ 3632620 h 3632620"/>
                      <a:gd name="connsiteX4" fmla="*/ 20 w 2270162"/>
                      <a:gd name="connsiteY4" fmla="*/ 1794295 h 3632620"/>
                      <a:gd name="connsiteX0" fmla="*/ 20 w 2270151"/>
                      <a:gd name="connsiteY0" fmla="*/ 1794718 h 3633043"/>
                      <a:gd name="connsiteX1" fmla="*/ 1143831 w 2270151"/>
                      <a:gd name="connsiteY1" fmla="*/ 72531 h 3633043"/>
                      <a:gd name="connsiteX2" fmla="*/ 2270146 w 2270151"/>
                      <a:gd name="connsiteY2" fmla="*/ 1794718 h 3633043"/>
                      <a:gd name="connsiteX3" fmla="*/ 1119437 w 2270151"/>
                      <a:gd name="connsiteY3" fmla="*/ 3633043 h 3633043"/>
                      <a:gd name="connsiteX4" fmla="*/ 20 w 2270151"/>
                      <a:gd name="connsiteY4" fmla="*/ 1794718 h 3633043"/>
                      <a:gd name="connsiteX0" fmla="*/ 9 w 2270140"/>
                      <a:gd name="connsiteY0" fmla="*/ 1432174 h 3270499"/>
                      <a:gd name="connsiteX1" fmla="*/ 1135074 w 2270140"/>
                      <a:gd name="connsiteY1" fmla="*/ 89357 h 3270499"/>
                      <a:gd name="connsiteX2" fmla="*/ 2270135 w 2270140"/>
                      <a:gd name="connsiteY2" fmla="*/ 1432174 h 3270499"/>
                      <a:gd name="connsiteX3" fmla="*/ 1119426 w 2270140"/>
                      <a:gd name="connsiteY3" fmla="*/ 3270499 h 3270499"/>
                      <a:gd name="connsiteX4" fmla="*/ 9 w 2270140"/>
                      <a:gd name="connsiteY4" fmla="*/ 1432174 h 3270499"/>
                      <a:gd name="connsiteX0" fmla="*/ 9 w 2270140"/>
                      <a:gd name="connsiteY0" fmla="*/ 1467744 h 3306069"/>
                      <a:gd name="connsiteX1" fmla="*/ 1135074 w 2270140"/>
                      <a:gd name="connsiteY1" fmla="*/ 124927 h 3306069"/>
                      <a:gd name="connsiteX2" fmla="*/ 2270135 w 2270140"/>
                      <a:gd name="connsiteY2" fmla="*/ 1467744 h 3306069"/>
                      <a:gd name="connsiteX3" fmla="*/ 1119426 w 2270140"/>
                      <a:gd name="connsiteY3" fmla="*/ 3306069 h 3306069"/>
                      <a:gd name="connsiteX4" fmla="*/ 9 w 2270140"/>
                      <a:gd name="connsiteY4" fmla="*/ 1467744 h 3306069"/>
                      <a:gd name="connsiteX0" fmla="*/ 9 w 2270140"/>
                      <a:gd name="connsiteY0" fmla="*/ 1485354 h 3323679"/>
                      <a:gd name="connsiteX1" fmla="*/ 1135074 w 2270140"/>
                      <a:gd name="connsiteY1" fmla="*/ 142537 h 3323679"/>
                      <a:gd name="connsiteX2" fmla="*/ 2270135 w 2270140"/>
                      <a:gd name="connsiteY2" fmla="*/ 1485354 h 3323679"/>
                      <a:gd name="connsiteX3" fmla="*/ 1119426 w 2270140"/>
                      <a:gd name="connsiteY3" fmla="*/ 3323679 h 3323679"/>
                      <a:gd name="connsiteX4" fmla="*/ 9 w 2270140"/>
                      <a:gd name="connsiteY4" fmla="*/ 1485354 h 3323679"/>
                      <a:gd name="connsiteX0" fmla="*/ 46 w 2270177"/>
                      <a:gd name="connsiteY0" fmla="*/ 1491102 h 3329427"/>
                      <a:gd name="connsiteX1" fmla="*/ 1135111 w 2270177"/>
                      <a:gd name="connsiteY1" fmla="*/ 148285 h 3329427"/>
                      <a:gd name="connsiteX2" fmla="*/ 2270172 w 2270177"/>
                      <a:gd name="connsiteY2" fmla="*/ 1491102 h 3329427"/>
                      <a:gd name="connsiteX3" fmla="*/ 1119463 w 2270177"/>
                      <a:gd name="connsiteY3" fmla="*/ 3329427 h 3329427"/>
                      <a:gd name="connsiteX4" fmla="*/ 46 w 2270177"/>
                      <a:gd name="connsiteY4" fmla="*/ 1491102 h 3329427"/>
                      <a:gd name="connsiteX0" fmla="*/ 46 w 2270298"/>
                      <a:gd name="connsiteY0" fmla="*/ 1505881 h 3344206"/>
                      <a:gd name="connsiteX1" fmla="*/ 1135111 w 2270298"/>
                      <a:gd name="connsiteY1" fmla="*/ 163064 h 3344206"/>
                      <a:gd name="connsiteX2" fmla="*/ 2270172 w 2270298"/>
                      <a:gd name="connsiteY2" fmla="*/ 1505881 h 3344206"/>
                      <a:gd name="connsiteX3" fmla="*/ 1119463 w 2270298"/>
                      <a:gd name="connsiteY3" fmla="*/ 3344206 h 3344206"/>
                      <a:gd name="connsiteX4" fmla="*/ 46 w 2270298"/>
                      <a:gd name="connsiteY4" fmla="*/ 1505881 h 3344206"/>
                      <a:gd name="connsiteX0" fmla="*/ 46 w 2270310"/>
                      <a:gd name="connsiteY0" fmla="*/ 1495023 h 3333348"/>
                      <a:gd name="connsiteX1" fmla="*/ 1135111 w 2270310"/>
                      <a:gd name="connsiteY1" fmla="*/ 152206 h 3333348"/>
                      <a:gd name="connsiteX2" fmla="*/ 2270172 w 2270310"/>
                      <a:gd name="connsiteY2" fmla="*/ 1495023 h 3333348"/>
                      <a:gd name="connsiteX3" fmla="*/ 1119463 w 2270310"/>
                      <a:gd name="connsiteY3" fmla="*/ 3333348 h 3333348"/>
                      <a:gd name="connsiteX4" fmla="*/ 46 w 2270310"/>
                      <a:gd name="connsiteY4" fmla="*/ 1495023 h 3333348"/>
                      <a:gd name="connsiteX0" fmla="*/ 46 w 2270310"/>
                      <a:gd name="connsiteY0" fmla="*/ 1501426 h 3339751"/>
                      <a:gd name="connsiteX1" fmla="*/ 1135111 w 2270310"/>
                      <a:gd name="connsiteY1" fmla="*/ 158609 h 3339751"/>
                      <a:gd name="connsiteX2" fmla="*/ 2270172 w 2270310"/>
                      <a:gd name="connsiteY2" fmla="*/ 1501426 h 3339751"/>
                      <a:gd name="connsiteX3" fmla="*/ 1119463 w 2270310"/>
                      <a:gd name="connsiteY3" fmla="*/ 3339751 h 3339751"/>
                      <a:gd name="connsiteX4" fmla="*/ 46 w 2270310"/>
                      <a:gd name="connsiteY4" fmla="*/ 1501426 h 33397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310" h="3339751">
                        <a:moveTo>
                          <a:pt x="46" y="1501426"/>
                        </a:moveTo>
                        <a:cubicBezTo>
                          <a:pt x="-6094" y="664824"/>
                          <a:pt x="607566" y="-381258"/>
                          <a:pt x="1135111" y="158609"/>
                        </a:cubicBezTo>
                        <a:cubicBezTo>
                          <a:pt x="1588222" y="-410436"/>
                          <a:pt x="2281529" y="672128"/>
                          <a:pt x="2270172" y="1501426"/>
                        </a:cubicBezTo>
                        <a:cubicBezTo>
                          <a:pt x="2258815" y="2330724"/>
                          <a:pt x="1570032" y="2766637"/>
                          <a:pt x="1119463" y="3339751"/>
                        </a:cubicBezTo>
                        <a:cubicBezTo>
                          <a:pt x="647381" y="2745276"/>
                          <a:pt x="6186" y="2338028"/>
                          <a:pt x="46" y="1501426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CFF"/>
                      </a:gs>
                      <a:gs pos="100000">
                        <a:srgbClr val="FF33CC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8" name="楕円 5">
                    <a:extLst>
                      <a:ext uri="{FF2B5EF4-FFF2-40B4-BE49-F238E27FC236}">
                        <a16:creationId xmlns:a16="http://schemas.microsoft.com/office/drawing/2014/main" id="{0E410104-828B-4C5A-9F6A-D20CFFB8284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963387" y="5415271"/>
                    <a:ext cx="577536" cy="545046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984822 h 3823147"/>
                      <a:gd name="connsiteX1" fmla="*/ 1143831 w 2270158"/>
                      <a:gd name="connsiteY1" fmla="*/ 0 h 3823147"/>
                      <a:gd name="connsiteX2" fmla="*/ 2270146 w 2270158"/>
                      <a:gd name="connsiteY2" fmla="*/ 1984822 h 3823147"/>
                      <a:gd name="connsiteX3" fmla="*/ 1119437 w 2270158"/>
                      <a:gd name="connsiteY3" fmla="*/ 3823147 h 3823147"/>
                      <a:gd name="connsiteX4" fmla="*/ 20 w 2270158"/>
                      <a:gd name="connsiteY4" fmla="*/ 1984822 h 3823147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722187 h 3560512"/>
                      <a:gd name="connsiteX1" fmla="*/ 1143831 w 2270158"/>
                      <a:gd name="connsiteY1" fmla="*/ 0 h 3560512"/>
                      <a:gd name="connsiteX2" fmla="*/ 2270146 w 2270158"/>
                      <a:gd name="connsiteY2" fmla="*/ 1722187 h 3560512"/>
                      <a:gd name="connsiteX3" fmla="*/ 1119437 w 2270158"/>
                      <a:gd name="connsiteY3" fmla="*/ 3560512 h 3560512"/>
                      <a:gd name="connsiteX4" fmla="*/ 20 w 2270158"/>
                      <a:gd name="connsiteY4" fmla="*/ 1722187 h 3560512"/>
                      <a:gd name="connsiteX0" fmla="*/ 20 w 2270162"/>
                      <a:gd name="connsiteY0" fmla="*/ 1794295 h 3632620"/>
                      <a:gd name="connsiteX1" fmla="*/ 1143831 w 2270162"/>
                      <a:gd name="connsiteY1" fmla="*/ 72108 h 3632620"/>
                      <a:gd name="connsiteX2" fmla="*/ 2270146 w 2270162"/>
                      <a:gd name="connsiteY2" fmla="*/ 1794295 h 3632620"/>
                      <a:gd name="connsiteX3" fmla="*/ 1119437 w 2270162"/>
                      <a:gd name="connsiteY3" fmla="*/ 3632620 h 3632620"/>
                      <a:gd name="connsiteX4" fmla="*/ 20 w 2270162"/>
                      <a:gd name="connsiteY4" fmla="*/ 1794295 h 3632620"/>
                      <a:gd name="connsiteX0" fmla="*/ 20 w 2270151"/>
                      <a:gd name="connsiteY0" fmla="*/ 1794718 h 3633043"/>
                      <a:gd name="connsiteX1" fmla="*/ 1143831 w 2270151"/>
                      <a:gd name="connsiteY1" fmla="*/ 72531 h 3633043"/>
                      <a:gd name="connsiteX2" fmla="*/ 2270146 w 2270151"/>
                      <a:gd name="connsiteY2" fmla="*/ 1794718 h 3633043"/>
                      <a:gd name="connsiteX3" fmla="*/ 1119437 w 2270151"/>
                      <a:gd name="connsiteY3" fmla="*/ 3633043 h 3633043"/>
                      <a:gd name="connsiteX4" fmla="*/ 20 w 2270151"/>
                      <a:gd name="connsiteY4" fmla="*/ 1794718 h 3633043"/>
                      <a:gd name="connsiteX0" fmla="*/ 9 w 2270140"/>
                      <a:gd name="connsiteY0" fmla="*/ 1432174 h 3270499"/>
                      <a:gd name="connsiteX1" fmla="*/ 1135074 w 2270140"/>
                      <a:gd name="connsiteY1" fmla="*/ 89357 h 3270499"/>
                      <a:gd name="connsiteX2" fmla="*/ 2270135 w 2270140"/>
                      <a:gd name="connsiteY2" fmla="*/ 1432174 h 3270499"/>
                      <a:gd name="connsiteX3" fmla="*/ 1119426 w 2270140"/>
                      <a:gd name="connsiteY3" fmla="*/ 3270499 h 3270499"/>
                      <a:gd name="connsiteX4" fmla="*/ 9 w 2270140"/>
                      <a:gd name="connsiteY4" fmla="*/ 1432174 h 3270499"/>
                      <a:gd name="connsiteX0" fmla="*/ 9 w 2270140"/>
                      <a:gd name="connsiteY0" fmla="*/ 1467744 h 3306069"/>
                      <a:gd name="connsiteX1" fmla="*/ 1135074 w 2270140"/>
                      <a:gd name="connsiteY1" fmla="*/ 124927 h 3306069"/>
                      <a:gd name="connsiteX2" fmla="*/ 2270135 w 2270140"/>
                      <a:gd name="connsiteY2" fmla="*/ 1467744 h 3306069"/>
                      <a:gd name="connsiteX3" fmla="*/ 1119426 w 2270140"/>
                      <a:gd name="connsiteY3" fmla="*/ 3306069 h 3306069"/>
                      <a:gd name="connsiteX4" fmla="*/ 9 w 2270140"/>
                      <a:gd name="connsiteY4" fmla="*/ 1467744 h 3306069"/>
                      <a:gd name="connsiteX0" fmla="*/ 9 w 2270140"/>
                      <a:gd name="connsiteY0" fmla="*/ 1485354 h 3323679"/>
                      <a:gd name="connsiteX1" fmla="*/ 1135074 w 2270140"/>
                      <a:gd name="connsiteY1" fmla="*/ 142537 h 3323679"/>
                      <a:gd name="connsiteX2" fmla="*/ 2270135 w 2270140"/>
                      <a:gd name="connsiteY2" fmla="*/ 1485354 h 3323679"/>
                      <a:gd name="connsiteX3" fmla="*/ 1119426 w 2270140"/>
                      <a:gd name="connsiteY3" fmla="*/ 3323679 h 3323679"/>
                      <a:gd name="connsiteX4" fmla="*/ 9 w 2270140"/>
                      <a:gd name="connsiteY4" fmla="*/ 1485354 h 3323679"/>
                      <a:gd name="connsiteX0" fmla="*/ 46 w 2270177"/>
                      <a:gd name="connsiteY0" fmla="*/ 1491102 h 3329427"/>
                      <a:gd name="connsiteX1" fmla="*/ 1135111 w 2270177"/>
                      <a:gd name="connsiteY1" fmla="*/ 148285 h 3329427"/>
                      <a:gd name="connsiteX2" fmla="*/ 2270172 w 2270177"/>
                      <a:gd name="connsiteY2" fmla="*/ 1491102 h 3329427"/>
                      <a:gd name="connsiteX3" fmla="*/ 1119463 w 2270177"/>
                      <a:gd name="connsiteY3" fmla="*/ 3329427 h 3329427"/>
                      <a:gd name="connsiteX4" fmla="*/ 46 w 2270177"/>
                      <a:gd name="connsiteY4" fmla="*/ 1491102 h 3329427"/>
                      <a:gd name="connsiteX0" fmla="*/ 46 w 2270298"/>
                      <a:gd name="connsiteY0" fmla="*/ 1505881 h 3344206"/>
                      <a:gd name="connsiteX1" fmla="*/ 1135111 w 2270298"/>
                      <a:gd name="connsiteY1" fmla="*/ 163064 h 3344206"/>
                      <a:gd name="connsiteX2" fmla="*/ 2270172 w 2270298"/>
                      <a:gd name="connsiteY2" fmla="*/ 1505881 h 3344206"/>
                      <a:gd name="connsiteX3" fmla="*/ 1119463 w 2270298"/>
                      <a:gd name="connsiteY3" fmla="*/ 3344206 h 3344206"/>
                      <a:gd name="connsiteX4" fmla="*/ 46 w 2270298"/>
                      <a:gd name="connsiteY4" fmla="*/ 1505881 h 3344206"/>
                      <a:gd name="connsiteX0" fmla="*/ 46 w 2270310"/>
                      <a:gd name="connsiteY0" fmla="*/ 1495023 h 3333348"/>
                      <a:gd name="connsiteX1" fmla="*/ 1135111 w 2270310"/>
                      <a:gd name="connsiteY1" fmla="*/ 152206 h 3333348"/>
                      <a:gd name="connsiteX2" fmla="*/ 2270172 w 2270310"/>
                      <a:gd name="connsiteY2" fmla="*/ 1495023 h 3333348"/>
                      <a:gd name="connsiteX3" fmla="*/ 1119463 w 2270310"/>
                      <a:gd name="connsiteY3" fmla="*/ 3333348 h 3333348"/>
                      <a:gd name="connsiteX4" fmla="*/ 46 w 2270310"/>
                      <a:gd name="connsiteY4" fmla="*/ 1495023 h 3333348"/>
                      <a:gd name="connsiteX0" fmla="*/ 46 w 2270310"/>
                      <a:gd name="connsiteY0" fmla="*/ 1501426 h 3339751"/>
                      <a:gd name="connsiteX1" fmla="*/ 1135111 w 2270310"/>
                      <a:gd name="connsiteY1" fmla="*/ 158609 h 3339751"/>
                      <a:gd name="connsiteX2" fmla="*/ 2270172 w 2270310"/>
                      <a:gd name="connsiteY2" fmla="*/ 1501426 h 3339751"/>
                      <a:gd name="connsiteX3" fmla="*/ 1119463 w 2270310"/>
                      <a:gd name="connsiteY3" fmla="*/ 3339751 h 3339751"/>
                      <a:gd name="connsiteX4" fmla="*/ 46 w 2270310"/>
                      <a:gd name="connsiteY4" fmla="*/ 1501426 h 33397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310" h="3339751">
                        <a:moveTo>
                          <a:pt x="46" y="1501426"/>
                        </a:moveTo>
                        <a:cubicBezTo>
                          <a:pt x="-6094" y="664824"/>
                          <a:pt x="607566" y="-381258"/>
                          <a:pt x="1135111" y="158609"/>
                        </a:cubicBezTo>
                        <a:cubicBezTo>
                          <a:pt x="1588222" y="-410436"/>
                          <a:pt x="2281529" y="672128"/>
                          <a:pt x="2270172" y="1501426"/>
                        </a:cubicBezTo>
                        <a:cubicBezTo>
                          <a:pt x="2258815" y="2330724"/>
                          <a:pt x="1570032" y="2766637"/>
                          <a:pt x="1119463" y="3339751"/>
                        </a:cubicBezTo>
                        <a:cubicBezTo>
                          <a:pt x="647381" y="2745276"/>
                          <a:pt x="6186" y="2338028"/>
                          <a:pt x="46" y="1501426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CFF"/>
                      </a:gs>
                      <a:gs pos="100000">
                        <a:srgbClr val="FF33CC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9" name="楕円 298">
                    <a:extLst>
                      <a:ext uri="{FF2B5EF4-FFF2-40B4-BE49-F238E27FC236}">
                        <a16:creationId xmlns:a16="http://schemas.microsoft.com/office/drawing/2014/main" id="{A9C050A8-0502-4DC6-A92B-0DB3E8550998}"/>
                      </a:ext>
                    </a:extLst>
                  </p:cNvPr>
                  <p:cNvSpPr/>
                  <p:nvPr/>
                </p:nvSpPr>
                <p:spPr>
                  <a:xfrm>
                    <a:off x="3201514" y="5341879"/>
                    <a:ext cx="101280" cy="10128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4">
                          <a:lumMod val="20000"/>
                          <a:lumOff val="80000"/>
                        </a:schemeClr>
                      </a:gs>
                      <a:gs pos="100000">
                        <a:schemeClr val="accent4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89" name="グループ化 288">
                  <a:extLst>
                    <a:ext uri="{FF2B5EF4-FFF2-40B4-BE49-F238E27FC236}">
                      <a16:creationId xmlns:a16="http://schemas.microsoft.com/office/drawing/2014/main" id="{8307ED0A-F0FC-45E9-ADF1-704D029A2B89}"/>
                    </a:ext>
                  </a:extLst>
                </p:cNvPr>
                <p:cNvGrpSpPr/>
                <p:nvPr/>
              </p:nvGrpSpPr>
              <p:grpSpPr>
                <a:xfrm rot="19800000" flipV="1">
                  <a:off x="5059051" y="5735827"/>
                  <a:ext cx="807124" cy="560788"/>
                  <a:chOff x="2707108" y="4824721"/>
                  <a:chExt cx="1090093" cy="1135596"/>
                </a:xfrm>
              </p:grpSpPr>
              <p:sp>
                <p:nvSpPr>
                  <p:cNvPr id="290" name="楕円 5">
                    <a:extLst>
                      <a:ext uri="{FF2B5EF4-FFF2-40B4-BE49-F238E27FC236}">
                        <a16:creationId xmlns:a16="http://schemas.microsoft.com/office/drawing/2014/main" id="{DFD832A5-D245-4BEA-AC02-13B901DE712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292872" y="5119996"/>
                    <a:ext cx="463612" cy="545046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984822 h 3823147"/>
                      <a:gd name="connsiteX1" fmla="*/ 1143831 w 2270158"/>
                      <a:gd name="connsiteY1" fmla="*/ 0 h 3823147"/>
                      <a:gd name="connsiteX2" fmla="*/ 2270146 w 2270158"/>
                      <a:gd name="connsiteY2" fmla="*/ 1984822 h 3823147"/>
                      <a:gd name="connsiteX3" fmla="*/ 1119437 w 2270158"/>
                      <a:gd name="connsiteY3" fmla="*/ 3823147 h 3823147"/>
                      <a:gd name="connsiteX4" fmla="*/ 20 w 2270158"/>
                      <a:gd name="connsiteY4" fmla="*/ 1984822 h 3823147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722187 h 3560512"/>
                      <a:gd name="connsiteX1" fmla="*/ 1143831 w 2270158"/>
                      <a:gd name="connsiteY1" fmla="*/ 0 h 3560512"/>
                      <a:gd name="connsiteX2" fmla="*/ 2270146 w 2270158"/>
                      <a:gd name="connsiteY2" fmla="*/ 1722187 h 3560512"/>
                      <a:gd name="connsiteX3" fmla="*/ 1119437 w 2270158"/>
                      <a:gd name="connsiteY3" fmla="*/ 3560512 h 3560512"/>
                      <a:gd name="connsiteX4" fmla="*/ 20 w 2270158"/>
                      <a:gd name="connsiteY4" fmla="*/ 1722187 h 3560512"/>
                      <a:gd name="connsiteX0" fmla="*/ 20 w 2270162"/>
                      <a:gd name="connsiteY0" fmla="*/ 1794295 h 3632620"/>
                      <a:gd name="connsiteX1" fmla="*/ 1143831 w 2270162"/>
                      <a:gd name="connsiteY1" fmla="*/ 72108 h 3632620"/>
                      <a:gd name="connsiteX2" fmla="*/ 2270146 w 2270162"/>
                      <a:gd name="connsiteY2" fmla="*/ 1794295 h 3632620"/>
                      <a:gd name="connsiteX3" fmla="*/ 1119437 w 2270162"/>
                      <a:gd name="connsiteY3" fmla="*/ 3632620 h 3632620"/>
                      <a:gd name="connsiteX4" fmla="*/ 20 w 2270162"/>
                      <a:gd name="connsiteY4" fmla="*/ 1794295 h 3632620"/>
                      <a:gd name="connsiteX0" fmla="*/ 20 w 2270151"/>
                      <a:gd name="connsiteY0" fmla="*/ 1794718 h 3633043"/>
                      <a:gd name="connsiteX1" fmla="*/ 1143831 w 2270151"/>
                      <a:gd name="connsiteY1" fmla="*/ 72531 h 3633043"/>
                      <a:gd name="connsiteX2" fmla="*/ 2270146 w 2270151"/>
                      <a:gd name="connsiteY2" fmla="*/ 1794718 h 3633043"/>
                      <a:gd name="connsiteX3" fmla="*/ 1119437 w 2270151"/>
                      <a:gd name="connsiteY3" fmla="*/ 3633043 h 3633043"/>
                      <a:gd name="connsiteX4" fmla="*/ 20 w 2270151"/>
                      <a:gd name="connsiteY4" fmla="*/ 1794718 h 3633043"/>
                      <a:gd name="connsiteX0" fmla="*/ 9 w 2270140"/>
                      <a:gd name="connsiteY0" fmla="*/ 1432174 h 3270499"/>
                      <a:gd name="connsiteX1" fmla="*/ 1135074 w 2270140"/>
                      <a:gd name="connsiteY1" fmla="*/ 89357 h 3270499"/>
                      <a:gd name="connsiteX2" fmla="*/ 2270135 w 2270140"/>
                      <a:gd name="connsiteY2" fmla="*/ 1432174 h 3270499"/>
                      <a:gd name="connsiteX3" fmla="*/ 1119426 w 2270140"/>
                      <a:gd name="connsiteY3" fmla="*/ 3270499 h 3270499"/>
                      <a:gd name="connsiteX4" fmla="*/ 9 w 2270140"/>
                      <a:gd name="connsiteY4" fmla="*/ 1432174 h 3270499"/>
                      <a:gd name="connsiteX0" fmla="*/ 9 w 2270140"/>
                      <a:gd name="connsiteY0" fmla="*/ 1467744 h 3306069"/>
                      <a:gd name="connsiteX1" fmla="*/ 1135074 w 2270140"/>
                      <a:gd name="connsiteY1" fmla="*/ 124927 h 3306069"/>
                      <a:gd name="connsiteX2" fmla="*/ 2270135 w 2270140"/>
                      <a:gd name="connsiteY2" fmla="*/ 1467744 h 3306069"/>
                      <a:gd name="connsiteX3" fmla="*/ 1119426 w 2270140"/>
                      <a:gd name="connsiteY3" fmla="*/ 3306069 h 3306069"/>
                      <a:gd name="connsiteX4" fmla="*/ 9 w 2270140"/>
                      <a:gd name="connsiteY4" fmla="*/ 1467744 h 3306069"/>
                      <a:gd name="connsiteX0" fmla="*/ 9 w 2270140"/>
                      <a:gd name="connsiteY0" fmla="*/ 1485354 h 3323679"/>
                      <a:gd name="connsiteX1" fmla="*/ 1135074 w 2270140"/>
                      <a:gd name="connsiteY1" fmla="*/ 142537 h 3323679"/>
                      <a:gd name="connsiteX2" fmla="*/ 2270135 w 2270140"/>
                      <a:gd name="connsiteY2" fmla="*/ 1485354 h 3323679"/>
                      <a:gd name="connsiteX3" fmla="*/ 1119426 w 2270140"/>
                      <a:gd name="connsiteY3" fmla="*/ 3323679 h 3323679"/>
                      <a:gd name="connsiteX4" fmla="*/ 9 w 2270140"/>
                      <a:gd name="connsiteY4" fmla="*/ 1485354 h 3323679"/>
                      <a:gd name="connsiteX0" fmla="*/ 46 w 2270177"/>
                      <a:gd name="connsiteY0" fmla="*/ 1491102 h 3329427"/>
                      <a:gd name="connsiteX1" fmla="*/ 1135111 w 2270177"/>
                      <a:gd name="connsiteY1" fmla="*/ 148285 h 3329427"/>
                      <a:gd name="connsiteX2" fmla="*/ 2270172 w 2270177"/>
                      <a:gd name="connsiteY2" fmla="*/ 1491102 h 3329427"/>
                      <a:gd name="connsiteX3" fmla="*/ 1119463 w 2270177"/>
                      <a:gd name="connsiteY3" fmla="*/ 3329427 h 3329427"/>
                      <a:gd name="connsiteX4" fmla="*/ 46 w 2270177"/>
                      <a:gd name="connsiteY4" fmla="*/ 1491102 h 3329427"/>
                      <a:gd name="connsiteX0" fmla="*/ 46 w 2270298"/>
                      <a:gd name="connsiteY0" fmla="*/ 1505881 h 3344206"/>
                      <a:gd name="connsiteX1" fmla="*/ 1135111 w 2270298"/>
                      <a:gd name="connsiteY1" fmla="*/ 163064 h 3344206"/>
                      <a:gd name="connsiteX2" fmla="*/ 2270172 w 2270298"/>
                      <a:gd name="connsiteY2" fmla="*/ 1505881 h 3344206"/>
                      <a:gd name="connsiteX3" fmla="*/ 1119463 w 2270298"/>
                      <a:gd name="connsiteY3" fmla="*/ 3344206 h 3344206"/>
                      <a:gd name="connsiteX4" fmla="*/ 46 w 2270298"/>
                      <a:gd name="connsiteY4" fmla="*/ 1505881 h 3344206"/>
                      <a:gd name="connsiteX0" fmla="*/ 46 w 2270310"/>
                      <a:gd name="connsiteY0" fmla="*/ 1495023 h 3333348"/>
                      <a:gd name="connsiteX1" fmla="*/ 1135111 w 2270310"/>
                      <a:gd name="connsiteY1" fmla="*/ 152206 h 3333348"/>
                      <a:gd name="connsiteX2" fmla="*/ 2270172 w 2270310"/>
                      <a:gd name="connsiteY2" fmla="*/ 1495023 h 3333348"/>
                      <a:gd name="connsiteX3" fmla="*/ 1119463 w 2270310"/>
                      <a:gd name="connsiteY3" fmla="*/ 3333348 h 3333348"/>
                      <a:gd name="connsiteX4" fmla="*/ 46 w 2270310"/>
                      <a:gd name="connsiteY4" fmla="*/ 1495023 h 3333348"/>
                      <a:gd name="connsiteX0" fmla="*/ 46 w 2270310"/>
                      <a:gd name="connsiteY0" fmla="*/ 1501426 h 3339751"/>
                      <a:gd name="connsiteX1" fmla="*/ 1135111 w 2270310"/>
                      <a:gd name="connsiteY1" fmla="*/ 158609 h 3339751"/>
                      <a:gd name="connsiteX2" fmla="*/ 2270172 w 2270310"/>
                      <a:gd name="connsiteY2" fmla="*/ 1501426 h 3339751"/>
                      <a:gd name="connsiteX3" fmla="*/ 1119463 w 2270310"/>
                      <a:gd name="connsiteY3" fmla="*/ 3339751 h 3339751"/>
                      <a:gd name="connsiteX4" fmla="*/ 46 w 2270310"/>
                      <a:gd name="connsiteY4" fmla="*/ 1501426 h 33397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310" h="3339751">
                        <a:moveTo>
                          <a:pt x="46" y="1501426"/>
                        </a:moveTo>
                        <a:cubicBezTo>
                          <a:pt x="-6094" y="664824"/>
                          <a:pt x="607566" y="-381258"/>
                          <a:pt x="1135111" y="158609"/>
                        </a:cubicBezTo>
                        <a:cubicBezTo>
                          <a:pt x="1588222" y="-410436"/>
                          <a:pt x="2281529" y="672128"/>
                          <a:pt x="2270172" y="1501426"/>
                        </a:cubicBezTo>
                        <a:cubicBezTo>
                          <a:pt x="2258815" y="2330724"/>
                          <a:pt x="1570032" y="2766637"/>
                          <a:pt x="1119463" y="3339751"/>
                        </a:cubicBezTo>
                        <a:cubicBezTo>
                          <a:pt x="647381" y="2745276"/>
                          <a:pt x="6186" y="2338028"/>
                          <a:pt x="46" y="1501426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CFF"/>
                      </a:gs>
                      <a:gs pos="100000">
                        <a:srgbClr val="FF33CC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1" name="楕円 5">
                    <a:extLst>
                      <a:ext uri="{FF2B5EF4-FFF2-40B4-BE49-F238E27FC236}">
                        <a16:creationId xmlns:a16="http://schemas.microsoft.com/office/drawing/2014/main" id="{5CCFCF93-547D-4516-BC75-5972CF71250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747825" y="5119996"/>
                    <a:ext cx="463612" cy="545046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984822 h 3823147"/>
                      <a:gd name="connsiteX1" fmla="*/ 1143831 w 2270158"/>
                      <a:gd name="connsiteY1" fmla="*/ 0 h 3823147"/>
                      <a:gd name="connsiteX2" fmla="*/ 2270146 w 2270158"/>
                      <a:gd name="connsiteY2" fmla="*/ 1984822 h 3823147"/>
                      <a:gd name="connsiteX3" fmla="*/ 1119437 w 2270158"/>
                      <a:gd name="connsiteY3" fmla="*/ 3823147 h 3823147"/>
                      <a:gd name="connsiteX4" fmla="*/ 20 w 2270158"/>
                      <a:gd name="connsiteY4" fmla="*/ 1984822 h 3823147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722187 h 3560512"/>
                      <a:gd name="connsiteX1" fmla="*/ 1143831 w 2270158"/>
                      <a:gd name="connsiteY1" fmla="*/ 0 h 3560512"/>
                      <a:gd name="connsiteX2" fmla="*/ 2270146 w 2270158"/>
                      <a:gd name="connsiteY2" fmla="*/ 1722187 h 3560512"/>
                      <a:gd name="connsiteX3" fmla="*/ 1119437 w 2270158"/>
                      <a:gd name="connsiteY3" fmla="*/ 3560512 h 3560512"/>
                      <a:gd name="connsiteX4" fmla="*/ 20 w 2270158"/>
                      <a:gd name="connsiteY4" fmla="*/ 1722187 h 3560512"/>
                      <a:gd name="connsiteX0" fmla="*/ 20 w 2270162"/>
                      <a:gd name="connsiteY0" fmla="*/ 1794295 h 3632620"/>
                      <a:gd name="connsiteX1" fmla="*/ 1143831 w 2270162"/>
                      <a:gd name="connsiteY1" fmla="*/ 72108 h 3632620"/>
                      <a:gd name="connsiteX2" fmla="*/ 2270146 w 2270162"/>
                      <a:gd name="connsiteY2" fmla="*/ 1794295 h 3632620"/>
                      <a:gd name="connsiteX3" fmla="*/ 1119437 w 2270162"/>
                      <a:gd name="connsiteY3" fmla="*/ 3632620 h 3632620"/>
                      <a:gd name="connsiteX4" fmla="*/ 20 w 2270162"/>
                      <a:gd name="connsiteY4" fmla="*/ 1794295 h 3632620"/>
                      <a:gd name="connsiteX0" fmla="*/ 20 w 2270151"/>
                      <a:gd name="connsiteY0" fmla="*/ 1794718 h 3633043"/>
                      <a:gd name="connsiteX1" fmla="*/ 1143831 w 2270151"/>
                      <a:gd name="connsiteY1" fmla="*/ 72531 h 3633043"/>
                      <a:gd name="connsiteX2" fmla="*/ 2270146 w 2270151"/>
                      <a:gd name="connsiteY2" fmla="*/ 1794718 h 3633043"/>
                      <a:gd name="connsiteX3" fmla="*/ 1119437 w 2270151"/>
                      <a:gd name="connsiteY3" fmla="*/ 3633043 h 3633043"/>
                      <a:gd name="connsiteX4" fmla="*/ 20 w 2270151"/>
                      <a:gd name="connsiteY4" fmla="*/ 1794718 h 3633043"/>
                      <a:gd name="connsiteX0" fmla="*/ 9 w 2270140"/>
                      <a:gd name="connsiteY0" fmla="*/ 1432174 h 3270499"/>
                      <a:gd name="connsiteX1" fmla="*/ 1135074 w 2270140"/>
                      <a:gd name="connsiteY1" fmla="*/ 89357 h 3270499"/>
                      <a:gd name="connsiteX2" fmla="*/ 2270135 w 2270140"/>
                      <a:gd name="connsiteY2" fmla="*/ 1432174 h 3270499"/>
                      <a:gd name="connsiteX3" fmla="*/ 1119426 w 2270140"/>
                      <a:gd name="connsiteY3" fmla="*/ 3270499 h 3270499"/>
                      <a:gd name="connsiteX4" fmla="*/ 9 w 2270140"/>
                      <a:gd name="connsiteY4" fmla="*/ 1432174 h 3270499"/>
                      <a:gd name="connsiteX0" fmla="*/ 9 w 2270140"/>
                      <a:gd name="connsiteY0" fmla="*/ 1467744 h 3306069"/>
                      <a:gd name="connsiteX1" fmla="*/ 1135074 w 2270140"/>
                      <a:gd name="connsiteY1" fmla="*/ 124927 h 3306069"/>
                      <a:gd name="connsiteX2" fmla="*/ 2270135 w 2270140"/>
                      <a:gd name="connsiteY2" fmla="*/ 1467744 h 3306069"/>
                      <a:gd name="connsiteX3" fmla="*/ 1119426 w 2270140"/>
                      <a:gd name="connsiteY3" fmla="*/ 3306069 h 3306069"/>
                      <a:gd name="connsiteX4" fmla="*/ 9 w 2270140"/>
                      <a:gd name="connsiteY4" fmla="*/ 1467744 h 3306069"/>
                      <a:gd name="connsiteX0" fmla="*/ 9 w 2270140"/>
                      <a:gd name="connsiteY0" fmla="*/ 1485354 h 3323679"/>
                      <a:gd name="connsiteX1" fmla="*/ 1135074 w 2270140"/>
                      <a:gd name="connsiteY1" fmla="*/ 142537 h 3323679"/>
                      <a:gd name="connsiteX2" fmla="*/ 2270135 w 2270140"/>
                      <a:gd name="connsiteY2" fmla="*/ 1485354 h 3323679"/>
                      <a:gd name="connsiteX3" fmla="*/ 1119426 w 2270140"/>
                      <a:gd name="connsiteY3" fmla="*/ 3323679 h 3323679"/>
                      <a:gd name="connsiteX4" fmla="*/ 9 w 2270140"/>
                      <a:gd name="connsiteY4" fmla="*/ 1485354 h 3323679"/>
                      <a:gd name="connsiteX0" fmla="*/ 46 w 2270177"/>
                      <a:gd name="connsiteY0" fmla="*/ 1491102 h 3329427"/>
                      <a:gd name="connsiteX1" fmla="*/ 1135111 w 2270177"/>
                      <a:gd name="connsiteY1" fmla="*/ 148285 h 3329427"/>
                      <a:gd name="connsiteX2" fmla="*/ 2270172 w 2270177"/>
                      <a:gd name="connsiteY2" fmla="*/ 1491102 h 3329427"/>
                      <a:gd name="connsiteX3" fmla="*/ 1119463 w 2270177"/>
                      <a:gd name="connsiteY3" fmla="*/ 3329427 h 3329427"/>
                      <a:gd name="connsiteX4" fmla="*/ 46 w 2270177"/>
                      <a:gd name="connsiteY4" fmla="*/ 1491102 h 3329427"/>
                      <a:gd name="connsiteX0" fmla="*/ 46 w 2270298"/>
                      <a:gd name="connsiteY0" fmla="*/ 1505881 h 3344206"/>
                      <a:gd name="connsiteX1" fmla="*/ 1135111 w 2270298"/>
                      <a:gd name="connsiteY1" fmla="*/ 163064 h 3344206"/>
                      <a:gd name="connsiteX2" fmla="*/ 2270172 w 2270298"/>
                      <a:gd name="connsiteY2" fmla="*/ 1505881 h 3344206"/>
                      <a:gd name="connsiteX3" fmla="*/ 1119463 w 2270298"/>
                      <a:gd name="connsiteY3" fmla="*/ 3344206 h 3344206"/>
                      <a:gd name="connsiteX4" fmla="*/ 46 w 2270298"/>
                      <a:gd name="connsiteY4" fmla="*/ 1505881 h 3344206"/>
                      <a:gd name="connsiteX0" fmla="*/ 46 w 2270310"/>
                      <a:gd name="connsiteY0" fmla="*/ 1495023 h 3333348"/>
                      <a:gd name="connsiteX1" fmla="*/ 1135111 w 2270310"/>
                      <a:gd name="connsiteY1" fmla="*/ 152206 h 3333348"/>
                      <a:gd name="connsiteX2" fmla="*/ 2270172 w 2270310"/>
                      <a:gd name="connsiteY2" fmla="*/ 1495023 h 3333348"/>
                      <a:gd name="connsiteX3" fmla="*/ 1119463 w 2270310"/>
                      <a:gd name="connsiteY3" fmla="*/ 3333348 h 3333348"/>
                      <a:gd name="connsiteX4" fmla="*/ 46 w 2270310"/>
                      <a:gd name="connsiteY4" fmla="*/ 1495023 h 3333348"/>
                      <a:gd name="connsiteX0" fmla="*/ 46 w 2270310"/>
                      <a:gd name="connsiteY0" fmla="*/ 1501426 h 3339751"/>
                      <a:gd name="connsiteX1" fmla="*/ 1135111 w 2270310"/>
                      <a:gd name="connsiteY1" fmla="*/ 158609 h 3339751"/>
                      <a:gd name="connsiteX2" fmla="*/ 2270172 w 2270310"/>
                      <a:gd name="connsiteY2" fmla="*/ 1501426 h 3339751"/>
                      <a:gd name="connsiteX3" fmla="*/ 1119463 w 2270310"/>
                      <a:gd name="connsiteY3" fmla="*/ 3339751 h 3339751"/>
                      <a:gd name="connsiteX4" fmla="*/ 46 w 2270310"/>
                      <a:gd name="connsiteY4" fmla="*/ 1501426 h 33397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310" h="3339751">
                        <a:moveTo>
                          <a:pt x="46" y="1501426"/>
                        </a:moveTo>
                        <a:cubicBezTo>
                          <a:pt x="-6094" y="664824"/>
                          <a:pt x="607566" y="-381258"/>
                          <a:pt x="1135111" y="158609"/>
                        </a:cubicBezTo>
                        <a:cubicBezTo>
                          <a:pt x="1588222" y="-410436"/>
                          <a:pt x="2281529" y="672128"/>
                          <a:pt x="2270172" y="1501426"/>
                        </a:cubicBezTo>
                        <a:cubicBezTo>
                          <a:pt x="2258815" y="2330724"/>
                          <a:pt x="1570032" y="2766637"/>
                          <a:pt x="1119463" y="3339751"/>
                        </a:cubicBezTo>
                        <a:cubicBezTo>
                          <a:pt x="647381" y="2745276"/>
                          <a:pt x="6186" y="2338028"/>
                          <a:pt x="46" y="1501426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CFF"/>
                      </a:gs>
                      <a:gs pos="100000">
                        <a:srgbClr val="FF33CC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2" name="楕円 5">
                    <a:extLst>
                      <a:ext uri="{FF2B5EF4-FFF2-40B4-BE49-F238E27FC236}">
                        <a16:creationId xmlns:a16="http://schemas.microsoft.com/office/drawing/2014/main" id="{E27E1F55-4545-45C4-898F-DFEBCF56293A}"/>
                      </a:ext>
                    </a:extLst>
                  </p:cNvPr>
                  <p:cNvSpPr/>
                  <p:nvPr/>
                </p:nvSpPr>
                <p:spPr>
                  <a:xfrm>
                    <a:off x="2963387" y="4824721"/>
                    <a:ext cx="577536" cy="545046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984822 h 3823147"/>
                      <a:gd name="connsiteX1" fmla="*/ 1143831 w 2270158"/>
                      <a:gd name="connsiteY1" fmla="*/ 0 h 3823147"/>
                      <a:gd name="connsiteX2" fmla="*/ 2270146 w 2270158"/>
                      <a:gd name="connsiteY2" fmla="*/ 1984822 h 3823147"/>
                      <a:gd name="connsiteX3" fmla="*/ 1119437 w 2270158"/>
                      <a:gd name="connsiteY3" fmla="*/ 3823147 h 3823147"/>
                      <a:gd name="connsiteX4" fmla="*/ 20 w 2270158"/>
                      <a:gd name="connsiteY4" fmla="*/ 1984822 h 3823147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722187 h 3560512"/>
                      <a:gd name="connsiteX1" fmla="*/ 1143831 w 2270158"/>
                      <a:gd name="connsiteY1" fmla="*/ 0 h 3560512"/>
                      <a:gd name="connsiteX2" fmla="*/ 2270146 w 2270158"/>
                      <a:gd name="connsiteY2" fmla="*/ 1722187 h 3560512"/>
                      <a:gd name="connsiteX3" fmla="*/ 1119437 w 2270158"/>
                      <a:gd name="connsiteY3" fmla="*/ 3560512 h 3560512"/>
                      <a:gd name="connsiteX4" fmla="*/ 20 w 2270158"/>
                      <a:gd name="connsiteY4" fmla="*/ 1722187 h 3560512"/>
                      <a:gd name="connsiteX0" fmla="*/ 20 w 2270162"/>
                      <a:gd name="connsiteY0" fmla="*/ 1794295 h 3632620"/>
                      <a:gd name="connsiteX1" fmla="*/ 1143831 w 2270162"/>
                      <a:gd name="connsiteY1" fmla="*/ 72108 h 3632620"/>
                      <a:gd name="connsiteX2" fmla="*/ 2270146 w 2270162"/>
                      <a:gd name="connsiteY2" fmla="*/ 1794295 h 3632620"/>
                      <a:gd name="connsiteX3" fmla="*/ 1119437 w 2270162"/>
                      <a:gd name="connsiteY3" fmla="*/ 3632620 h 3632620"/>
                      <a:gd name="connsiteX4" fmla="*/ 20 w 2270162"/>
                      <a:gd name="connsiteY4" fmla="*/ 1794295 h 3632620"/>
                      <a:gd name="connsiteX0" fmla="*/ 20 w 2270151"/>
                      <a:gd name="connsiteY0" fmla="*/ 1794718 h 3633043"/>
                      <a:gd name="connsiteX1" fmla="*/ 1143831 w 2270151"/>
                      <a:gd name="connsiteY1" fmla="*/ 72531 h 3633043"/>
                      <a:gd name="connsiteX2" fmla="*/ 2270146 w 2270151"/>
                      <a:gd name="connsiteY2" fmla="*/ 1794718 h 3633043"/>
                      <a:gd name="connsiteX3" fmla="*/ 1119437 w 2270151"/>
                      <a:gd name="connsiteY3" fmla="*/ 3633043 h 3633043"/>
                      <a:gd name="connsiteX4" fmla="*/ 20 w 2270151"/>
                      <a:gd name="connsiteY4" fmla="*/ 1794718 h 3633043"/>
                      <a:gd name="connsiteX0" fmla="*/ 9 w 2270140"/>
                      <a:gd name="connsiteY0" fmla="*/ 1432174 h 3270499"/>
                      <a:gd name="connsiteX1" fmla="*/ 1135074 w 2270140"/>
                      <a:gd name="connsiteY1" fmla="*/ 89357 h 3270499"/>
                      <a:gd name="connsiteX2" fmla="*/ 2270135 w 2270140"/>
                      <a:gd name="connsiteY2" fmla="*/ 1432174 h 3270499"/>
                      <a:gd name="connsiteX3" fmla="*/ 1119426 w 2270140"/>
                      <a:gd name="connsiteY3" fmla="*/ 3270499 h 3270499"/>
                      <a:gd name="connsiteX4" fmla="*/ 9 w 2270140"/>
                      <a:gd name="connsiteY4" fmla="*/ 1432174 h 3270499"/>
                      <a:gd name="connsiteX0" fmla="*/ 9 w 2270140"/>
                      <a:gd name="connsiteY0" fmla="*/ 1467744 h 3306069"/>
                      <a:gd name="connsiteX1" fmla="*/ 1135074 w 2270140"/>
                      <a:gd name="connsiteY1" fmla="*/ 124927 h 3306069"/>
                      <a:gd name="connsiteX2" fmla="*/ 2270135 w 2270140"/>
                      <a:gd name="connsiteY2" fmla="*/ 1467744 h 3306069"/>
                      <a:gd name="connsiteX3" fmla="*/ 1119426 w 2270140"/>
                      <a:gd name="connsiteY3" fmla="*/ 3306069 h 3306069"/>
                      <a:gd name="connsiteX4" fmla="*/ 9 w 2270140"/>
                      <a:gd name="connsiteY4" fmla="*/ 1467744 h 3306069"/>
                      <a:gd name="connsiteX0" fmla="*/ 9 w 2270140"/>
                      <a:gd name="connsiteY0" fmla="*/ 1485354 h 3323679"/>
                      <a:gd name="connsiteX1" fmla="*/ 1135074 w 2270140"/>
                      <a:gd name="connsiteY1" fmla="*/ 142537 h 3323679"/>
                      <a:gd name="connsiteX2" fmla="*/ 2270135 w 2270140"/>
                      <a:gd name="connsiteY2" fmla="*/ 1485354 h 3323679"/>
                      <a:gd name="connsiteX3" fmla="*/ 1119426 w 2270140"/>
                      <a:gd name="connsiteY3" fmla="*/ 3323679 h 3323679"/>
                      <a:gd name="connsiteX4" fmla="*/ 9 w 2270140"/>
                      <a:gd name="connsiteY4" fmla="*/ 1485354 h 3323679"/>
                      <a:gd name="connsiteX0" fmla="*/ 46 w 2270177"/>
                      <a:gd name="connsiteY0" fmla="*/ 1491102 h 3329427"/>
                      <a:gd name="connsiteX1" fmla="*/ 1135111 w 2270177"/>
                      <a:gd name="connsiteY1" fmla="*/ 148285 h 3329427"/>
                      <a:gd name="connsiteX2" fmla="*/ 2270172 w 2270177"/>
                      <a:gd name="connsiteY2" fmla="*/ 1491102 h 3329427"/>
                      <a:gd name="connsiteX3" fmla="*/ 1119463 w 2270177"/>
                      <a:gd name="connsiteY3" fmla="*/ 3329427 h 3329427"/>
                      <a:gd name="connsiteX4" fmla="*/ 46 w 2270177"/>
                      <a:gd name="connsiteY4" fmla="*/ 1491102 h 3329427"/>
                      <a:gd name="connsiteX0" fmla="*/ 46 w 2270298"/>
                      <a:gd name="connsiteY0" fmla="*/ 1505881 h 3344206"/>
                      <a:gd name="connsiteX1" fmla="*/ 1135111 w 2270298"/>
                      <a:gd name="connsiteY1" fmla="*/ 163064 h 3344206"/>
                      <a:gd name="connsiteX2" fmla="*/ 2270172 w 2270298"/>
                      <a:gd name="connsiteY2" fmla="*/ 1505881 h 3344206"/>
                      <a:gd name="connsiteX3" fmla="*/ 1119463 w 2270298"/>
                      <a:gd name="connsiteY3" fmla="*/ 3344206 h 3344206"/>
                      <a:gd name="connsiteX4" fmla="*/ 46 w 2270298"/>
                      <a:gd name="connsiteY4" fmla="*/ 1505881 h 3344206"/>
                      <a:gd name="connsiteX0" fmla="*/ 46 w 2270310"/>
                      <a:gd name="connsiteY0" fmla="*/ 1495023 h 3333348"/>
                      <a:gd name="connsiteX1" fmla="*/ 1135111 w 2270310"/>
                      <a:gd name="connsiteY1" fmla="*/ 152206 h 3333348"/>
                      <a:gd name="connsiteX2" fmla="*/ 2270172 w 2270310"/>
                      <a:gd name="connsiteY2" fmla="*/ 1495023 h 3333348"/>
                      <a:gd name="connsiteX3" fmla="*/ 1119463 w 2270310"/>
                      <a:gd name="connsiteY3" fmla="*/ 3333348 h 3333348"/>
                      <a:gd name="connsiteX4" fmla="*/ 46 w 2270310"/>
                      <a:gd name="connsiteY4" fmla="*/ 1495023 h 3333348"/>
                      <a:gd name="connsiteX0" fmla="*/ 46 w 2270310"/>
                      <a:gd name="connsiteY0" fmla="*/ 1501426 h 3339751"/>
                      <a:gd name="connsiteX1" fmla="*/ 1135111 w 2270310"/>
                      <a:gd name="connsiteY1" fmla="*/ 158609 h 3339751"/>
                      <a:gd name="connsiteX2" fmla="*/ 2270172 w 2270310"/>
                      <a:gd name="connsiteY2" fmla="*/ 1501426 h 3339751"/>
                      <a:gd name="connsiteX3" fmla="*/ 1119463 w 2270310"/>
                      <a:gd name="connsiteY3" fmla="*/ 3339751 h 3339751"/>
                      <a:gd name="connsiteX4" fmla="*/ 46 w 2270310"/>
                      <a:gd name="connsiteY4" fmla="*/ 1501426 h 33397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310" h="3339751">
                        <a:moveTo>
                          <a:pt x="46" y="1501426"/>
                        </a:moveTo>
                        <a:cubicBezTo>
                          <a:pt x="-6094" y="664824"/>
                          <a:pt x="607566" y="-381258"/>
                          <a:pt x="1135111" y="158609"/>
                        </a:cubicBezTo>
                        <a:cubicBezTo>
                          <a:pt x="1588222" y="-410436"/>
                          <a:pt x="2281529" y="672128"/>
                          <a:pt x="2270172" y="1501426"/>
                        </a:cubicBezTo>
                        <a:cubicBezTo>
                          <a:pt x="2258815" y="2330724"/>
                          <a:pt x="1570032" y="2766637"/>
                          <a:pt x="1119463" y="3339751"/>
                        </a:cubicBezTo>
                        <a:cubicBezTo>
                          <a:pt x="647381" y="2745276"/>
                          <a:pt x="6186" y="2338028"/>
                          <a:pt x="46" y="1501426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CFF"/>
                      </a:gs>
                      <a:gs pos="100000">
                        <a:srgbClr val="FF33CC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3" name="楕円 5">
                    <a:extLst>
                      <a:ext uri="{FF2B5EF4-FFF2-40B4-BE49-F238E27FC236}">
                        <a16:creationId xmlns:a16="http://schemas.microsoft.com/office/drawing/2014/main" id="{3214845F-836A-43F4-9884-BADA4DF158B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963387" y="5415271"/>
                    <a:ext cx="577536" cy="545046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984822 h 3823147"/>
                      <a:gd name="connsiteX1" fmla="*/ 1143831 w 2270158"/>
                      <a:gd name="connsiteY1" fmla="*/ 0 h 3823147"/>
                      <a:gd name="connsiteX2" fmla="*/ 2270146 w 2270158"/>
                      <a:gd name="connsiteY2" fmla="*/ 1984822 h 3823147"/>
                      <a:gd name="connsiteX3" fmla="*/ 1119437 w 2270158"/>
                      <a:gd name="connsiteY3" fmla="*/ 3823147 h 3823147"/>
                      <a:gd name="connsiteX4" fmla="*/ 20 w 2270158"/>
                      <a:gd name="connsiteY4" fmla="*/ 1984822 h 3823147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722187 h 3560512"/>
                      <a:gd name="connsiteX1" fmla="*/ 1143831 w 2270158"/>
                      <a:gd name="connsiteY1" fmla="*/ 0 h 3560512"/>
                      <a:gd name="connsiteX2" fmla="*/ 2270146 w 2270158"/>
                      <a:gd name="connsiteY2" fmla="*/ 1722187 h 3560512"/>
                      <a:gd name="connsiteX3" fmla="*/ 1119437 w 2270158"/>
                      <a:gd name="connsiteY3" fmla="*/ 3560512 h 3560512"/>
                      <a:gd name="connsiteX4" fmla="*/ 20 w 2270158"/>
                      <a:gd name="connsiteY4" fmla="*/ 1722187 h 3560512"/>
                      <a:gd name="connsiteX0" fmla="*/ 20 w 2270162"/>
                      <a:gd name="connsiteY0" fmla="*/ 1794295 h 3632620"/>
                      <a:gd name="connsiteX1" fmla="*/ 1143831 w 2270162"/>
                      <a:gd name="connsiteY1" fmla="*/ 72108 h 3632620"/>
                      <a:gd name="connsiteX2" fmla="*/ 2270146 w 2270162"/>
                      <a:gd name="connsiteY2" fmla="*/ 1794295 h 3632620"/>
                      <a:gd name="connsiteX3" fmla="*/ 1119437 w 2270162"/>
                      <a:gd name="connsiteY3" fmla="*/ 3632620 h 3632620"/>
                      <a:gd name="connsiteX4" fmla="*/ 20 w 2270162"/>
                      <a:gd name="connsiteY4" fmla="*/ 1794295 h 3632620"/>
                      <a:gd name="connsiteX0" fmla="*/ 20 w 2270151"/>
                      <a:gd name="connsiteY0" fmla="*/ 1794718 h 3633043"/>
                      <a:gd name="connsiteX1" fmla="*/ 1143831 w 2270151"/>
                      <a:gd name="connsiteY1" fmla="*/ 72531 h 3633043"/>
                      <a:gd name="connsiteX2" fmla="*/ 2270146 w 2270151"/>
                      <a:gd name="connsiteY2" fmla="*/ 1794718 h 3633043"/>
                      <a:gd name="connsiteX3" fmla="*/ 1119437 w 2270151"/>
                      <a:gd name="connsiteY3" fmla="*/ 3633043 h 3633043"/>
                      <a:gd name="connsiteX4" fmla="*/ 20 w 2270151"/>
                      <a:gd name="connsiteY4" fmla="*/ 1794718 h 3633043"/>
                      <a:gd name="connsiteX0" fmla="*/ 9 w 2270140"/>
                      <a:gd name="connsiteY0" fmla="*/ 1432174 h 3270499"/>
                      <a:gd name="connsiteX1" fmla="*/ 1135074 w 2270140"/>
                      <a:gd name="connsiteY1" fmla="*/ 89357 h 3270499"/>
                      <a:gd name="connsiteX2" fmla="*/ 2270135 w 2270140"/>
                      <a:gd name="connsiteY2" fmla="*/ 1432174 h 3270499"/>
                      <a:gd name="connsiteX3" fmla="*/ 1119426 w 2270140"/>
                      <a:gd name="connsiteY3" fmla="*/ 3270499 h 3270499"/>
                      <a:gd name="connsiteX4" fmla="*/ 9 w 2270140"/>
                      <a:gd name="connsiteY4" fmla="*/ 1432174 h 3270499"/>
                      <a:gd name="connsiteX0" fmla="*/ 9 w 2270140"/>
                      <a:gd name="connsiteY0" fmla="*/ 1467744 h 3306069"/>
                      <a:gd name="connsiteX1" fmla="*/ 1135074 w 2270140"/>
                      <a:gd name="connsiteY1" fmla="*/ 124927 h 3306069"/>
                      <a:gd name="connsiteX2" fmla="*/ 2270135 w 2270140"/>
                      <a:gd name="connsiteY2" fmla="*/ 1467744 h 3306069"/>
                      <a:gd name="connsiteX3" fmla="*/ 1119426 w 2270140"/>
                      <a:gd name="connsiteY3" fmla="*/ 3306069 h 3306069"/>
                      <a:gd name="connsiteX4" fmla="*/ 9 w 2270140"/>
                      <a:gd name="connsiteY4" fmla="*/ 1467744 h 3306069"/>
                      <a:gd name="connsiteX0" fmla="*/ 9 w 2270140"/>
                      <a:gd name="connsiteY0" fmla="*/ 1485354 h 3323679"/>
                      <a:gd name="connsiteX1" fmla="*/ 1135074 w 2270140"/>
                      <a:gd name="connsiteY1" fmla="*/ 142537 h 3323679"/>
                      <a:gd name="connsiteX2" fmla="*/ 2270135 w 2270140"/>
                      <a:gd name="connsiteY2" fmla="*/ 1485354 h 3323679"/>
                      <a:gd name="connsiteX3" fmla="*/ 1119426 w 2270140"/>
                      <a:gd name="connsiteY3" fmla="*/ 3323679 h 3323679"/>
                      <a:gd name="connsiteX4" fmla="*/ 9 w 2270140"/>
                      <a:gd name="connsiteY4" fmla="*/ 1485354 h 3323679"/>
                      <a:gd name="connsiteX0" fmla="*/ 46 w 2270177"/>
                      <a:gd name="connsiteY0" fmla="*/ 1491102 h 3329427"/>
                      <a:gd name="connsiteX1" fmla="*/ 1135111 w 2270177"/>
                      <a:gd name="connsiteY1" fmla="*/ 148285 h 3329427"/>
                      <a:gd name="connsiteX2" fmla="*/ 2270172 w 2270177"/>
                      <a:gd name="connsiteY2" fmla="*/ 1491102 h 3329427"/>
                      <a:gd name="connsiteX3" fmla="*/ 1119463 w 2270177"/>
                      <a:gd name="connsiteY3" fmla="*/ 3329427 h 3329427"/>
                      <a:gd name="connsiteX4" fmla="*/ 46 w 2270177"/>
                      <a:gd name="connsiteY4" fmla="*/ 1491102 h 3329427"/>
                      <a:gd name="connsiteX0" fmla="*/ 46 w 2270298"/>
                      <a:gd name="connsiteY0" fmla="*/ 1505881 h 3344206"/>
                      <a:gd name="connsiteX1" fmla="*/ 1135111 w 2270298"/>
                      <a:gd name="connsiteY1" fmla="*/ 163064 h 3344206"/>
                      <a:gd name="connsiteX2" fmla="*/ 2270172 w 2270298"/>
                      <a:gd name="connsiteY2" fmla="*/ 1505881 h 3344206"/>
                      <a:gd name="connsiteX3" fmla="*/ 1119463 w 2270298"/>
                      <a:gd name="connsiteY3" fmla="*/ 3344206 h 3344206"/>
                      <a:gd name="connsiteX4" fmla="*/ 46 w 2270298"/>
                      <a:gd name="connsiteY4" fmla="*/ 1505881 h 3344206"/>
                      <a:gd name="connsiteX0" fmla="*/ 46 w 2270310"/>
                      <a:gd name="connsiteY0" fmla="*/ 1495023 h 3333348"/>
                      <a:gd name="connsiteX1" fmla="*/ 1135111 w 2270310"/>
                      <a:gd name="connsiteY1" fmla="*/ 152206 h 3333348"/>
                      <a:gd name="connsiteX2" fmla="*/ 2270172 w 2270310"/>
                      <a:gd name="connsiteY2" fmla="*/ 1495023 h 3333348"/>
                      <a:gd name="connsiteX3" fmla="*/ 1119463 w 2270310"/>
                      <a:gd name="connsiteY3" fmla="*/ 3333348 h 3333348"/>
                      <a:gd name="connsiteX4" fmla="*/ 46 w 2270310"/>
                      <a:gd name="connsiteY4" fmla="*/ 1495023 h 3333348"/>
                      <a:gd name="connsiteX0" fmla="*/ 46 w 2270310"/>
                      <a:gd name="connsiteY0" fmla="*/ 1501426 h 3339751"/>
                      <a:gd name="connsiteX1" fmla="*/ 1135111 w 2270310"/>
                      <a:gd name="connsiteY1" fmla="*/ 158609 h 3339751"/>
                      <a:gd name="connsiteX2" fmla="*/ 2270172 w 2270310"/>
                      <a:gd name="connsiteY2" fmla="*/ 1501426 h 3339751"/>
                      <a:gd name="connsiteX3" fmla="*/ 1119463 w 2270310"/>
                      <a:gd name="connsiteY3" fmla="*/ 3339751 h 3339751"/>
                      <a:gd name="connsiteX4" fmla="*/ 46 w 2270310"/>
                      <a:gd name="connsiteY4" fmla="*/ 1501426 h 33397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310" h="3339751">
                        <a:moveTo>
                          <a:pt x="46" y="1501426"/>
                        </a:moveTo>
                        <a:cubicBezTo>
                          <a:pt x="-6094" y="664824"/>
                          <a:pt x="607566" y="-381258"/>
                          <a:pt x="1135111" y="158609"/>
                        </a:cubicBezTo>
                        <a:cubicBezTo>
                          <a:pt x="1588222" y="-410436"/>
                          <a:pt x="2281529" y="672128"/>
                          <a:pt x="2270172" y="1501426"/>
                        </a:cubicBezTo>
                        <a:cubicBezTo>
                          <a:pt x="2258815" y="2330724"/>
                          <a:pt x="1570032" y="2766637"/>
                          <a:pt x="1119463" y="3339751"/>
                        </a:cubicBezTo>
                        <a:cubicBezTo>
                          <a:pt x="647381" y="2745276"/>
                          <a:pt x="6186" y="2338028"/>
                          <a:pt x="46" y="1501426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CFF"/>
                      </a:gs>
                      <a:gs pos="100000">
                        <a:srgbClr val="FF33CC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4" name="楕円 293">
                    <a:extLst>
                      <a:ext uri="{FF2B5EF4-FFF2-40B4-BE49-F238E27FC236}">
                        <a16:creationId xmlns:a16="http://schemas.microsoft.com/office/drawing/2014/main" id="{153F2D12-47F2-459D-86B3-E78B2AA1AE88}"/>
                      </a:ext>
                    </a:extLst>
                  </p:cNvPr>
                  <p:cNvSpPr/>
                  <p:nvPr/>
                </p:nvSpPr>
                <p:spPr>
                  <a:xfrm>
                    <a:off x="3201514" y="5341879"/>
                    <a:ext cx="101280" cy="10128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4">
                          <a:lumMod val="20000"/>
                          <a:lumOff val="80000"/>
                        </a:schemeClr>
                      </a:gs>
                      <a:gs pos="100000">
                        <a:schemeClr val="accent4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21" name="グループ化 220">
                <a:extLst>
                  <a:ext uri="{FF2B5EF4-FFF2-40B4-BE49-F238E27FC236}">
                    <a16:creationId xmlns:a16="http://schemas.microsoft.com/office/drawing/2014/main" id="{D356B7AF-5252-4E77-AD56-2BC49D0093FA}"/>
                  </a:ext>
                </a:extLst>
              </p:cNvPr>
              <p:cNvGrpSpPr/>
              <p:nvPr/>
            </p:nvGrpSpPr>
            <p:grpSpPr>
              <a:xfrm rot="16200000">
                <a:off x="6070638" y="4772937"/>
                <a:ext cx="1674409" cy="560788"/>
                <a:chOff x="4191766" y="5735827"/>
                <a:chExt cx="1674409" cy="560788"/>
              </a:xfrm>
            </p:grpSpPr>
            <p:grpSp>
              <p:nvGrpSpPr>
                <p:cNvPr id="276" name="グループ化 275">
                  <a:extLst>
                    <a:ext uri="{FF2B5EF4-FFF2-40B4-BE49-F238E27FC236}">
                      <a16:creationId xmlns:a16="http://schemas.microsoft.com/office/drawing/2014/main" id="{658BEC78-EDD2-4597-9476-2E4D84AEDC77}"/>
                    </a:ext>
                  </a:extLst>
                </p:cNvPr>
                <p:cNvGrpSpPr/>
                <p:nvPr/>
              </p:nvGrpSpPr>
              <p:grpSpPr>
                <a:xfrm rot="900000" flipV="1">
                  <a:off x="4191766" y="5735827"/>
                  <a:ext cx="807124" cy="560788"/>
                  <a:chOff x="2707108" y="4824721"/>
                  <a:chExt cx="1090093" cy="1135596"/>
                </a:xfrm>
              </p:grpSpPr>
              <p:sp>
                <p:nvSpPr>
                  <p:cNvPr id="283" name="楕円 5">
                    <a:extLst>
                      <a:ext uri="{FF2B5EF4-FFF2-40B4-BE49-F238E27FC236}">
                        <a16:creationId xmlns:a16="http://schemas.microsoft.com/office/drawing/2014/main" id="{03B0801E-BDC4-4074-98A5-654C030EF1A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292872" y="5119996"/>
                    <a:ext cx="463612" cy="545046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984822 h 3823147"/>
                      <a:gd name="connsiteX1" fmla="*/ 1143831 w 2270158"/>
                      <a:gd name="connsiteY1" fmla="*/ 0 h 3823147"/>
                      <a:gd name="connsiteX2" fmla="*/ 2270146 w 2270158"/>
                      <a:gd name="connsiteY2" fmla="*/ 1984822 h 3823147"/>
                      <a:gd name="connsiteX3" fmla="*/ 1119437 w 2270158"/>
                      <a:gd name="connsiteY3" fmla="*/ 3823147 h 3823147"/>
                      <a:gd name="connsiteX4" fmla="*/ 20 w 2270158"/>
                      <a:gd name="connsiteY4" fmla="*/ 1984822 h 3823147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722187 h 3560512"/>
                      <a:gd name="connsiteX1" fmla="*/ 1143831 w 2270158"/>
                      <a:gd name="connsiteY1" fmla="*/ 0 h 3560512"/>
                      <a:gd name="connsiteX2" fmla="*/ 2270146 w 2270158"/>
                      <a:gd name="connsiteY2" fmla="*/ 1722187 h 3560512"/>
                      <a:gd name="connsiteX3" fmla="*/ 1119437 w 2270158"/>
                      <a:gd name="connsiteY3" fmla="*/ 3560512 h 3560512"/>
                      <a:gd name="connsiteX4" fmla="*/ 20 w 2270158"/>
                      <a:gd name="connsiteY4" fmla="*/ 1722187 h 3560512"/>
                      <a:gd name="connsiteX0" fmla="*/ 20 w 2270162"/>
                      <a:gd name="connsiteY0" fmla="*/ 1794295 h 3632620"/>
                      <a:gd name="connsiteX1" fmla="*/ 1143831 w 2270162"/>
                      <a:gd name="connsiteY1" fmla="*/ 72108 h 3632620"/>
                      <a:gd name="connsiteX2" fmla="*/ 2270146 w 2270162"/>
                      <a:gd name="connsiteY2" fmla="*/ 1794295 h 3632620"/>
                      <a:gd name="connsiteX3" fmla="*/ 1119437 w 2270162"/>
                      <a:gd name="connsiteY3" fmla="*/ 3632620 h 3632620"/>
                      <a:gd name="connsiteX4" fmla="*/ 20 w 2270162"/>
                      <a:gd name="connsiteY4" fmla="*/ 1794295 h 3632620"/>
                      <a:gd name="connsiteX0" fmla="*/ 20 w 2270151"/>
                      <a:gd name="connsiteY0" fmla="*/ 1794718 h 3633043"/>
                      <a:gd name="connsiteX1" fmla="*/ 1143831 w 2270151"/>
                      <a:gd name="connsiteY1" fmla="*/ 72531 h 3633043"/>
                      <a:gd name="connsiteX2" fmla="*/ 2270146 w 2270151"/>
                      <a:gd name="connsiteY2" fmla="*/ 1794718 h 3633043"/>
                      <a:gd name="connsiteX3" fmla="*/ 1119437 w 2270151"/>
                      <a:gd name="connsiteY3" fmla="*/ 3633043 h 3633043"/>
                      <a:gd name="connsiteX4" fmla="*/ 20 w 2270151"/>
                      <a:gd name="connsiteY4" fmla="*/ 1794718 h 3633043"/>
                      <a:gd name="connsiteX0" fmla="*/ 9 w 2270140"/>
                      <a:gd name="connsiteY0" fmla="*/ 1432174 h 3270499"/>
                      <a:gd name="connsiteX1" fmla="*/ 1135074 w 2270140"/>
                      <a:gd name="connsiteY1" fmla="*/ 89357 h 3270499"/>
                      <a:gd name="connsiteX2" fmla="*/ 2270135 w 2270140"/>
                      <a:gd name="connsiteY2" fmla="*/ 1432174 h 3270499"/>
                      <a:gd name="connsiteX3" fmla="*/ 1119426 w 2270140"/>
                      <a:gd name="connsiteY3" fmla="*/ 3270499 h 3270499"/>
                      <a:gd name="connsiteX4" fmla="*/ 9 w 2270140"/>
                      <a:gd name="connsiteY4" fmla="*/ 1432174 h 3270499"/>
                      <a:gd name="connsiteX0" fmla="*/ 9 w 2270140"/>
                      <a:gd name="connsiteY0" fmla="*/ 1467744 h 3306069"/>
                      <a:gd name="connsiteX1" fmla="*/ 1135074 w 2270140"/>
                      <a:gd name="connsiteY1" fmla="*/ 124927 h 3306069"/>
                      <a:gd name="connsiteX2" fmla="*/ 2270135 w 2270140"/>
                      <a:gd name="connsiteY2" fmla="*/ 1467744 h 3306069"/>
                      <a:gd name="connsiteX3" fmla="*/ 1119426 w 2270140"/>
                      <a:gd name="connsiteY3" fmla="*/ 3306069 h 3306069"/>
                      <a:gd name="connsiteX4" fmla="*/ 9 w 2270140"/>
                      <a:gd name="connsiteY4" fmla="*/ 1467744 h 3306069"/>
                      <a:gd name="connsiteX0" fmla="*/ 9 w 2270140"/>
                      <a:gd name="connsiteY0" fmla="*/ 1485354 h 3323679"/>
                      <a:gd name="connsiteX1" fmla="*/ 1135074 w 2270140"/>
                      <a:gd name="connsiteY1" fmla="*/ 142537 h 3323679"/>
                      <a:gd name="connsiteX2" fmla="*/ 2270135 w 2270140"/>
                      <a:gd name="connsiteY2" fmla="*/ 1485354 h 3323679"/>
                      <a:gd name="connsiteX3" fmla="*/ 1119426 w 2270140"/>
                      <a:gd name="connsiteY3" fmla="*/ 3323679 h 3323679"/>
                      <a:gd name="connsiteX4" fmla="*/ 9 w 2270140"/>
                      <a:gd name="connsiteY4" fmla="*/ 1485354 h 3323679"/>
                      <a:gd name="connsiteX0" fmla="*/ 46 w 2270177"/>
                      <a:gd name="connsiteY0" fmla="*/ 1491102 h 3329427"/>
                      <a:gd name="connsiteX1" fmla="*/ 1135111 w 2270177"/>
                      <a:gd name="connsiteY1" fmla="*/ 148285 h 3329427"/>
                      <a:gd name="connsiteX2" fmla="*/ 2270172 w 2270177"/>
                      <a:gd name="connsiteY2" fmla="*/ 1491102 h 3329427"/>
                      <a:gd name="connsiteX3" fmla="*/ 1119463 w 2270177"/>
                      <a:gd name="connsiteY3" fmla="*/ 3329427 h 3329427"/>
                      <a:gd name="connsiteX4" fmla="*/ 46 w 2270177"/>
                      <a:gd name="connsiteY4" fmla="*/ 1491102 h 3329427"/>
                      <a:gd name="connsiteX0" fmla="*/ 46 w 2270298"/>
                      <a:gd name="connsiteY0" fmla="*/ 1505881 h 3344206"/>
                      <a:gd name="connsiteX1" fmla="*/ 1135111 w 2270298"/>
                      <a:gd name="connsiteY1" fmla="*/ 163064 h 3344206"/>
                      <a:gd name="connsiteX2" fmla="*/ 2270172 w 2270298"/>
                      <a:gd name="connsiteY2" fmla="*/ 1505881 h 3344206"/>
                      <a:gd name="connsiteX3" fmla="*/ 1119463 w 2270298"/>
                      <a:gd name="connsiteY3" fmla="*/ 3344206 h 3344206"/>
                      <a:gd name="connsiteX4" fmla="*/ 46 w 2270298"/>
                      <a:gd name="connsiteY4" fmla="*/ 1505881 h 3344206"/>
                      <a:gd name="connsiteX0" fmla="*/ 46 w 2270310"/>
                      <a:gd name="connsiteY0" fmla="*/ 1495023 h 3333348"/>
                      <a:gd name="connsiteX1" fmla="*/ 1135111 w 2270310"/>
                      <a:gd name="connsiteY1" fmla="*/ 152206 h 3333348"/>
                      <a:gd name="connsiteX2" fmla="*/ 2270172 w 2270310"/>
                      <a:gd name="connsiteY2" fmla="*/ 1495023 h 3333348"/>
                      <a:gd name="connsiteX3" fmla="*/ 1119463 w 2270310"/>
                      <a:gd name="connsiteY3" fmla="*/ 3333348 h 3333348"/>
                      <a:gd name="connsiteX4" fmla="*/ 46 w 2270310"/>
                      <a:gd name="connsiteY4" fmla="*/ 1495023 h 3333348"/>
                      <a:gd name="connsiteX0" fmla="*/ 46 w 2270310"/>
                      <a:gd name="connsiteY0" fmla="*/ 1501426 h 3339751"/>
                      <a:gd name="connsiteX1" fmla="*/ 1135111 w 2270310"/>
                      <a:gd name="connsiteY1" fmla="*/ 158609 h 3339751"/>
                      <a:gd name="connsiteX2" fmla="*/ 2270172 w 2270310"/>
                      <a:gd name="connsiteY2" fmla="*/ 1501426 h 3339751"/>
                      <a:gd name="connsiteX3" fmla="*/ 1119463 w 2270310"/>
                      <a:gd name="connsiteY3" fmla="*/ 3339751 h 3339751"/>
                      <a:gd name="connsiteX4" fmla="*/ 46 w 2270310"/>
                      <a:gd name="connsiteY4" fmla="*/ 1501426 h 33397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310" h="3339751">
                        <a:moveTo>
                          <a:pt x="46" y="1501426"/>
                        </a:moveTo>
                        <a:cubicBezTo>
                          <a:pt x="-6094" y="664824"/>
                          <a:pt x="607566" y="-381258"/>
                          <a:pt x="1135111" y="158609"/>
                        </a:cubicBezTo>
                        <a:cubicBezTo>
                          <a:pt x="1588222" y="-410436"/>
                          <a:pt x="2281529" y="672128"/>
                          <a:pt x="2270172" y="1501426"/>
                        </a:cubicBezTo>
                        <a:cubicBezTo>
                          <a:pt x="2258815" y="2330724"/>
                          <a:pt x="1570032" y="2766637"/>
                          <a:pt x="1119463" y="3339751"/>
                        </a:cubicBezTo>
                        <a:cubicBezTo>
                          <a:pt x="647381" y="2745276"/>
                          <a:pt x="6186" y="2338028"/>
                          <a:pt x="46" y="1501426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CFF"/>
                      </a:gs>
                      <a:gs pos="100000">
                        <a:srgbClr val="FF33CC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4" name="楕円 5">
                    <a:extLst>
                      <a:ext uri="{FF2B5EF4-FFF2-40B4-BE49-F238E27FC236}">
                        <a16:creationId xmlns:a16="http://schemas.microsoft.com/office/drawing/2014/main" id="{C23B915B-ACC7-45A1-AA5D-475ADFE140C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747825" y="5119996"/>
                    <a:ext cx="463612" cy="545046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984822 h 3823147"/>
                      <a:gd name="connsiteX1" fmla="*/ 1143831 w 2270158"/>
                      <a:gd name="connsiteY1" fmla="*/ 0 h 3823147"/>
                      <a:gd name="connsiteX2" fmla="*/ 2270146 w 2270158"/>
                      <a:gd name="connsiteY2" fmla="*/ 1984822 h 3823147"/>
                      <a:gd name="connsiteX3" fmla="*/ 1119437 w 2270158"/>
                      <a:gd name="connsiteY3" fmla="*/ 3823147 h 3823147"/>
                      <a:gd name="connsiteX4" fmla="*/ 20 w 2270158"/>
                      <a:gd name="connsiteY4" fmla="*/ 1984822 h 3823147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722187 h 3560512"/>
                      <a:gd name="connsiteX1" fmla="*/ 1143831 w 2270158"/>
                      <a:gd name="connsiteY1" fmla="*/ 0 h 3560512"/>
                      <a:gd name="connsiteX2" fmla="*/ 2270146 w 2270158"/>
                      <a:gd name="connsiteY2" fmla="*/ 1722187 h 3560512"/>
                      <a:gd name="connsiteX3" fmla="*/ 1119437 w 2270158"/>
                      <a:gd name="connsiteY3" fmla="*/ 3560512 h 3560512"/>
                      <a:gd name="connsiteX4" fmla="*/ 20 w 2270158"/>
                      <a:gd name="connsiteY4" fmla="*/ 1722187 h 3560512"/>
                      <a:gd name="connsiteX0" fmla="*/ 20 w 2270162"/>
                      <a:gd name="connsiteY0" fmla="*/ 1794295 h 3632620"/>
                      <a:gd name="connsiteX1" fmla="*/ 1143831 w 2270162"/>
                      <a:gd name="connsiteY1" fmla="*/ 72108 h 3632620"/>
                      <a:gd name="connsiteX2" fmla="*/ 2270146 w 2270162"/>
                      <a:gd name="connsiteY2" fmla="*/ 1794295 h 3632620"/>
                      <a:gd name="connsiteX3" fmla="*/ 1119437 w 2270162"/>
                      <a:gd name="connsiteY3" fmla="*/ 3632620 h 3632620"/>
                      <a:gd name="connsiteX4" fmla="*/ 20 w 2270162"/>
                      <a:gd name="connsiteY4" fmla="*/ 1794295 h 3632620"/>
                      <a:gd name="connsiteX0" fmla="*/ 20 w 2270151"/>
                      <a:gd name="connsiteY0" fmla="*/ 1794718 h 3633043"/>
                      <a:gd name="connsiteX1" fmla="*/ 1143831 w 2270151"/>
                      <a:gd name="connsiteY1" fmla="*/ 72531 h 3633043"/>
                      <a:gd name="connsiteX2" fmla="*/ 2270146 w 2270151"/>
                      <a:gd name="connsiteY2" fmla="*/ 1794718 h 3633043"/>
                      <a:gd name="connsiteX3" fmla="*/ 1119437 w 2270151"/>
                      <a:gd name="connsiteY3" fmla="*/ 3633043 h 3633043"/>
                      <a:gd name="connsiteX4" fmla="*/ 20 w 2270151"/>
                      <a:gd name="connsiteY4" fmla="*/ 1794718 h 3633043"/>
                      <a:gd name="connsiteX0" fmla="*/ 9 w 2270140"/>
                      <a:gd name="connsiteY0" fmla="*/ 1432174 h 3270499"/>
                      <a:gd name="connsiteX1" fmla="*/ 1135074 w 2270140"/>
                      <a:gd name="connsiteY1" fmla="*/ 89357 h 3270499"/>
                      <a:gd name="connsiteX2" fmla="*/ 2270135 w 2270140"/>
                      <a:gd name="connsiteY2" fmla="*/ 1432174 h 3270499"/>
                      <a:gd name="connsiteX3" fmla="*/ 1119426 w 2270140"/>
                      <a:gd name="connsiteY3" fmla="*/ 3270499 h 3270499"/>
                      <a:gd name="connsiteX4" fmla="*/ 9 w 2270140"/>
                      <a:gd name="connsiteY4" fmla="*/ 1432174 h 3270499"/>
                      <a:gd name="connsiteX0" fmla="*/ 9 w 2270140"/>
                      <a:gd name="connsiteY0" fmla="*/ 1467744 h 3306069"/>
                      <a:gd name="connsiteX1" fmla="*/ 1135074 w 2270140"/>
                      <a:gd name="connsiteY1" fmla="*/ 124927 h 3306069"/>
                      <a:gd name="connsiteX2" fmla="*/ 2270135 w 2270140"/>
                      <a:gd name="connsiteY2" fmla="*/ 1467744 h 3306069"/>
                      <a:gd name="connsiteX3" fmla="*/ 1119426 w 2270140"/>
                      <a:gd name="connsiteY3" fmla="*/ 3306069 h 3306069"/>
                      <a:gd name="connsiteX4" fmla="*/ 9 w 2270140"/>
                      <a:gd name="connsiteY4" fmla="*/ 1467744 h 3306069"/>
                      <a:gd name="connsiteX0" fmla="*/ 9 w 2270140"/>
                      <a:gd name="connsiteY0" fmla="*/ 1485354 h 3323679"/>
                      <a:gd name="connsiteX1" fmla="*/ 1135074 w 2270140"/>
                      <a:gd name="connsiteY1" fmla="*/ 142537 h 3323679"/>
                      <a:gd name="connsiteX2" fmla="*/ 2270135 w 2270140"/>
                      <a:gd name="connsiteY2" fmla="*/ 1485354 h 3323679"/>
                      <a:gd name="connsiteX3" fmla="*/ 1119426 w 2270140"/>
                      <a:gd name="connsiteY3" fmla="*/ 3323679 h 3323679"/>
                      <a:gd name="connsiteX4" fmla="*/ 9 w 2270140"/>
                      <a:gd name="connsiteY4" fmla="*/ 1485354 h 3323679"/>
                      <a:gd name="connsiteX0" fmla="*/ 46 w 2270177"/>
                      <a:gd name="connsiteY0" fmla="*/ 1491102 h 3329427"/>
                      <a:gd name="connsiteX1" fmla="*/ 1135111 w 2270177"/>
                      <a:gd name="connsiteY1" fmla="*/ 148285 h 3329427"/>
                      <a:gd name="connsiteX2" fmla="*/ 2270172 w 2270177"/>
                      <a:gd name="connsiteY2" fmla="*/ 1491102 h 3329427"/>
                      <a:gd name="connsiteX3" fmla="*/ 1119463 w 2270177"/>
                      <a:gd name="connsiteY3" fmla="*/ 3329427 h 3329427"/>
                      <a:gd name="connsiteX4" fmla="*/ 46 w 2270177"/>
                      <a:gd name="connsiteY4" fmla="*/ 1491102 h 3329427"/>
                      <a:gd name="connsiteX0" fmla="*/ 46 w 2270298"/>
                      <a:gd name="connsiteY0" fmla="*/ 1505881 h 3344206"/>
                      <a:gd name="connsiteX1" fmla="*/ 1135111 w 2270298"/>
                      <a:gd name="connsiteY1" fmla="*/ 163064 h 3344206"/>
                      <a:gd name="connsiteX2" fmla="*/ 2270172 w 2270298"/>
                      <a:gd name="connsiteY2" fmla="*/ 1505881 h 3344206"/>
                      <a:gd name="connsiteX3" fmla="*/ 1119463 w 2270298"/>
                      <a:gd name="connsiteY3" fmla="*/ 3344206 h 3344206"/>
                      <a:gd name="connsiteX4" fmla="*/ 46 w 2270298"/>
                      <a:gd name="connsiteY4" fmla="*/ 1505881 h 3344206"/>
                      <a:gd name="connsiteX0" fmla="*/ 46 w 2270310"/>
                      <a:gd name="connsiteY0" fmla="*/ 1495023 h 3333348"/>
                      <a:gd name="connsiteX1" fmla="*/ 1135111 w 2270310"/>
                      <a:gd name="connsiteY1" fmla="*/ 152206 h 3333348"/>
                      <a:gd name="connsiteX2" fmla="*/ 2270172 w 2270310"/>
                      <a:gd name="connsiteY2" fmla="*/ 1495023 h 3333348"/>
                      <a:gd name="connsiteX3" fmla="*/ 1119463 w 2270310"/>
                      <a:gd name="connsiteY3" fmla="*/ 3333348 h 3333348"/>
                      <a:gd name="connsiteX4" fmla="*/ 46 w 2270310"/>
                      <a:gd name="connsiteY4" fmla="*/ 1495023 h 3333348"/>
                      <a:gd name="connsiteX0" fmla="*/ 46 w 2270310"/>
                      <a:gd name="connsiteY0" fmla="*/ 1501426 h 3339751"/>
                      <a:gd name="connsiteX1" fmla="*/ 1135111 w 2270310"/>
                      <a:gd name="connsiteY1" fmla="*/ 158609 h 3339751"/>
                      <a:gd name="connsiteX2" fmla="*/ 2270172 w 2270310"/>
                      <a:gd name="connsiteY2" fmla="*/ 1501426 h 3339751"/>
                      <a:gd name="connsiteX3" fmla="*/ 1119463 w 2270310"/>
                      <a:gd name="connsiteY3" fmla="*/ 3339751 h 3339751"/>
                      <a:gd name="connsiteX4" fmla="*/ 46 w 2270310"/>
                      <a:gd name="connsiteY4" fmla="*/ 1501426 h 33397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310" h="3339751">
                        <a:moveTo>
                          <a:pt x="46" y="1501426"/>
                        </a:moveTo>
                        <a:cubicBezTo>
                          <a:pt x="-6094" y="664824"/>
                          <a:pt x="607566" y="-381258"/>
                          <a:pt x="1135111" y="158609"/>
                        </a:cubicBezTo>
                        <a:cubicBezTo>
                          <a:pt x="1588222" y="-410436"/>
                          <a:pt x="2281529" y="672128"/>
                          <a:pt x="2270172" y="1501426"/>
                        </a:cubicBezTo>
                        <a:cubicBezTo>
                          <a:pt x="2258815" y="2330724"/>
                          <a:pt x="1570032" y="2766637"/>
                          <a:pt x="1119463" y="3339751"/>
                        </a:cubicBezTo>
                        <a:cubicBezTo>
                          <a:pt x="647381" y="2745276"/>
                          <a:pt x="6186" y="2338028"/>
                          <a:pt x="46" y="1501426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CFF"/>
                      </a:gs>
                      <a:gs pos="100000">
                        <a:srgbClr val="FF33CC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5" name="楕円 5">
                    <a:extLst>
                      <a:ext uri="{FF2B5EF4-FFF2-40B4-BE49-F238E27FC236}">
                        <a16:creationId xmlns:a16="http://schemas.microsoft.com/office/drawing/2014/main" id="{7F81ED13-9302-451F-B5EF-E4A38A7782B2}"/>
                      </a:ext>
                    </a:extLst>
                  </p:cNvPr>
                  <p:cNvSpPr/>
                  <p:nvPr/>
                </p:nvSpPr>
                <p:spPr>
                  <a:xfrm>
                    <a:off x="2963387" y="4824721"/>
                    <a:ext cx="577536" cy="545046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984822 h 3823147"/>
                      <a:gd name="connsiteX1" fmla="*/ 1143831 w 2270158"/>
                      <a:gd name="connsiteY1" fmla="*/ 0 h 3823147"/>
                      <a:gd name="connsiteX2" fmla="*/ 2270146 w 2270158"/>
                      <a:gd name="connsiteY2" fmla="*/ 1984822 h 3823147"/>
                      <a:gd name="connsiteX3" fmla="*/ 1119437 w 2270158"/>
                      <a:gd name="connsiteY3" fmla="*/ 3823147 h 3823147"/>
                      <a:gd name="connsiteX4" fmla="*/ 20 w 2270158"/>
                      <a:gd name="connsiteY4" fmla="*/ 1984822 h 3823147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722187 h 3560512"/>
                      <a:gd name="connsiteX1" fmla="*/ 1143831 w 2270158"/>
                      <a:gd name="connsiteY1" fmla="*/ 0 h 3560512"/>
                      <a:gd name="connsiteX2" fmla="*/ 2270146 w 2270158"/>
                      <a:gd name="connsiteY2" fmla="*/ 1722187 h 3560512"/>
                      <a:gd name="connsiteX3" fmla="*/ 1119437 w 2270158"/>
                      <a:gd name="connsiteY3" fmla="*/ 3560512 h 3560512"/>
                      <a:gd name="connsiteX4" fmla="*/ 20 w 2270158"/>
                      <a:gd name="connsiteY4" fmla="*/ 1722187 h 3560512"/>
                      <a:gd name="connsiteX0" fmla="*/ 20 w 2270162"/>
                      <a:gd name="connsiteY0" fmla="*/ 1794295 h 3632620"/>
                      <a:gd name="connsiteX1" fmla="*/ 1143831 w 2270162"/>
                      <a:gd name="connsiteY1" fmla="*/ 72108 h 3632620"/>
                      <a:gd name="connsiteX2" fmla="*/ 2270146 w 2270162"/>
                      <a:gd name="connsiteY2" fmla="*/ 1794295 h 3632620"/>
                      <a:gd name="connsiteX3" fmla="*/ 1119437 w 2270162"/>
                      <a:gd name="connsiteY3" fmla="*/ 3632620 h 3632620"/>
                      <a:gd name="connsiteX4" fmla="*/ 20 w 2270162"/>
                      <a:gd name="connsiteY4" fmla="*/ 1794295 h 3632620"/>
                      <a:gd name="connsiteX0" fmla="*/ 20 w 2270151"/>
                      <a:gd name="connsiteY0" fmla="*/ 1794718 h 3633043"/>
                      <a:gd name="connsiteX1" fmla="*/ 1143831 w 2270151"/>
                      <a:gd name="connsiteY1" fmla="*/ 72531 h 3633043"/>
                      <a:gd name="connsiteX2" fmla="*/ 2270146 w 2270151"/>
                      <a:gd name="connsiteY2" fmla="*/ 1794718 h 3633043"/>
                      <a:gd name="connsiteX3" fmla="*/ 1119437 w 2270151"/>
                      <a:gd name="connsiteY3" fmla="*/ 3633043 h 3633043"/>
                      <a:gd name="connsiteX4" fmla="*/ 20 w 2270151"/>
                      <a:gd name="connsiteY4" fmla="*/ 1794718 h 3633043"/>
                      <a:gd name="connsiteX0" fmla="*/ 9 w 2270140"/>
                      <a:gd name="connsiteY0" fmla="*/ 1432174 h 3270499"/>
                      <a:gd name="connsiteX1" fmla="*/ 1135074 w 2270140"/>
                      <a:gd name="connsiteY1" fmla="*/ 89357 h 3270499"/>
                      <a:gd name="connsiteX2" fmla="*/ 2270135 w 2270140"/>
                      <a:gd name="connsiteY2" fmla="*/ 1432174 h 3270499"/>
                      <a:gd name="connsiteX3" fmla="*/ 1119426 w 2270140"/>
                      <a:gd name="connsiteY3" fmla="*/ 3270499 h 3270499"/>
                      <a:gd name="connsiteX4" fmla="*/ 9 w 2270140"/>
                      <a:gd name="connsiteY4" fmla="*/ 1432174 h 3270499"/>
                      <a:gd name="connsiteX0" fmla="*/ 9 w 2270140"/>
                      <a:gd name="connsiteY0" fmla="*/ 1467744 h 3306069"/>
                      <a:gd name="connsiteX1" fmla="*/ 1135074 w 2270140"/>
                      <a:gd name="connsiteY1" fmla="*/ 124927 h 3306069"/>
                      <a:gd name="connsiteX2" fmla="*/ 2270135 w 2270140"/>
                      <a:gd name="connsiteY2" fmla="*/ 1467744 h 3306069"/>
                      <a:gd name="connsiteX3" fmla="*/ 1119426 w 2270140"/>
                      <a:gd name="connsiteY3" fmla="*/ 3306069 h 3306069"/>
                      <a:gd name="connsiteX4" fmla="*/ 9 w 2270140"/>
                      <a:gd name="connsiteY4" fmla="*/ 1467744 h 3306069"/>
                      <a:gd name="connsiteX0" fmla="*/ 9 w 2270140"/>
                      <a:gd name="connsiteY0" fmla="*/ 1485354 h 3323679"/>
                      <a:gd name="connsiteX1" fmla="*/ 1135074 w 2270140"/>
                      <a:gd name="connsiteY1" fmla="*/ 142537 h 3323679"/>
                      <a:gd name="connsiteX2" fmla="*/ 2270135 w 2270140"/>
                      <a:gd name="connsiteY2" fmla="*/ 1485354 h 3323679"/>
                      <a:gd name="connsiteX3" fmla="*/ 1119426 w 2270140"/>
                      <a:gd name="connsiteY3" fmla="*/ 3323679 h 3323679"/>
                      <a:gd name="connsiteX4" fmla="*/ 9 w 2270140"/>
                      <a:gd name="connsiteY4" fmla="*/ 1485354 h 3323679"/>
                      <a:gd name="connsiteX0" fmla="*/ 46 w 2270177"/>
                      <a:gd name="connsiteY0" fmla="*/ 1491102 h 3329427"/>
                      <a:gd name="connsiteX1" fmla="*/ 1135111 w 2270177"/>
                      <a:gd name="connsiteY1" fmla="*/ 148285 h 3329427"/>
                      <a:gd name="connsiteX2" fmla="*/ 2270172 w 2270177"/>
                      <a:gd name="connsiteY2" fmla="*/ 1491102 h 3329427"/>
                      <a:gd name="connsiteX3" fmla="*/ 1119463 w 2270177"/>
                      <a:gd name="connsiteY3" fmla="*/ 3329427 h 3329427"/>
                      <a:gd name="connsiteX4" fmla="*/ 46 w 2270177"/>
                      <a:gd name="connsiteY4" fmla="*/ 1491102 h 3329427"/>
                      <a:gd name="connsiteX0" fmla="*/ 46 w 2270298"/>
                      <a:gd name="connsiteY0" fmla="*/ 1505881 h 3344206"/>
                      <a:gd name="connsiteX1" fmla="*/ 1135111 w 2270298"/>
                      <a:gd name="connsiteY1" fmla="*/ 163064 h 3344206"/>
                      <a:gd name="connsiteX2" fmla="*/ 2270172 w 2270298"/>
                      <a:gd name="connsiteY2" fmla="*/ 1505881 h 3344206"/>
                      <a:gd name="connsiteX3" fmla="*/ 1119463 w 2270298"/>
                      <a:gd name="connsiteY3" fmla="*/ 3344206 h 3344206"/>
                      <a:gd name="connsiteX4" fmla="*/ 46 w 2270298"/>
                      <a:gd name="connsiteY4" fmla="*/ 1505881 h 3344206"/>
                      <a:gd name="connsiteX0" fmla="*/ 46 w 2270310"/>
                      <a:gd name="connsiteY0" fmla="*/ 1495023 h 3333348"/>
                      <a:gd name="connsiteX1" fmla="*/ 1135111 w 2270310"/>
                      <a:gd name="connsiteY1" fmla="*/ 152206 h 3333348"/>
                      <a:gd name="connsiteX2" fmla="*/ 2270172 w 2270310"/>
                      <a:gd name="connsiteY2" fmla="*/ 1495023 h 3333348"/>
                      <a:gd name="connsiteX3" fmla="*/ 1119463 w 2270310"/>
                      <a:gd name="connsiteY3" fmla="*/ 3333348 h 3333348"/>
                      <a:gd name="connsiteX4" fmla="*/ 46 w 2270310"/>
                      <a:gd name="connsiteY4" fmla="*/ 1495023 h 3333348"/>
                      <a:gd name="connsiteX0" fmla="*/ 46 w 2270310"/>
                      <a:gd name="connsiteY0" fmla="*/ 1501426 h 3339751"/>
                      <a:gd name="connsiteX1" fmla="*/ 1135111 w 2270310"/>
                      <a:gd name="connsiteY1" fmla="*/ 158609 h 3339751"/>
                      <a:gd name="connsiteX2" fmla="*/ 2270172 w 2270310"/>
                      <a:gd name="connsiteY2" fmla="*/ 1501426 h 3339751"/>
                      <a:gd name="connsiteX3" fmla="*/ 1119463 w 2270310"/>
                      <a:gd name="connsiteY3" fmla="*/ 3339751 h 3339751"/>
                      <a:gd name="connsiteX4" fmla="*/ 46 w 2270310"/>
                      <a:gd name="connsiteY4" fmla="*/ 1501426 h 33397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310" h="3339751">
                        <a:moveTo>
                          <a:pt x="46" y="1501426"/>
                        </a:moveTo>
                        <a:cubicBezTo>
                          <a:pt x="-6094" y="664824"/>
                          <a:pt x="607566" y="-381258"/>
                          <a:pt x="1135111" y="158609"/>
                        </a:cubicBezTo>
                        <a:cubicBezTo>
                          <a:pt x="1588222" y="-410436"/>
                          <a:pt x="2281529" y="672128"/>
                          <a:pt x="2270172" y="1501426"/>
                        </a:cubicBezTo>
                        <a:cubicBezTo>
                          <a:pt x="2258815" y="2330724"/>
                          <a:pt x="1570032" y="2766637"/>
                          <a:pt x="1119463" y="3339751"/>
                        </a:cubicBezTo>
                        <a:cubicBezTo>
                          <a:pt x="647381" y="2745276"/>
                          <a:pt x="6186" y="2338028"/>
                          <a:pt x="46" y="1501426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CFF"/>
                      </a:gs>
                      <a:gs pos="100000">
                        <a:srgbClr val="FF33CC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6" name="楕円 5">
                    <a:extLst>
                      <a:ext uri="{FF2B5EF4-FFF2-40B4-BE49-F238E27FC236}">
                        <a16:creationId xmlns:a16="http://schemas.microsoft.com/office/drawing/2014/main" id="{508E6631-3F3A-449A-9F82-74ED73C983D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963387" y="5415271"/>
                    <a:ext cx="577536" cy="545046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984822 h 3823147"/>
                      <a:gd name="connsiteX1" fmla="*/ 1143831 w 2270158"/>
                      <a:gd name="connsiteY1" fmla="*/ 0 h 3823147"/>
                      <a:gd name="connsiteX2" fmla="*/ 2270146 w 2270158"/>
                      <a:gd name="connsiteY2" fmla="*/ 1984822 h 3823147"/>
                      <a:gd name="connsiteX3" fmla="*/ 1119437 w 2270158"/>
                      <a:gd name="connsiteY3" fmla="*/ 3823147 h 3823147"/>
                      <a:gd name="connsiteX4" fmla="*/ 20 w 2270158"/>
                      <a:gd name="connsiteY4" fmla="*/ 1984822 h 3823147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722187 h 3560512"/>
                      <a:gd name="connsiteX1" fmla="*/ 1143831 w 2270158"/>
                      <a:gd name="connsiteY1" fmla="*/ 0 h 3560512"/>
                      <a:gd name="connsiteX2" fmla="*/ 2270146 w 2270158"/>
                      <a:gd name="connsiteY2" fmla="*/ 1722187 h 3560512"/>
                      <a:gd name="connsiteX3" fmla="*/ 1119437 w 2270158"/>
                      <a:gd name="connsiteY3" fmla="*/ 3560512 h 3560512"/>
                      <a:gd name="connsiteX4" fmla="*/ 20 w 2270158"/>
                      <a:gd name="connsiteY4" fmla="*/ 1722187 h 3560512"/>
                      <a:gd name="connsiteX0" fmla="*/ 20 w 2270162"/>
                      <a:gd name="connsiteY0" fmla="*/ 1794295 h 3632620"/>
                      <a:gd name="connsiteX1" fmla="*/ 1143831 w 2270162"/>
                      <a:gd name="connsiteY1" fmla="*/ 72108 h 3632620"/>
                      <a:gd name="connsiteX2" fmla="*/ 2270146 w 2270162"/>
                      <a:gd name="connsiteY2" fmla="*/ 1794295 h 3632620"/>
                      <a:gd name="connsiteX3" fmla="*/ 1119437 w 2270162"/>
                      <a:gd name="connsiteY3" fmla="*/ 3632620 h 3632620"/>
                      <a:gd name="connsiteX4" fmla="*/ 20 w 2270162"/>
                      <a:gd name="connsiteY4" fmla="*/ 1794295 h 3632620"/>
                      <a:gd name="connsiteX0" fmla="*/ 20 w 2270151"/>
                      <a:gd name="connsiteY0" fmla="*/ 1794718 h 3633043"/>
                      <a:gd name="connsiteX1" fmla="*/ 1143831 w 2270151"/>
                      <a:gd name="connsiteY1" fmla="*/ 72531 h 3633043"/>
                      <a:gd name="connsiteX2" fmla="*/ 2270146 w 2270151"/>
                      <a:gd name="connsiteY2" fmla="*/ 1794718 h 3633043"/>
                      <a:gd name="connsiteX3" fmla="*/ 1119437 w 2270151"/>
                      <a:gd name="connsiteY3" fmla="*/ 3633043 h 3633043"/>
                      <a:gd name="connsiteX4" fmla="*/ 20 w 2270151"/>
                      <a:gd name="connsiteY4" fmla="*/ 1794718 h 3633043"/>
                      <a:gd name="connsiteX0" fmla="*/ 9 w 2270140"/>
                      <a:gd name="connsiteY0" fmla="*/ 1432174 h 3270499"/>
                      <a:gd name="connsiteX1" fmla="*/ 1135074 w 2270140"/>
                      <a:gd name="connsiteY1" fmla="*/ 89357 h 3270499"/>
                      <a:gd name="connsiteX2" fmla="*/ 2270135 w 2270140"/>
                      <a:gd name="connsiteY2" fmla="*/ 1432174 h 3270499"/>
                      <a:gd name="connsiteX3" fmla="*/ 1119426 w 2270140"/>
                      <a:gd name="connsiteY3" fmla="*/ 3270499 h 3270499"/>
                      <a:gd name="connsiteX4" fmla="*/ 9 w 2270140"/>
                      <a:gd name="connsiteY4" fmla="*/ 1432174 h 3270499"/>
                      <a:gd name="connsiteX0" fmla="*/ 9 w 2270140"/>
                      <a:gd name="connsiteY0" fmla="*/ 1467744 h 3306069"/>
                      <a:gd name="connsiteX1" fmla="*/ 1135074 w 2270140"/>
                      <a:gd name="connsiteY1" fmla="*/ 124927 h 3306069"/>
                      <a:gd name="connsiteX2" fmla="*/ 2270135 w 2270140"/>
                      <a:gd name="connsiteY2" fmla="*/ 1467744 h 3306069"/>
                      <a:gd name="connsiteX3" fmla="*/ 1119426 w 2270140"/>
                      <a:gd name="connsiteY3" fmla="*/ 3306069 h 3306069"/>
                      <a:gd name="connsiteX4" fmla="*/ 9 w 2270140"/>
                      <a:gd name="connsiteY4" fmla="*/ 1467744 h 3306069"/>
                      <a:gd name="connsiteX0" fmla="*/ 9 w 2270140"/>
                      <a:gd name="connsiteY0" fmla="*/ 1485354 h 3323679"/>
                      <a:gd name="connsiteX1" fmla="*/ 1135074 w 2270140"/>
                      <a:gd name="connsiteY1" fmla="*/ 142537 h 3323679"/>
                      <a:gd name="connsiteX2" fmla="*/ 2270135 w 2270140"/>
                      <a:gd name="connsiteY2" fmla="*/ 1485354 h 3323679"/>
                      <a:gd name="connsiteX3" fmla="*/ 1119426 w 2270140"/>
                      <a:gd name="connsiteY3" fmla="*/ 3323679 h 3323679"/>
                      <a:gd name="connsiteX4" fmla="*/ 9 w 2270140"/>
                      <a:gd name="connsiteY4" fmla="*/ 1485354 h 3323679"/>
                      <a:gd name="connsiteX0" fmla="*/ 46 w 2270177"/>
                      <a:gd name="connsiteY0" fmla="*/ 1491102 h 3329427"/>
                      <a:gd name="connsiteX1" fmla="*/ 1135111 w 2270177"/>
                      <a:gd name="connsiteY1" fmla="*/ 148285 h 3329427"/>
                      <a:gd name="connsiteX2" fmla="*/ 2270172 w 2270177"/>
                      <a:gd name="connsiteY2" fmla="*/ 1491102 h 3329427"/>
                      <a:gd name="connsiteX3" fmla="*/ 1119463 w 2270177"/>
                      <a:gd name="connsiteY3" fmla="*/ 3329427 h 3329427"/>
                      <a:gd name="connsiteX4" fmla="*/ 46 w 2270177"/>
                      <a:gd name="connsiteY4" fmla="*/ 1491102 h 3329427"/>
                      <a:gd name="connsiteX0" fmla="*/ 46 w 2270298"/>
                      <a:gd name="connsiteY0" fmla="*/ 1505881 h 3344206"/>
                      <a:gd name="connsiteX1" fmla="*/ 1135111 w 2270298"/>
                      <a:gd name="connsiteY1" fmla="*/ 163064 h 3344206"/>
                      <a:gd name="connsiteX2" fmla="*/ 2270172 w 2270298"/>
                      <a:gd name="connsiteY2" fmla="*/ 1505881 h 3344206"/>
                      <a:gd name="connsiteX3" fmla="*/ 1119463 w 2270298"/>
                      <a:gd name="connsiteY3" fmla="*/ 3344206 h 3344206"/>
                      <a:gd name="connsiteX4" fmla="*/ 46 w 2270298"/>
                      <a:gd name="connsiteY4" fmla="*/ 1505881 h 3344206"/>
                      <a:gd name="connsiteX0" fmla="*/ 46 w 2270310"/>
                      <a:gd name="connsiteY0" fmla="*/ 1495023 h 3333348"/>
                      <a:gd name="connsiteX1" fmla="*/ 1135111 w 2270310"/>
                      <a:gd name="connsiteY1" fmla="*/ 152206 h 3333348"/>
                      <a:gd name="connsiteX2" fmla="*/ 2270172 w 2270310"/>
                      <a:gd name="connsiteY2" fmla="*/ 1495023 h 3333348"/>
                      <a:gd name="connsiteX3" fmla="*/ 1119463 w 2270310"/>
                      <a:gd name="connsiteY3" fmla="*/ 3333348 h 3333348"/>
                      <a:gd name="connsiteX4" fmla="*/ 46 w 2270310"/>
                      <a:gd name="connsiteY4" fmla="*/ 1495023 h 3333348"/>
                      <a:gd name="connsiteX0" fmla="*/ 46 w 2270310"/>
                      <a:gd name="connsiteY0" fmla="*/ 1501426 h 3339751"/>
                      <a:gd name="connsiteX1" fmla="*/ 1135111 w 2270310"/>
                      <a:gd name="connsiteY1" fmla="*/ 158609 h 3339751"/>
                      <a:gd name="connsiteX2" fmla="*/ 2270172 w 2270310"/>
                      <a:gd name="connsiteY2" fmla="*/ 1501426 h 3339751"/>
                      <a:gd name="connsiteX3" fmla="*/ 1119463 w 2270310"/>
                      <a:gd name="connsiteY3" fmla="*/ 3339751 h 3339751"/>
                      <a:gd name="connsiteX4" fmla="*/ 46 w 2270310"/>
                      <a:gd name="connsiteY4" fmla="*/ 1501426 h 33397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310" h="3339751">
                        <a:moveTo>
                          <a:pt x="46" y="1501426"/>
                        </a:moveTo>
                        <a:cubicBezTo>
                          <a:pt x="-6094" y="664824"/>
                          <a:pt x="607566" y="-381258"/>
                          <a:pt x="1135111" y="158609"/>
                        </a:cubicBezTo>
                        <a:cubicBezTo>
                          <a:pt x="1588222" y="-410436"/>
                          <a:pt x="2281529" y="672128"/>
                          <a:pt x="2270172" y="1501426"/>
                        </a:cubicBezTo>
                        <a:cubicBezTo>
                          <a:pt x="2258815" y="2330724"/>
                          <a:pt x="1570032" y="2766637"/>
                          <a:pt x="1119463" y="3339751"/>
                        </a:cubicBezTo>
                        <a:cubicBezTo>
                          <a:pt x="647381" y="2745276"/>
                          <a:pt x="6186" y="2338028"/>
                          <a:pt x="46" y="1501426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CFF"/>
                      </a:gs>
                      <a:gs pos="100000">
                        <a:srgbClr val="FF33CC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7" name="楕円 286">
                    <a:extLst>
                      <a:ext uri="{FF2B5EF4-FFF2-40B4-BE49-F238E27FC236}">
                        <a16:creationId xmlns:a16="http://schemas.microsoft.com/office/drawing/2014/main" id="{DC197850-0022-46E3-9104-2D80FB4E2AD2}"/>
                      </a:ext>
                    </a:extLst>
                  </p:cNvPr>
                  <p:cNvSpPr/>
                  <p:nvPr/>
                </p:nvSpPr>
                <p:spPr>
                  <a:xfrm>
                    <a:off x="3201514" y="5341879"/>
                    <a:ext cx="101280" cy="10128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4">
                          <a:lumMod val="20000"/>
                          <a:lumOff val="80000"/>
                        </a:schemeClr>
                      </a:gs>
                      <a:gs pos="100000">
                        <a:schemeClr val="accent4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77" name="グループ化 276">
                  <a:extLst>
                    <a:ext uri="{FF2B5EF4-FFF2-40B4-BE49-F238E27FC236}">
                      <a16:creationId xmlns:a16="http://schemas.microsoft.com/office/drawing/2014/main" id="{B2144C93-F5B9-47B3-8751-70039D43BBA5}"/>
                    </a:ext>
                  </a:extLst>
                </p:cNvPr>
                <p:cNvGrpSpPr/>
                <p:nvPr/>
              </p:nvGrpSpPr>
              <p:grpSpPr>
                <a:xfrm rot="19800000" flipV="1">
                  <a:off x="5059051" y="5735827"/>
                  <a:ext cx="807124" cy="560788"/>
                  <a:chOff x="2707108" y="4824721"/>
                  <a:chExt cx="1090093" cy="1135596"/>
                </a:xfrm>
              </p:grpSpPr>
              <p:sp>
                <p:nvSpPr>
                  <p:cNvPr id="278" name="楕円 5">
                    <a:extLst>
                      <a:ext uri="{FF2B5EF4-FFF2-40B4-BE49-F238E27FC236}">
                        <a16:creationId xmlns:a16="http://schemas.microsoft.com/office/drawing/2014/main" id="{5FCA0924-C315-49A1-A041-1438E353232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292872" y="5119996"/>
                    <a:ext cx="463612" cy="545046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984822 h 3823147"/>
                      <a:gd name="connsiteX1" fmla="*/ 1143831 w 2270158"/>
                      <a:gd name="connsiteY1" fmla="*/ 0 h 3823147"/>
                      <a:gd name="connsiteX2" fmla="*/ 2270146 w 2270158"/>
                      <a:gd name="connsiteY2" fmla="*/ 1984822 h 3823147"/>
                      <a:gd name="connsiteX3" fmla="*/ 1119437 w 2270158"/>
                      <a:gd name="connsiteY3" fmla="*/ 3823147 h 3823147"/>
                      <a:gd name="connsiteX4" fmla="*/ 20 w 2270158"/>
                      <a:gd name="connsiteY4" fmla="*/ 1984822 h 3823147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722187 h 3560512"/>
                      <a:gd name="connsiteX1" fmla="*/ 1143831 w 2270158"/>
                      <a:gd name="connsiteY1" fmla="*/ 0 h 3560512"/>
                      <a:gd name="connsiteX2" fmla="*/ 2270146 w 2270158"/>
                      <a:gd name="connsiteY2" fmla="*/ 1722187 h 3560512"/>
                      <a:gd name="connsiteX3" fmla="*/ 1119437 w 2270158"/>
                      <a:gd name="connsiteY3" fmla="*/ 3560512 h 3560512"/>
                      <a:gd name="connsiteX4" fmla="*/ 20 w 2270158"/>
                      <a:gd name="connsiteY4" fmla="*/ 1722187 h 3560512"/>
                      <a:gd name="connsiteX0" fmla="*/ 20 w 2270162"/>
                      <a:gd name="connsiteY0" fmla="*/ 1794295 h 3632620"/>
                      <a:gd name="connsiteX1" fmla="*/ 1143831 w 2270162"/>
                      <a:gd name="connsiteY1" fmla="*/ 72108 h 3632620"/>
                      <a:gd name="connsiteX2" fmla="*/ 2270146 w 2270162"/>
                      <a:gd name="connsiteY2" fmla="*/ 1794295 h 3632620"/>
                      <a:gd name="connsiteX3" fmla="*/ 1119437 w 2270162"/>
                      <a:gd name="connsiteY3" fmla="*/ 3632620 h 3632620"/>
                      <a:gd name="connsiteX4" fmla="*/ 20 w 2270162"/>
                      <a:gd name="connsiteY4" fmla="*/ 1794295 h 3632620"/>
                      <a:gd name="connsiteX0" fmla="*/ 20 w 2270151"/>
                      <a:gd name="connsiteY0" fmla="*/ 1794718 h 3633043"/>
                      <a:gd name="connsiteX1" fmla="*/ 1143831 w 2270151"/>
                      <a:gd name="connsiteY1" fmla="*/ 72531 h 3633043"/>
                      <a:gd name="connsiteX2" fmla="*/ 2270146 w 2270151"/>
                      <a:gd name="connsiteY2" fmla="*/ 1794718 h 3633043"/>
                      <a:gd name="connsiteX3" fmla="*/ 1119437 w 2270151"/>
                      <a:gd name="connsiteY3" fmla="*/ 3633043 h 3633043"/>
                      <a:gd name="connsiteX4" fmla="*/ 20 w 2270151"/>
                      <a:gd name="connsiteY4" fmla="*/ 1794718 h 3633043"/>
                      <a:gd name="connsiteX0" fmla="*/ 9 w 2270140"/>
                      <a:gd name="connsiteY0" fmla="*/ 1432174 h 3270499"/>
                      <a:gd name="connsiteX1" fmla="*/ 1135074 w 2270140"/>
                      <a:gd name="connsiteY1" fmla="*/ 89357 h 3270499"/>
                      <a:gd name="connsiteX2" fmla="*/ 2270135 w 2270140"/>
                      <a:gd name="connsiteY2" fmla="*/ 1432174 h 3270499"/>
                      <a:gd name="connsiteX3" fmla="*/ 1119426 w 2270140"/>
                      <a:gd name="connsiteY3" fmla="*/ 3270499 h 3270499"/>
                      <a:gd name="connsiteX4" fmla="*/ 9 w 2270140"/>
                      <a:gd name="connsiteY4" fmla="*/ 1432174 h 3270499"/>
                      <a:gd name="connsiteX0" fmla="*/ 9 w 2270140"/>
                      <a:gd name="connsiteY0" fmla="*/ 1467744 h 3306069"/>
                      <a:gd name="connsiteX1" fmla="*/ 1135074 w 2270140"/>
                      <a:gd name="connsiteY1" fmla="*/ 124927 h 3306069"/>
                      <a:gd name="connsiteX2" fmla="*/ 2270135 w 2270140"/>
                      <a:gd name="connsiteY2" fmla="*/ 1467744 h 3306069"/>
                      <a:gd name="connsiteX3" fmla="*/ 1119426 w 2270140"/>
                      <a:gd name="connsiteY3" fmla="*/ 3306069 h 3306069"/>
                      <a:gd name="connsiteX4" fmla="*/ 9 w 2270140"/>
                      <a:gd name="connsiteY4" fmla="*/ 1467744 h 3306069"/>
                      <a:gd name="connsiteX0" fmla="*/ 9 w 2270140"/>
                      <a:gd name="connsiteY0" fmla="*/ 1485354 h 3323679"/>
                      <a:gd name="connsiteX1" fmla="*/ 1135074 w 2270140"/>
                      <a:gd name="connsiteY1" fmla="*/ 142537 h 3323679"/>
                      <a:gd name="connsiteX2" fmla="*/ 2270135 w 2270140"/>
                      <a:gd name="connsiteY2" fmla="*/ 1485354 h 3323679"/>
                      <a:gd name="connsiteX3" fmla="*/ 1119426 w 2270140"/>
                      <a:gd name="connsiteY3" fmla="*/ 3323679 h 3323679"/>
                      <a:gd name="connsiteX4" fmla="*/ 9 w 2270140"/>
                      <a:gd name="connsiteY4" fmla="*/ 1485354 h 3323679"/>
                      <a:gd name="connsiteX0" fmla="*/ 46 w 2270177"/>
                      <a:gd name="connsiteY0" fmla="*/ 1491102 h 3329427"/>
                      <a:gd name="connsiteX1" fmla="*/ 1135111 w 2270177"/>
                      <a:gd name="connsiteY1" fmla="*/ 148285 h 3329427"/>
                      <a:gd name="connsiteX2" fmla="*/ 2270172 w 2270177"/>
                      <a:gd name="connsiteY2" fmla="*/ 1491102 h 3329427"/>
                      <a:gd name="connsiteX3" fmla="*/ 1119463 w 2270177"/>
                      <a:gd name="connsiteY3" fmla="*/ 3329427 h 3329427"/>
                      <a:gd name="connsiteX4" fmla="*/ 46 w 2270177"/>
                      <a:gd name="connsiteY4" fmla="*/ 1491102 h 3329427"/>
                      <a:gd name="connsiteX0" fmla="*/ 46 w 2270298"/>
                      <a:gd name="connsiteY0" fmla="*/ 1505881 h 3344206"/>
                      <a:gd name="connsiteX1" fmla="*/ 1135111 w 2270298"/>
                      <a:gd name="connsiteY1" fmla="*/ 163064 h 3344206"/>
                      <a:gd name="connsiteX2" fmla="*/ 2270172 w 2270298"/>
                      <a:gd name="connsiteY2" fmla="*/ 1505881 h 3344206"/>
                      <a:gd name="connsiteX3" fmla="*/ 1119463 w 2270298"/>
                      <a:gd name="connsiteY3" fmla="*/ 3344206 h 3344206"/>
                      <a:gd name="connsiteX4" fmla="*/ 46 w 2270298"/>
                      <a:gd name="connsiteY4" fmla="*/ 1505881 h 3344206"/>
                      <a:gd name="connsiteX0" fmla="*/ 46 w 2270310"/>
                      <a:gd name="connsiteY0" fmla="*/ 1495023 h 3333348"/>
                      <a:gd name="connsiteX1" fmla="*/ 1135111 w 2270310"/>
                      <a:gd name="connsiteY1" fmla="*/ 152206 h 3333348"/>
                      <a:gd name="connsiteX2" fmla="*/ 2270172 w 2270310"/>
                      <a:gd name="connsiteY2" fmla="*/ 1495023 h 3333348"/>
                      <a:gd name="connsiteX3" fmla="*/ 1119463 w 2270310"/>
                      <a:gd name="connsiteY3" fmla="*/ 3333348 h 3333348"/>
                      <a:gd name="connsiteX4" fmla="*/ 46 w 2270310"/>
                      <a:gd name="connsiteY4" fmla="*/ 1495023 h 3333348"/>
                      <a:gd name="connsiteX0" fmla="*/ 46 w 2270310"/>
                      <a:gd name="connsiteY0" fmla="*/ 1501426 h 3339751"/>
                      <a:gd name="connsiteX1" fmla="*/ 1135111 w 2270310"/>
                      <a:gd name="connsiteY1" fmla="*/ 158609 h 3339751"/>
                      <a:gd name="connsiteX2" fmla="*/ 2270172 w 2270310"/>
                      <a:gd name="connsiteY2" fmla="*/ 1501426 h 3339751"/>
                      <a:gd name="connsiteX3" fmla="*/ 1119463 w 2270310"/>
                      <a:gd name="connsiteY3" fmla="*/ 3339751 h 3339751"/>
                      <a:gd name="connsiteX4" fmla="*/ 46 w 2270310"/>
                      <a:gd name="connsiteY4" fmla="*/ 1501426 h 33397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310" h="3339751">
                        <a:moveTo>
                          <a:pt x="46" y="1501426"/>
                        </a:moveTo>
                        <a:cubicBezTo>
                          <a:pt x="-6094" y="664824"/>
                          <a:pt x="607566" y="-381258"/>
                          <a:pt x="1135111" y="158609"/>
                        </a:cubicBezTo>
                        <a:cubicBezTo>
                          <a:pt x="1588222" y="-410436"/>
                          <a:pt x="2281529" y="672128"/>
                          <a:pt x="2270172" y="1501426"/>
                        </a:cubicBezTo>
                        <a:cubicBezTo>
                          <a:pt x="2258815" y="2330724"/>
                          <a:pt x="1570032" y="2766637"/>
                          <a:pt x="1119463" y="3339751"/>
                        </a:cubicBezTo>
                        <a:cubicBezTo>
                          <a:pt x="647381" y="2745276"/>
                          <a:pt x="6186" y="2338028"/>
                          <a:pt x="46" y="1501426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CFF"/>
                      </a:gs>
                      <a:gs pos="100000">
                        <a:srgbClr val="FF33CC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9" name="楕円 5">
                    <a:extLst>
                      <a:ext uri="{FF2B5EF4-FFF2-40B4-BE49-F238E27FC236}">
                        <a16:creationId xmlns:a16="http://schemas.microsoft.com/office/drawing/2014/main" id="{E402D457-2955-4876-BBCE-4569A9D1F4E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747825" y="5119996"/>
                    <a:ext cx="463612" cy="545046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984822 h 3823147"/>
                      <a:gd name="connsiteX1" fmla="*/ 1143831 w 2270158"/>
                      <a:gd name="connsiteY1" fmla="*/ 0 h 3823147"/>
                      <a:gd name="connsiteX2" fmla="*/ 2270146 w 2270158"/>
                      <a:gd name="connsiteY2" fmla="*/ 1984822 h 3823147"/>
                      <a:gd name="connsiteX3" fmla="*/ 1119437 w 2270158"/>
                      <a:gd name="connsiteY3" fmla="*/ 3823147 h 3823147"/>
                      <a:gd name="connsiteX4" fmla="*/ 20 w 2270158"/>
                      <a:gd name="connsiteY4" fmla="*/ 1984822 h 3823147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722187 h 3560512"/>
                      <a:gd name="connsiteX1" fmla="*/ 1143831 w 2270158"/>
                      <a:gd name="connsiteY1" fmla="*/ 0 h 3560512"/>
                      <a:gd name="connsiteX2" fmla="*/ 2270146 w 2270158"/>
                      <a:gd name="connsiteY2" fmla="*/ 1722187 h 3560512"/>
                      <a:gd name="connsiteX3" fmla="*/ 1119437 w 2270158"/>
                      <a:gd name="connsiteY3" fmla="*/ 3560512 h 3560512"/>
                      <a:gd name="connsiteX4" fmla="*/ 20 w 2270158"/>
                      <a:gd name="connsiteY4" fmla="*/ 1722187 h 3560512"/>
                      <a:gd name="connsiteX0" fmla="*/ 20 w 2270162"/>
                      <a:gd name="connsiteY0" fmla="*/ 1794295 h 3632620"/>
                      <a:gd name="connsiteX1" fmla="*/ 1143831 w 2270162"/>
                      <a:gd name="connsiteY1" fmla="*/ 72108 h 3632620"/>
                      <a:gd name="connsiteX2" fmla="*/ 2270146 w 2270162"/>
                      <a:gd name="connsiteY2" fmla="*/ 1794295 h 3632620"/>
                      <a:gd name="connsiteX3" fmla="*/ 1119437 w 2270162"/>
                      <a:gd name="connsiteY3" fmla="*/ 3632620 h 3632620"/>
                      <a:gd name="connsiteX4" fmla="*/ 20 w 2270162"/>
                      <a:gd name="connsiteY4" fmla="*/ 1794295 h 3632620"/>
                      <a:gd name="connsiteX0" fmla="*/ 20 w 2270151"/>
                      <a:gd name="connsiteY0" fmla="*/ 1794718 h 3633043"/>
                      <a:gd name="connsiteX1" fmla="*/ 1143831 w 2270151"/>
                      <a:gd name="connsiteY1" fmla="*/ 72531 h 3633043"/>
                      <a:gd name="connsiteX2" fmla="*/ 2270146 w 2270151"/>
                      <a:gd name="connsiteY2" fmla="*/ 1794718 h 3633043"/>
                      <a:gd name="connsiteX3" fmla="*/ 1119437 w 2270151"/>
                      <a:gd name="connsiteY3" fmla="*/ 3633043 h 3633043"/>
                      <a:gd name="connsiteX4" fmla="*/ 20 w 2270151"/>
                      <a:gd name="connsiteY4" fmla="*/ 1794718 h 3633043"/>
                      <a:gd name="connsiteX0" fmla="*/ 9 w 2270140"/>
                      <a:gd name="connsiteY0" fmla="*/ 1432174 h 3270499"/>
                      <a:gd name="connsiteX1" fmla="*/ 1135074 w 2270140"/>
                      <a:gd name="connsiteY1" fmla="*/ 89357 h 3270499"/>
                      <a:gd name="connsiteX2" fmla="*/ 2270135 w 2270140"/>
                      <a:gd name="connsiteY2" fmla="*/ 1432174 h 3270499"/>
                      <a:gd name="connsiteX3" fmla="*/ 1119426 w 2270140"/>
                      <a:gd name="connsiteY3" fmla="*/ 3270499 h 3270499"/>
                      <a:gd name="connsiteX4" fmla="*/ 9 w 2270140"/>
                      <a:gd name="connsiteY4" fmla="*/ 1432174 h 3270499"/>
                      <a:gd name="connsiteX0" fmla="*/ 9 w 2270140"/>
                      <a:gd name="connsiteY0" fmla="*/ 1467744 h 3306069"/>
                      <a:gd name="connsiteX1" fmla="*/ 1135074 w 2270140"/>
                      <a:gd name="connsiteY1" fmla="*/ 124927 h 3306069"/>
                      <a:gd name="connsiteX2" fmla="*/ 2270135 w 2270140"/>
                      <a:gd name="connsiteY2" fmla="*/ 1467744 h 3306069"/>
                      <a:gd name="connsiteX3" fmla="*/ 1119426 w 2270140"/>
                      <a:gd name="connsiteY3" fmla="*/ 3306069 h 3306069"/>
                      <a:gd name="connsiteX4" fmla="*/ 9 w 2270140"/>
                      <a:gd name="connsiteY4" fmla="*/ 1467744 h 3306069"/>
                      <a:gd name="connsiteX0" fmla="*/ 9 w 2270140"/>
                      <a:gd name="connsiteY0" fmla="*/ 1485354 h 3323679"/>
                      <a:gd name="connsiteX1" fmla="*/ 1135074 w 2270140"/>
                      <a:gd name="connsiteY1" fmla="*/ 142537 h 3323679"/>
                      <a:gd name="connsiteX2" fmla="*/ 2270135 w 2270140"/>
                      <a:gd name="connsiteY2" fmla="*/ 1485354 h 3323679"/>
                      <a:gd name="connsiteX3" fmla="*/ 1119426 w 2270140"/>
                      <a:gd name="connsiteY3" fmla="*/ 3323679 h 3323679"/>
                      <a:gd name="connsiteX4" fmla="*/ 9 w 2270140"/>
                      <a:gd name="connsiteY4" fmla="*/ 1485354 h 3323679"/>
                      <a:gd name="connsiteX0" fmla="*/ 46 w 2270177"/>
                      <a:gd name="connsiteY0" fmla="*/ 1491102 h 3329427"/>
                      <a:gd name="connsiteX1" fmla="*/ 1135111 w 2270177"/>
                      <a:gd name="connsiteY1" fmla="*/ 148285 h 3329427"/>
                      <a:gd name="connsiteX2" fmla="*/ 2270172 w 2270177"/>
                      <a:gd name="connsiteY2" fmla="*/ 1491102 h 3329427"/>
                      <a:gd name="connsiteX3" fmla="*/ 1119463 w 2270177"/>
                      <a:gd name="connsiteY3" fmla="*/ 3329427 h 3329427"/>
                      <a:gd name="connsiteX4" fmla="*/ 46 w 2270177"/>
                      <a:gd name="connsiteY4" fmla="*/ 1491102 h 3329427"/>
                      <a:gd name="connsiteX0" fmla="*/ 46 w 2270298"/>
                      <a:gd name="connsiteY0" fmla="*/ 1505881 h 3344206"/>
                      <a:gd name="connsiteX1" fmla="*/ 1135111 w 2270298"/>
                      <a:gd name="connsiteY1" fmla="*/ 163064 h 3344206"/>
                      <a:gd name="connsiteX2" fmla="*/ 2270172 w 2270298"/>
                      <a:gd name="connsiteY2" fmla="*/ 1505881 h 3344206"/>
                      <a:gd name="connsiteX3" fmla="*/ 1119463 w 2270298"/>
                      <a:gd name="connsiteY3" fmla="*/ 3344206 h 3344206"/>
                      <a:gd name="connsiteX4" fmla="*/ 46 w 2270298"/>
                      <a:gd name="connsiteY4" fmla="*/ 1505881 h 3344206"/>
                      <a:gd name="connsiteX0" fmla="*/ 46 w 2270310"/>
                      <a:gd name="connsiteY0" fmla="*/ 1495023 h 3333348"/>
                      <a:gd name="connsiteX1" fmla="*/ 1135111 w 2270310"/>
                      <a:gd name="connsiteY1" fmla="*/ 152206 h 3333348"/>
                      <a:gd name="connsiteX2" fmla="*/ 2270172 w 2270310"/>
                      <a:gd name="connsiteY2" fmla="*/ 1495023 h 3333348"/>
                      <a:gd name="connsiteX3" fmla="*/ 1119463 w 2270310"/>
                      <a:gd name="connsiteY3" fmla="*/ 3333348 h 3333348"/>
                      <a:gd name="connsiteX4" fmla="*/ 46 w 2270310"/>
                      <a:gd name="connsiteY4" fmla="*/ 1495023 h 3333348"/>
                      <a:gd name="connsiteX0" fmla="*/ 46 w 2270310"/>
                      <a:gd name="connsiteY0" fmla="*/ 1501426 h 3339751"/>
                      <a:gd name="connsiteX1" fmla="*/ 1135111 w 2270310"/>
                      <a:gd name="connsiteY1" fmla="*/ 158609 h 3339751"/>
                      <a:gd name="connsiteX2" fmla="*/ 2270172 w 2270310"/>
                      <a:gd name="connsiteY2" fmla="*/ 1501426 h 3339751"/>
                      <a:gd name="connsiteX3" fmla="*/ 1119463 w 2270310"/>
                      <a:gd name="connsiteY3" fmla="*/ 3339751 h 3339751"/>
                      <a:gd name="connsiteX4" fmla="*/ 46 w 2270310"/>
                      <a:gd name="connsiteY4" fmla="*/ 1501426 h 33397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310" h="3339751">
                        <a:moveTo>
                          <a:pt x="46" y="1501426"/>
                        </a:moveTo>
                        <a:cubicBezTo>
                          <a:pt x="-6094" y="664824"/>
                          <a:pt x="607566" y="-381258"/>
                          <a:pt x="1135111" y="158609"/>
                        </a:cubicBezTo>
                        <a:cubicBezTo>
                          <a:pt x="1588222" y="-410436"/>
                          <a:pt x="2281529" y="672128"/>
                          <a:pt x="2270172" y="1501426"/>
                        </a:cubicBezTo>
                        <a:cubicBezTo>
                          <a:pt x="2258815" y="2330724"/>
                          <a:pt x="1570032" y="2766637"/>
                          <a:pt x="1119463" y="3339751"/>
                        </a:cubicBezTo>
                        <a:cubicBezTo>
                          <a:pt x="647381" y="2745276"/>
                          <a:pt x="6186" y="2338028"/>
                          <a:pt x="46" y="1501426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CFF"/>
                      </a:gs>
                      <a:gs pos="100000">
                        <a:srgbClr val="FF33CC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0" name="楕円 5">
                    <a:extLst>
                      <a:ext uri="{FF2B5EF4-FFF2-40B4-BE49-F238E27FC236}">
                        <a16:creationId xmlns:a16="http://schemas.microsoft.com/office/drawing/2014/main" id="{24FD2278-4642-47F5-9EDE-23C37D929E86}"/>
                      </a:ext>
                    </a:extLst>
                  </p:cNvPr>
                  <p:cNvSpPr/>
                  <p:nvPr/>
                </p:nvSpPr>
                <p:spPr>
                  <a:xfrm>
                    <a:off x="2963387" y="4824721"/>
                    <a:ext cx="577536" cy="545046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984822 h 3823147"/>
                      <a:gd name="connsiteX1" fmla="*/ 1143831 w 2270158"/>
                      <a:gd name="connsiteY1" fmla="*/ 0 h 3823147"/>
                      <a:gd name="connsiteX2" fmla="*/ 2270146 w 2270158"/>
                      <a:gd name="connsiteY2" fmla="*/ 1984822 h 3823147"/>
                      <a:gd name="connsiteX3" fmla="*/ 1119437 w 2270158"/>
                      <a:gd name="connsiteY3" fmla="*/ 3823147 h 3823147"/>
                      <a:gd name="connsiteX4" fmla="*/ 20 w 2270158"/>
                      <a:gd name="connsiteY4" fmla="*/ 1984822 h 3823147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722187 h 3560512"/>
                      <a:gd name="connsiteX1" fmla="*/ 1143831 w 2270158"/>
                      <a:gd name="connsiteY1" fmla="*/ 0 h 3560512"/>
                      <a:gd name="connsiteX2" fmla="*/ 2270146 w 2270158"/>
                      <a:gd name="connsiteY2" fmla="*/ 1722187 h 3560512"/>
                      <a:gd name="connsiteX3" fmla="*/ 1119437 w 2270158"/>
                      <a:gd name="connsiteY3" fmla="*/ 3560512 h 3560512"/>
                      <a:gd name="connsiteX4" fmla="*/ 20 w 2270158"/>
                      <a:gd name="connsiteY4" fmla="*/ 1722187 h 3560512"/>
                      <a:gd name="connsiteX0" fmla="*/ 20 w 2270162"/>
                      <a:gd name="connsiteY0" fmla="*/ 1794295 h 3632620"/>
                      <a:gd name="connsiteX1" fmla="*/ 1143831 w 2270162"/>
                      <a:gd name="connsiteY1" fmla="*/ 72108 h 3632620"/>
                      <a:gd name="connsiteX2" fmla="*/ 2270146 w 2270162"/>
                      <a:gd name="connsiteY2" fmla="*/ 1794295 h 3632620"/>
                      <a:gd name="connsiteX3" fmla="*/ 1119437 w 2270162"/>
                      <a:gd name="connsiteY3" fmla="*/ 3632620 h 3632620"/>
                      <a:gd name="connsiteX4" fmla="*/ 20 w 2270162"/>
                      <a:gd name="connsiteY4" fmla="*/ 1794295 h 3632620"/>
                      <a:gd name="connsiteX0" fmla="*/ 20 w 2270151"/>
                      <a:gd name="connsiteY0" fmla="*/ 1794718 h 3633043"/>
                      <a:gd name="connsiteX1" fmla="*/ 1143831 w 2270151"/>
                      <a:gd name="connsiteY1" fmla="*/ 72531 h 3633043"/>
                      <a:gd name="connsiteX2" fmla="*/ 2270146 w 2270151"/>
                      <a:gd name="connsiteY2" fmla="*/ 1794718 h 3633043"/>
                      <a:gd name="connsiteX3" fmla="*/ 1119437 w 2270151"/>
                      <a:gd name="connsiteY3" fmla="*/ 3633043 h 3633043"/>
                      <a:gd name="connsiteX4" fmla="*/ 20 w 2270151"/>
                      <a:gd name="connsiteY4" fmla="*/ 1794718 h 3633043"/>
                      <a:gd name="connsiteX0" fmla="*/ 9 w 2270140"/>
                      <a:gd name="connsiteY0" fmla="*/ 1432174 h 3270499"/>
                      <a:gd name="connsiteX1" fmla="*/ 1135074 w 2270140"/>
                      <a:gd name="connsiteY1" fmla="*/ 89357 h 3270499"/>
                      <a:gd name="connsiteX2" fmla="*/ 2270135 w 2270140"/>
                      <a:gd name="connsiteY2" fmla="*/ 1432174 h 3270499"/>
                      <a:gd name="connsiteX3" fmla="*/ 1119426 w 2270140"/>
                      <a:gd name="connsiteY3" fmla="*/ 3270499 h 3270499"/>
                      <a:gd name="connsiteX4" fmla="*/ 9 w 2270140"/>
                      <a:gd name="connsiteY4" fmla="*/ 1432174 h 3270499"/>
                      <a:gd name="connsiteX0" fmla="*/ 9 w 2270140"/>
                      <a:gd name="connsiteY0" fmla="*/ 1467744 h 3306069"/>
                      <a:gd name="connsiteX1" fmla="*/ 1135074 w 2270140"/>
                      <a:gd name="connsiteY1" fmla="*/ 124927 h 3306069"/>
                      <a:gd name="connsiteX2" fmla="*/ 2270135 w 2270140"/>
                      <a:gd name="connsiteY2" fmla="*/ 1467744 h 3306069"/>
                      <a:gd name="connsiteX3" fmla="*/ 1119426 w 2270140"/>
                      <a:gd name="connsiteY3" fmla="*/ 3306069 h 3306069"/>
                      <a:gd name="connsiteX4" fmla="*/ 9 w 2270140"/>
                      <a:gd name="connsiteY4" fmla="*/ 1467744 h 3306069"/>
                      <a:gd name="connsiteX0" fmla="*/ 9 w 2270140"/>
                      <a:gd name="connsiteY0" fmla="*/ 1485354 h 3323679"/>
                      <a:gd name="connsiteX1" fmla="*/ 1135074 w 2270140"/>
                      <a:gd name="connsiteY1" fmla="*/ 142537 h 3323679"/>
                      <a:gd name="connsiteX2" fmla="*/ 2270135 w 2270140"/>
                      <a:gd name="connsiteY2" fmla="*/ 1485354 h 3323679"/>
                      <a:gd name="connsiteX3" fmla="*/ 1119426 w 2270140"/>
                      <a:gd name="connsiteY3" fmla="*/ 3323679 h 3323679"/>
                      <a:gd name="connsiteX4" fmla="*/ 9 w 2270140"/>
                      <a:gd name="connsiteY4" fmla="*/ 1485354 h 3323679"/>
                      <a:gd name="connsiteX0" fmla="*/ 46 w 2270177"/>
                      <a:gd name="connsiteY0" fmla="*/ 1491102 h 3329427"/>
                      <a:gd name="connsiteX1" fmla="*/ 1135111 w 2270177"/>
                      <a:gd name="connsiteY1" fmla="*/ 148285 h 3329427"/>
                      <a:gd name="connsiteX2" fmla="*/ 2270172 w 2270177"/>
                      <a:gd name="connsiteY2" fmla="*/ 1491102 h 3329427"/>
                      <a:gd name="connsiteX3" fmla="*/ 1119463 w 2270177"/>
                      <a:gd name="connsiteY3" fmla="*/ 3329427 h 3329427"/>
                      <a:gd name="connsiteX4" fmla="*/ 46 w 2270177"/>
                      <a:gd name="connsiteY4" fmla="*/ 1491102 h 3329427"/>
                      <a:gd name="connsiteX0" fmla="*/ 46 w 2270298"/>
                      <a:gd name="connsiteY0" fmla="*/ 1505881 h 3344206"/>
                      <a:gd name="connsiteX1" fmla="*/ 1135111 w 2270298"/>
                      <a:gd name="connsiteY1" fmla="*/ 163064 h 3344206"/>
                      <a:gd name="connsiteX2" fmla="*/ 2270172 w 2270298"/>
                      <a:gd name="connsiteY2" fmla="*/ 1505881 h 3344206"/>
                      <a:gd name="connsiteX3" fmla="*/ 1119463 w 2270298"/>
                      <a:gd name="connsiteY3" fmla="*/ 3344206 h 3344206"/>
                      <a:gd name="connsiteX4" fmla="*/ 46 w 2270298"/>
                      <a:gd name="connsiteY4" fmla="*/ 1505881 h 3344206"/>
                      <a:gd name="connsiteX0" fmla="*/ 46 w 2270310"/>
                      <a:gd name="connsiteY0" fmla="*/ 1495023 h 3333348"/>
                      <a:gd name="connsiteX1" fmla="*/ 1135111 w 2270310"/>
                      <a:gd name="connsiteY1" fmla="*/ 152206 h 3333348"/>
                      <a:gd name="connsiteX2" fmla="*/ 2270172 w 2270310"/>
                      <a:gd name="connsiteY2" fmla="*/ 1495023 h 3333348"/>
                      <a:gd name="connsiteX3" fmla="*/ 1119463 w 2270310"/>
                      <a:gd name="connsiteY3" fmla="*/ 3333348 h 3333348"/>
                      <a:gd name="connsiteX4" fmla="*/ 46 w 2270310"/>
                      <a:gd name="connsiteY4" fmla="*/ 1495023 h 3333348"/>
                      <a:gd name="connsiteX0" fmla="*/ 46 w 2270310"/>
                      <a:gd name="connsiteY0" fmla="*/ 1501426 h 3339751"/>
                      <a:gd name="connsiteX1" fmla="*/ 1135111 w 2270310"/>
                      <a:gd name="connsiteY1" fmla="*/ 158609 h 3339751"/>
                      <a:gd name="connsiteX2" fmla="*/ 2270172 w 2270310"/>
                      <a:gd name="connsiteY2" fmla="*/ 1501426 h 3339751"/>
                      <a:gd name="connsiteX3" fmla="*/ 1119463 w 2270310"/>
                      <a:gd name="connsiteY3" fmla="*/ 3339751 h 3339751"/>
                      <a:gd name="connsiteX4" fmla="*/ 46 w 2270310"/>
                      <a:gd name="connsiteY4" fmla="*/ 1501426 h 33397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310" h="3339751">
                        <a:moveTo>
                          <a:pt x="46" y="1501426"/>
                        </a:moveTo>
                        <a:cubicBezTo>
                          <a:pt x="-6094" y="664824"/>
                          <a:pt x="607566" y="-381258"/>
                          <a:pt x="1135111" y="158609"/>
                        </a:cubicBezTo>
                        <a:cubicBezTo>
                          <a:pt x="1588222" y="-410436"/>
                          <a:pt x="2281529" y="672128"/>
                          <a:pt x="2270172" y="1501426"/>
                        </a:cubicBezTo>
                        <a:cubicBezTo>
                          <a:pt x="2258815" y="2330724"/>
                          <a:pt x="1570032" y="2766637"/>
                          <a:pt x="1119463" y="3339751"/>
                        </a:cubicBezTo>
                        <a:cubicBezTo>
                          <a:pt x="647381" y="2745276"/>
                          <a:pt x="6186" y="2338028"/>
                          <a:pt x="46" y="1501426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CFF"/>
                      </a:gs>
                      <a:gs pos="100000">
                        <a:srgbClr val="FF33CC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1" name="楕円 5">
                    <a:extLst>
                      <a:ext uri="{FF2B5EF4-FFF2-40B4-BE49-F238E27FC236}">
                        <a16:creationId xmlns:a16="http://schemas.microsoft.com/office/drawing/2014/main" id="{50BCDF72-51A4-49D1-A385-C0A441A3897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963387" y="5415271"/>
                    <a:ext cx="577536" cy="545046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984822 h 3823147"/>
                      <a:gd name="connsiteX1" fmla="*/ 1143831 w 2270158"/>
                      <a:gd name="connsiteY1" fmla="*/ 0 h 3823147"/>
                      <a:gd name="connsiteX2" fmla="*/ 2270146 w 2270158"/>
                      <a:gd name="connsiteY2" fmla="*/ 1984822 h 3823147"/>
                      <a:gd name="connsiteX3" fmla="*/ 1119437 w 2270158"/>
                      <a:gd name="connsiteY3" fmla="*/ 3823147 h 3823147"/>
                      <a:gd name="connsiteX4" fmla="*/ 20 w 2270158"/>
                      <a:gd name="connsiteY4" fmla="*/ 1984822 h 3823147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722187 h 3560512"/>
                      <a:gd name="connsiteX1" fmla="*/ 1143831 w 2270158"/>
                      <a:gd name="connsiteY1" fmla="*/ 0 h 3560512"/>
                      <a:gd name="connsiteX2" fmla="*/ 2270146 w 2270158"/>
                      <a:gd name="connsiteY2" fmla="*/ 1722187 h 3560512"/>
                      <a:gd name="connsiteX3" fmla="*/ 1119437 w 2270158"/>
                      <a:gd name="connsiteY3" fmla="*/ 3560512 h 3560512"/>
                      <a:gd name="connsiteX4" fmla="*/ 20 w 2270158"/>
                      <a:gd name="connsiteY4" fmla="*/ 1722187 h 3560512"/>
                      <a:gd name="connsiteX0" fmla="*/ 20 w 2270162"/>
                      <a:gd name="connsiteY0" fmla="*/ 1794295 h 3632620"/>
                      <a:gd name="connsiteX1" fmla="*/ 1143831 w 2270162"/>
                      <a:gd name="connsiteY1" fmla="*/ 72108 h 3632620"/>
                      <a:gd name="connsiteX2" fmla="*/ 2270146 w 2270162"/>
                      <a:gd name="connsiteY2" fmla="*/ 1794295 h 3632620"/>
                      <a:gd name="connsiteX3" fmla="*/ 1119437 w 2270162"/>
                      <a:gd name="connsiteY3" fmla="*/ 3632620 h 3632620"/>
                      <a:gd name="connsiteX4" fmla="*/ 20 w 2270162"/>
                      <a:gd name="connsiteY4" fmla="*/ 1794295 h 3632620"/>
                      <a:gd name="connsiteX0" fmla="*/ 20 w 2270151"/>
                      <a:gd name="connsiteY0" fmla="*/ 1794718 h 3633043"/>
                      <a:gd name="connsiteX1" fmla="*/ 1143831 w 2270151"/>
                      <a:gd name="connsiteY1" fmla="*/ 72531 h 3633043"/>
                      <a:gd name="connsiteX2" fmla="*/ 2270146 w 2270151"/>
                      <a:gd name="connsiteY2" fmla="*/ 1794718 h 3633043"/>
                      <a:gd name="connsiteX3" fmla="*/ 1119437 w 2270151"/>
                      <a:gd name="connsiteY3" fmla="*/ 3633043 h 3633043"/>
                      <a:gd name="connsiteX4" fmla="*/ 20 w 2270151"/>
                      <a:gd name="connsiteY4" fmla="*/ 1794718 h 3633043"/>
                      <a:gd name="connsiteX0" fmla="*/ 9 w 2270140"/>
                      <a:gd name="connsiteY0" fmla="*/ 1432174 h 3270499"/>
                      <a:gd name="connsiteX1" fmla="*/ 1135074 w 2270140"/>
                      <a:gd name="connsiteY1" fmla="*/ 89357 h 3270499"/>
                      <a:gd name="connsiteX2" fmla="*/ 2270135 w 2270140"/>
                      <a:gd name="connsiteY2" fmla="*/ 1432174 h 3270499"/>
                      <a:gd name="connsiteX3" fmla="*/ 1119426 w 2270140"/>
                      <a:gd name="connsiteY3" fmla="*/ 3270499 h 3270499"/>
                      <a:gd name="connsiteX4" fmla="*/ 9 w 2270140"/>
                      <a:gd name="connsiteY4" fmla="*/ 1432174 h 3270499"/>
                      <a:gd name="connsiteX0" fmla="*/ 9 w 2270140"/>
                      <a:gd name="connsiteY0" fmla="*/ 1467744 h 3306069"/>
                      <a:gd name="connsiteX1" fmla="*/ 1135074 w 2270140"/>
                      <a:gd name="connsiteY1" fmla="*/ 124927 h 3306069"/>
                      <a:gd name="connsiteX2" fmla="*/ 2270135 w 2270140"/>
                      <a:gd name="connsiteY2" fmla="*/ 1467744 h 3306069"/>
                      <a:gd name="connsiteX3" fmla="*/ 1119426 w 2270140"/>
                      <a:gd name="connsiteY3" fmla="*/ 3306069 h 3306069"/>
                      <a:gd name="connsiteX4" fmla="*/ 9 w 2270140"/>
                      <a:gd name="connsiteY4" fmla="*/ 1467744 h 3306069"/>
                      <a:gd name="connsiteX0" fmla="*/ 9 w 2270140"/>
                      <a:gd name="connsiteY0" fmla="*/ 1485354 h 3323679"/>
                      <a:gd name="connsiteX1" fmla="*/ 1135074 w 2270140"/>
                      <a:gd name="connsiteY1" fmla="*/ 142537 h 3323679"/>
                      <a:gd name="connsiteX2" fmla="*/ 2270135 w 2270140"/>
                      <a:gd name="connsiteY2" fmla="*/ 1485354 h 3323679"/>
                      <a:gd name="connsiteX3" fmla="*/ 1119426 w 2270140"/>
                      <a:gd name="connsiteY3" fmla="*/ 3323679 h 3323679"/>
                      <a:gd name="connsiteX4" fmla="*/ 9 w 2270140"/>
                      <a:gd name="connsiteY4" fmla="*/ 1485354 h 3323679"/>
                      <a:gd name="connsiteX0" fmla="*/ 46 w 2270177"/>
                      <a:gd name="connsiteY0" fmla="*/ 1491102 h 3329427"/>
                      <a:gd name="connsiteX1" fmla="*/ 1135111 w 2270177"/>
                      <a:gd name="connsiteY1" fmla="*/ 148285 h 3329427"/>
                      <a:gd name="connsiteX2" fmla="*/ 2270172 w 2270177"/>
                      <a:gd name="connsiteY2" fmla="*/ 1491102 h 3329427"/>
                      <a:gd name="connsiteX3" fmla="*/ 1119463 w 2270177"/>
                      <a:gd name="connsiteY3" fmla="*/ 3329427 h 3329427"/>
                      <a:gd name="connsiteX4" fmla="*/ 46 w 2270177"/>
                      <a:gd name="connsiteY4" fmla="*/ 1491102 h 3329427"/>
                      <a:gd name="connsiteX0" fmla="*/ 46 w 2270298"/>
                      <a:gd name="connsiteY0" fmla="*/ 1505881 h 3344206"/>
                      <a:gd name="connsiteX1" fmla="*/ 1135111 w 2270298"/>
                      <a:gd name="connsiteY1" fmla="*/ 163064 h 3344206"/>
                      <a:gd name="connsiteX2" fmla="*/ 2270172 w 2270298"/>
                      <a:gd name="connsiteY2" fmla="*/ 1505881 h 3344206"/>
                      <a:gd name="connsiteX3" fmla="*/ 1119463 w 2270298"/>
                      <a:gd name="connsiteY3" fmla="*/ 3344206 h 3344206"/>
                      <a:gd name="connsiteX4" fmla="*/ 46 w 2270298"/>
                      <a:gd name="connsiteY4" fmla="*/ 1505881 h 3344206"/>
                      <a:gd name="connsiteX0" fmla="*/ 46 w 2270310"/>
                      <a:gd name="connsiteY0" fmla="*/ 1495023 h 3333348"/>
                      <a:gd name="connsiteX1" fmla="*/ 1135111 w 2270310"/>
                      <a:gd name="connsiteY1" fmla="*/ 152206 h 3333348"/>
                      <a:gd name="connsiteX2" fmla="*/ 2270172 w 2270310"/>
                      <a:gd name="connsiteY2" fmla="*/ 1495023 h 3333348"/>
                      <a:gd name="connsiteX3" fmla="*/ 1119463 w 2270310"/>
                      <a:gd name="connsiteY3" fmla="*/ 3333348 h 3333348"/>
                      <a:gd name="connsiteX4" fmla="*/ 46 w 2270310"/>
                      <a:gd name="connsiteY4" fmla="*/ 1495023 h 3333348"/>
                      <a:gd name="connsiteX0" fmla="*/ 46 w 2270310"/>
                      <a:gd name="connsiteY0" fmla="*/ 1501426 h 3339751"/>
                      <a:gd name="connsiteX1" fmla="*/ 1135111 w 2270310"/>
                      <a:gd name="connsiteY1" fmla="*/ 158609 h 3339751"/>
                      <a:gd name="connsiteX2" fmla="*/ 2270172 w 2270310"/>
                      <a:gd name="connsiteY2" fmla="*/ 1501426 h 3339751"/>
                      <a:gd name="connsiteX3" fmla="*/ 1119463 w 2270310"/>
                      <a:gd name="connsiteY3" fmla="*/ 3339751 h 3339751"/>
                      <a:gd name="connsiteX4" fmla="*/ 46 w 2270310"/>
                      <a:gd name="connsiteY4" fmla="*/ 1501426 h 33397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310" h="3339751">
                        <a:moveTo>
                          <a:pt x="46" y="1501426"/>
                        </a:moveTo>
                        <a:cubicBezTo>
                          <a:pt x="-6094" y="664824"/>
                          <a:pt x="607566" y="-381258"/>
                          <a:pt x="1135111" y="158609"/>
                        </a:cubicBezTo>
                        <a:cubicBezTo>
                          <a:pt x="1588222" y="-410436"/>
                          <a:pt x="2281529" y="672128"/>
                          <a:pt x="2270172" y="1501426"/>
                        </a:cubicBezTo>
                        <a:cubicBezTo>
                          <a:pt x="2258815" y="2330724"/>
                          <a:pt x="1570032" y="2766637"/>
                          <a:pt x="1119463" y="3339751"/>
                        </a:cubicBezTo>
                        <a:cubicBezTo>
                          <a:pt x="647381" y="2745276"/>
                          <a:pt x="6186" y="2338028"/>
                          <a:pt x="46" y="1501426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CFF"/>
                      </a:gs>
                      <a:gs pos="100000">
                        <a:srgbClr val="FF33CC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2" name="楕円 281">
                    <a:extLst>
                      <a:ext uri="{FF2B5EF4-FFF2-40B4-BE49-F238E27FC236}">
                        <a16:creationId xmlns:a16="http://schemas.microsoft.com/office/drawing/2014/main" id="{45D53D49-B6CC-4A48-8709-AE69B9649A18}"/>
                      </a:ext>
                    </a:extLst>
                  </p:cNvPr>
                  <p:cNvSpPr/>
                  <p:nvPr/>
                </p:nvSpPr>
                <p:spPr>
                  <a:xfrm>
                    <a:off x="3201514" y="5341879"/>
                    <a:ext cx="101280" cy="10128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4">
                          <a:lumMod val="20000"/>
                          <a:lumOff val="80000"/>
                        </a:schemeClr>
                      </a:gs>
                      <a:gs pos="100000">
                        <a:schemeClr val="accent4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22" name="グループ化 221">
                <a:extLst>
                  <a:ext uri="{FF2B5EF4-FFF2-40B4-BE49-F238E27FC236}">
                    <a16:creationId xmlns:a16="http://schemas.microsoft.com/office/drawing/2014/main" id="{324C8BD8-B029-4450-B8B8-F26D111A147E}"/>
                  </a:ext>
                </a:extLst>
              </p:cNvPr>
              <p:cNvGrpSpPr/>
              <p:nvPr/>
            </p:nvGrpSpPr>
            <p:grpSpPr>
              <a:xfrm rot="18900000">
                <a:off x="4929397" y="4148077"/>
                <a:ext cx="874224" cy="840414"/>
                <a:chOff x="2707108" y="4824721"/>
                <a:chExt cx="1090093" cy="1135596"/>
              </a:xfrm>
              <a:gradFill>
                <a:gsLst>
                  <a:gs pos="0">
                    <a:srgbClr val="FF99CC"/>
                  </a:gs>
                  <a:gs pos="100000">
                    <a:srgbClr val="FF3399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271" name="楕円 5">
                  <a:extLst>
                    <a:ext uri="{FF2B5EF4-FFF2-40B4-BE49-F238E27FC236}">
                      <a16:creationId xmlns:a16="http://schemas.microsoft.com/office/drawing/2014/main" id="{CC4132C2-89E5-42DF-925A-4C9B1035FF76}"/>
                    </a:ext>
                  </a:extLst>
                </p:cNvPr>
                <p:cNvSpPr/>
                <p:nvPr/>
              </p:nvSpPr>
              <p:spPr>
                <a:xfrm rot="5400000">
                  <a:off x="3292872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楕円 5">
                  <a:extLst>
                    <a:ext uri="{FF2B5EF4-FFF2-40B4-BE49-F238E27FC236}">
                      <a16:creationId xmlns:a16="http://schemas.microsoft.com/office/drawing/2014/main" id="{CA20EC10-870B-4433-A556-B905FA371C5D}"/>
                    </a:ext>
                  </a:extLst>
                </p:cNvPr>
                <p:cNvSpPr/>
                <p:nvPr/>
              </p:nvSpPr>
              <p:spPr>
                <a:xfrm rot="16200000">
                  <a:off x="2747825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楕円 5">
                  <a:extLst>
                    <a:ext uri="{FF2B5EF4-FFF2-40B4-BE49-F238E27FC236}">
                      <a16:creationId xmlns:a16="http://schemas.microsoft.com/office/drawing/2014/main" id="{E9751035-88AF-452B-B619-3C50BAEB1130}"/>
                    </a:ext>
                  </a:extLst>
                </p:cNvPr>
                <p:cNvSpPr/>
                <p:nvPr/>
              </p:nvSpPr>
              <p:spPr>
                <a:xfrm>
                  <a:off x="2963387" y="482472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楕円 5">
                  <a:extLst>
                    <a:ext uri="{FF2B5EF4-FFF2-40B4-BE49-F238E27FC236}">
                      <a16:creationId xmlns:a16="http://schemas.microsoft.com/office/drawing/2014/main" id="{A517B574-B35F-4C50-8556-255ECD827FC6}"/>
                    </a:ext>
                  </a:extLst>
                </p:cNvPr>
                <p:cNvSpPr/>
                <p:nvPr/>
              </p:nvSpPr>
              <p:spPr>
                <a:xfrm rot="10800000">
                  <a:off x="2963387" y="541527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楕円 274">
                  <a:extLst>
                    <a:ext uri="{FF2B5EF4-FFF2-40B4-BE49-F238E27FC236}">
                      <a16:creationId xmlns:a16="http://schemas.microsoft.com/office/drawing/2014/main" id="{B6C1DBA5-35A6-4698-9F79-9D75EBF4619D}"/>
                    </a:ext>
                  </a:extLst>
                </p:cNvPr>
                <p:cNvSpPr/>
                <p:nvPr/>
              </p:nvSpPr>
              <p:spPr>
                <a:xfrm>
                  <a:off x="3201514" y="5341879"/>
                  <a:ext cx="101280" cy="10128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3" name="グループ化 222">
                <a:extLst>
                  <a:ext uri="{FF2B5EF4-FFF2-40B4-BE49-F238E27FC236}">
                    <a16:creationId xmlns:a16="http://schemas.microsoft.com/office/drawing/2014/main" id="{1F6A2536-9AB9-421A-B82E-122A3BE559FB}"/>
                  </a:ext>
                </a:extLst>
              </p:cNvPr>
              <p:cNvGrpSpPr/>
              <p:nvPr/>
            </p:nvGrpSpPr>
            <p:grpSpPr>
              <a:xfrm rot="18900000">
                <a:off x="6014275" y="5151594"/>
                <a:ext cx="874224" cy="840414"/>
                <a:chOff x="2707108" y="4824721"/>
                <a:chExt cx="1090093" cy="1135596"/>
              </a:xfrm>
              <a:gradFill>
                <a:gsLst>
                  <a:gs pos="0">
                    <a:srgbClr val="FF99CC"/>
                  </a:gs>
                  <a:gs pos="100000">
                    <a:srgbClr val="FF3399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266" name="楕円 5">
                  <a:extLst>
                    <a:ext uri="{FF2B5EF4-FFF2-40B4-BE49-F238E27FC236}">
                      <a16:creationId xmlns:a16="http://schemas.microsoft.com/office/drawing/2014/main" id="{91E22B36-B2F0-46D8-98E5-4D0789627D51}"/>
                    </a:ext>
                  </a:extLst>
                </p:cNvPr>
                <p:cNvSpPr/>
                <p:nvPr/>
              </p:nvSpPr>
              <p:spPr>
                <a:xfrm rot="5400000">
                  <a:off x="3292872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楕円 5">
                  <a:extLst>
                    <a:ext uri="{FF2B5EF4-FFF2-40B4-BE49-F238E27FC236}">
                      <a16:creationId xmlns:a16="http://schemas.microsoft.com/office/drawing/2014/main" id="{B274F337-D224-4570-8D19-AB855BF84440}"/>
                    </a:ext>
                  </a:extLst>
                </p:cNvPr>
                <p:cNvSpPr/>
                <p:nvPr/>
              </p:nvSpPr>
              <p:spPr>
                <a:xfrm rot="16200000">
                  <a:off x="2747825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" name="楕円 5">
                  <a:extLst>
                    <a:ext uri="{FF2B5EF4-FFF2-40B4-BE49-F238E27FC236}">
                      <a16:creationId xmlns:a16="http://schemas.microsoft.com/office/drawing/2014/main" id="{18FC0A5F-0582-4C6B-A388-15FC4C3E9D65}"/>
                    </a:ext>
                  </a:extLst>
                </p:cNvPr>
                <p:cNvSpPr/>
                <p:nvPr/>
              </p:nvSpPr>
              <p:spPr>
                <a:xfrm>
                  <a:off x="2963387" y="482472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楕円 5">
                  <a:extLst>
                    <a:ext uri="{FF2B5EF4-FFF2-40B4-BE49-F238E27FC236}">
                      <a16:creationId xmlns:a16="http://schemas.microsoft.com/office/drawing/2014/main" id="{89EC3F16-F874-4DE8-8A79-5533B6AE82D0}"/>
                    </a:ext>
                  </a:extLst>
                </p:cNvPr>
                <p:cNvSpPr/>
                <p:nvPr/>
              </p:nvSpPr>
              <p:spPr>
                <a:xfrm rot="10800000">
                  <a:off x="2963387" y="541527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楕円 269">
                  <a:extLst>
                    <a:ext uri="{FF2B5EF4-FFF2-40B4-BE49-F238E27FC236}">
                      <a16:creationId xmlns:a16="http://schemas.microsoft.com/office/drawing/2014/main" id="{5E1A4906-54E5-4B53-975D-738E3B0EF183}"/>
                    </a:ext>
                  </a:extLst>
                </p:cNvPr>
                <p:cNvSpPr/>
                <p:nvPr/>
              </p:nvSpPr>
              <p:spPr>
                <a:xfrm>
                  <a:off x="3201514" y="5341879"/>
                  <a:ext cx="101280" cy="10128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4" name="グループ化 223">
                <a:extLst>
                  <a:ext uri="{FF2B5EF4-FFF2-40B4-BE49-F238E27FC236}">
                    <a16:creationId xmlns:a16="http://schemas.microsoft.com/office/drawing/2014/main" id="{207CFA0D-2076-4512-84F1-2228F1F9CE67}"/>
                  </a:ext>
                </a:extLst>
              </p:cNvPr>
              <p:cNvGrpSpPr/>
              <p:nvPr/>
            </p:nvGrpSpPr>
            <p:grpSpPr>
              <a:xfrm rot="2700000">
                <a:off x="6040647" y="4148076"/>
                <a:ext cx="874224" cy="840414"/>
                <a:chOff x="2707108" y="4824721"/>
                <a:chExt cx="1090093" cy="1135596"/>
              </a:xfrm>
              <a:gradFill>
                <a:gsLst>
                  <a:gs pos="0">
                    <a:srgbClr val="FF99CC"/>
                  </a:gs>
                  <a:gs pos="100000">
                    <a:srgbClr val="FF3399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261" name="楕円 5">
                  <a:extLst>
                    <a:ext uri="{FF2B5EF4-FFF2-40B4-BE49-F238E27FC236}">
                      <a16:creationId xmlns:a16="http://schemas.microsoft.com/office/drawing/2014/main" id="{6CF85F1F-3F1E-4C5F-ACB4-FF1BC30890AE}"/>
                    </a:ext>
                  </a:extLst>
                </p:cNvPr>
                <p:cNvSpPr/>
                <p:nvPr/>
              </p:nvSpPr>
              <p:spPr>
                <a:xfrm rot="5400000">
                  <a:off x="3292872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楕円 5">
                  <a:extLst>
                    <a:ext uri="{FF2B5EF4-FFF2-40B4-BE49-F238E27FC236}">
                      <a16:creationId xmlns:a16="http://schemas.microsoft.com/office/drawing/2014/main" id="{3BDED374-F8E6-4DB6-B9D8-E94FDDB7ACB4}"/>
                    </a:ext>
                  </a:extLst>
                </p:cNvPr>
                <p:cNvSpPr/>
                <p:nvPr/>
              </p:nvSpPr>
              <p:spPr>
                <a:xfrm rot="16200000">
                  <a:off x="2747825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楕円 5">
                  <a:extLst>
                    <a:ext uri="{FF2B5EF4-FFF2-40B4-BE49-F238E27FC236}">
                      <a16:creationId xmlns:a16="http://schemas.microsoft.com/office/drawing/2014/main" id="{37801869-8B50-400E-9E92-FDB57612B1DD}"/>
                    </a:ext>
                  </a:extLst>
                </p:cNvPr>
                <p:cNvSpPr/>
                <p:nvPr/>
              </p:nvSpPr>
              <p:spPr>
                <a:xfrm>
                  <a:off x="2963387" y="482472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楕円 5">
                  <a:extLst>
                    <a:ext uri="{FF2B5EF4-FFF2-40B4-BE49-F238E27FC236}">
                      <a16:creationId xmlns:a16="http://schemas.microsoft.com/office/drawing/2014/main" id="{31EBA8F6-0123-4B3E-9968-A90E3AB44257}"/>
                    </a:ext>
                  </a:extLst>
                </p:cNvPr>
                <p:cNvSpPr/>
                <p:nvPr/>
              </p:nvSpPr>
              <p:spPr>
                <a:xfrm rot="10800000">
                  <a:off x="2963387" y="541527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楕円 264">
                  <a:extLst>
                    <a:ext uri="{FF2B5EF4-FFF2-40B4-BE49-F238E27FC236}">
                      <a16:creationId xmlns:a16="http://schemas.microsoft.com/office/drawing/2014/main" id="{2B94A6B1-FA99-4903-866A-15A8AD53F9FD}"/>
                    </a:ext>
                  </a:extLst>
                </p:cNvPr>
                <p:cNvSpPr/>
                <p:nvPr/>
              </p:nvSpPr>
              <p:spPr>
                <a:xfrm>
                  <a:off x="3201514" y="5341879"/>
                  <a:ext cx="101280" cy="10128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5" name="グループ化 224">
                <a:extLst>
                  <a:ext uri="{FF2B5EF4-FFF2-40B4-BE49-F238E27FC236}">
                    <a16:creationId xmlns:a16="http://schemas.microsoft.com/office/drawing/2014/main" id="{F06D84AE-6C73-45DD-A8B0-4EE4C89490EA}"/>
                  </a:ext>
                </a:extLst>
              </p:cNvPr>
              <p:cNvGrpSpPr/>
              <p:nvPr/>
            </p:nvGrpSpPr>
            <p:grpSpPr>
              <a:xfrm rot="2700000">
                <a:off x="4920089" y="5151594"/>
                <a:ext cx="874224" cy="840414"/>
                <a:chOff x="2707108" y="4824721"/>
                <a:chExt cx="1090093" cy="1135596"/>
              </a:xfrm>
              <a:gradFill>
                <a:gsLst>
                  <a:gs pos="0">
                    <a:srgbClr val="FF99CC"/>
                  </a:gs>
                  <a:gs pos="100000">
                    <a:srgbClr val="FF3399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256" name="楕円 5">
                  <a:extLst>
                    <a:ext uri="{FF2B5EF4-FFF2-40B4-BE49-F238E27FC236}">
                      <a16:creationId xmlns:a16="http://schemas.microsoft.com/office/drawing/2014/main" id="{63497135-7966-4ED3-A0D4-6AD17252C414}"/>
                    </a:ext>
                  </a:extLst>
                </p:cNvPr>
                <p:cNvSpPr/>
                <p:nvPr/>
              </p:nvSpPr>
              <p:spPr>
                <a:xfrm rot="5400000">
                  <a:off x="3292872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7" name="楕円 5">
                  <a:extLst>
                    <a:ext uri="{FF2B5EF4-FFF2-40B4-BE49-F238E27FC236}">
                      <a16:creationId xmlns:a16="http://schemas.microsoft.com/office/drawing/2014/main" id="{1AE3FF2E-E824-4BBC-9656-9582BA24F58B}"/>
                    </a:ext>
                  </a:extLst>
                </p:cNvPr>
                <p:cNvSpPr/>
                <p:nvPr/>
              </p:nvSpPr>
              <p:spPr>
                <a:xfrm rot="16200000">
                  <a:off x="2747825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楕円 5">
                  <a:extLst>
                    <a:ext uri="{FF2B5EF4-FFF2-40B4-BE49-F238E27FC236}">
                      <a16:creationId xmlns:a16="http://schemas.microsoft.com/office/drawing/2014/main" id="{6DB7298A-0352-4A1A-AE64-C3619675E748}"/>
                    </a:ext>
                  </a:extLst>
                </p:cNvPr>
                <p:cNvSpPr/>
                <p:nvPr/>
              </p:nvSpPr>
              <p:spPr>
                <a:xfrm>
                  <a:off x="2963387" y="482472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楕円 5">
                  <a:extLst>
                    <a:ext uri="{FF2B5EF4-FFF2-40B4-BE49-F238E27FC236}">
                      <a16:creationId xmlns:a16="http://schemas.microsoft.com/office/drawing/2014/main" id="{DA5DB916-F4DD-4F8D-B436-5F3D7B1FAEC7}"/>
                    </a:ext>
                  </a:extLst>
                </p:cNvPr>
                <p:cNvSpPr/>
                <p:nvPr/>
              </p:nvSpPr>
              <p:spPr>
                <a:xfrm rot="10800000">
                  <a:off x="2963387" y="541527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楕円 259">
                  <a:extLst>
                    <a:ext uri="{FF2B5EF4-FFF2-40B4-BE49-F238E27FC236}">
                      <a16:creationId xmlns:a16="http://schemas.microsoft.com/office/drawing/2014/main" id="{E1F1763A-6B2C-45AB-BC16-AE969E9F7958}"/>
                    </a:ext>
                  </a:extLst>
                </p:cNvPr>
                <p:cNvSpPr/>
                <p:nvPr/>
              </p:nvSpPr>
              <p:spPr>
                <a:xfrm>
                  <a:off x="3201514" y="5341879"/>
                  <a:ext cx="101280" cy="10128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D64EAE7F-05C7-4932-BEAC-9E9A5867E764}"/>
                  </a:ext>
                </a:extLst>
              </p:cNvPr>
              <p:cNvGrpSpPr/>
              <p:nvPr/>
            </p:nvGrpSpPr>
            <p:grpSpPr>
              <a:xfrm>
                <a:off x="5424020" y="5435600"/>
                <a:ext cx="965726" cy="752038"/>
                <a:chOff x="2707108" y="4824721"/>
                <a:chExt cx="1090093" cy="1135596"/>
              </a:xfrm>
            </p:grpSpPr>
            <p:sp>
              <p:nvSpPr>
                <p:cNvPr id="251" name="楕円 5">
                  <a:extLst>
                    <a:ext uri="{FF2B5EF4-FFF2-40B4-BE49-F238E27FC236}">
                      <a16:creationId xmlns:a16="http://schemas.microsoft.com/office/drawing/2014/main" id="{A2504616-6BC1-4CE5-9B9E-AF61975C85A1}"/>
                    </a:ext>
                  </a:extLst>
                </p:cNvPr>
                <p:cNvSpPr/>
                <p:nvPr/>
              </p:nvSpPr>
              <p:spPr>
                <a:xfrm rot="5400000">
                  <a:off x="3292872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楕円 5">
                  <a:extLst>
                    <a:ext uri="{FF2B5EF4-FFF2-40B4-BE49-F238E27FC236}">
                      <a16:creationId xmlns:a16="http://schemas.microsoft.com/office/drawing/2014/main" id="{A156B0B0-D7A7-4530-85FC-DE5671C97905}"/>
                    </a:ext>
                  </a:extLst>
                </p:cNvPr>
                <p:cNvSpPr/>
                <p:nvPr/>
              </p:nvSpPr>
              <p:spPr>
                <a:xfrm rot="16200000">
                  <a:off x="2747825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楕円 5">
                  <a:extLst>
                    <a:ext uri="{FF2B5EF4-FFF2-40B4-BE49-F238E27FC236}">
                      <a16:creationId xmlns:a16="http://schemas.microsoft.com/office/drawing/2014/main" id="{915AA999-E1C6-484A-96A7-AAC73584FEA9}"/>
                    </a:ext>
                  </a:extLst>
                </p:cNvPr>
                <p:cNvSpPr/>
                <p:nvPr/>
              </p:nvSpPr>
              <p:spPr>
                <a:xfrm>
                  <a:off x="2963387" y="482472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楕円 5">
                  <a:extLst>
                    <a:ext uri="{FF2B5EF4-FFF2-40B4-BE49-F238E27FC236}">
                      <a16:creationId xmlns:a16="http://schemas.microsoft.com/office/drawing/2014/main" id="{9D6F17B3-9AC0-4039-84CA-E374EB5790BD}"/>
                    </a:ext>
                  </a:extLst>
                </p:cNvPr>
                <p:cNvSpPr/>
                <p:nvPr/>
              </p:nvSpPr>
              <p:spPr>
                <a:xfrm rot="10800000">
                  <a:off x="2963387" y="541527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楕円 254">
                  <a:extLst>
                    <a:ext uri="{FF2B5EF4-FFF2-40B4-BE49-F238E27FC236}">
                      <a16:creationId xmlns:a16="http://schemas.microsoft.com/office/drawing/2014/main" id="{32009005-DE5E-49E0-9FD8-6693F54C7442}"/>
                    </a:ext>
                  </a:extLst>
                </p:cNvPr>
                <p:cNvSpPr/>
                <p:nvPr/>
              </p:nvSpPr>
              <p:spPr>
                <a:xfrm>
                  <a:off x="3201514" y="5341879"/>
                  <a:ext cx="101280" cy="10128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7" name="グループ化 226">
                <a:extLst>
                  <a:ext uri="{FF2B5EF4-FFF2-40B4-BE49-F238E27FC236}">
                    <a16:creationId xmlns:a16="http://schemas.microsoft.com/office/drawing/2014/main" id="{028A6A5F-FB99-4D45-8474-3D521ABE70CB}"/>
                  </a:ext>
                </a:extLst>
              </p:cNvPr>
              <p:cNvGrpSpPr/>
              <p:nvPr/>
            </p:nvGrpSpPr>
            <p:grpSpPr>
              <a:xfrm>
                <a:off x="5424021" y="3945985"/>
                <a:ext cx="965726" cy="752038"/>
                <a:chOff x="2707108" y="4824721"/>
                <a:chExt cx="1090093" cy="1135596"/>
              </a:xfrm>
            </p:grpSpPr>
            <p:sp>
              <p:nvSpPr>
                <p:cNvPr id="246" name="楕円 5">
                  <a:extLst>
                    <a:ext uri="{FF2B5EF4-FFF2-40B4-BE49-F238E27FC236}">
                      <a16:creationId xmlns:a16="http://schemas.microsoft.com/office/drawing/2014/main" id="{0B2F511E-2274-4BB3-ACD8-281F39B6D890}"/>
                    </a:ext>
                  </a:extLst>
                </p:cNvPr>
                <p:cNvSpPr/>
                <p:nvPr/>
              </p:nvSpPr>
              <p:spPr>
                <a:xfrm rot="5400000">
                  <a:off x="3292872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楕円 5">
                  <a:extLst>
                    <a:ext uri="{FF2B5EF4-FFF2-40B4-BE49-F238E27FC236}">
                      <a16:creationId xmlns:a16="http://schemas.microsoft.com/office/drawing/2014/main" id="{623B8E31-99A2-447E-BF64-71D9D1A3CC1E}"/>
                    </a:ext>
                  </a:extLst>
                </p:cNvPr>
                <p:cNvSpPr/>
                <p:nvPr/>
              </p:nvSpPr>
              <p:spPr>
                <a:xfrm rot="16200000">
                  <a:off x="2747825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楕円 5">
                  <a:extLst>
                    <a:ext uri="{FF2B5EF4-FFF2-40B4-BE49-F238E27FC236}">
                      <a16:creationId xmlns:a16="http://schemas.microsoft.com/office/drawing/2014/main" id="{AF8759C5-330E-40EA-8D87-AD01744C09B1}"/>
                    </a:ext>
                  </a:extLst>
                </p:cNvPr>
                <p:cNvSpPr/>
                <p:nvPr/>
              </p:nvSpPr>
              <p:spPr>
                <a:xfrm>
                  <a:off x="2963387" y="482472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楕円 5">
                  <a:extLst>
                    <a:ext uri="{FF2B5EF4-FFF2-40B4-BE49-F238E27FC236}">
                      <a16:creationId xmlns:a16="http://schemas.microsoft.com/office/drawing/2014/main" id="{0161C9E5-963D-43DC-B48F-255017A447A8}"/>
                    </a:ext>
                  </a:extLst>
                </p:cNvPr>
                <p:cNvSpPr/>
                <p:nvPr/>
              </p:nvSpPr>
              <p:spPr>
                <a:xfrm rot="10800000">
                  <a:off x="2963387" y="541527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楕円 249">
                  <a:extLst>
                    <a:ext uri="{FF2B5EF4-FFF2-40B4-BE49-F238E27FC236}">
                      <a16:creationId xmlns:a16="http://schemas.microsoft.com/office/drawing/2014/main" id="{CA20A11A-6482-4C58-9714-256E8D87CDE8}"/>
                    </a:ext>
                  </a:extLst>
                </p:cNvPr>
                <p:cNvSpPr/>
                <p:nvPr/>
              </p:nvSpPr>
              <p:spPr>
                <a:xfrm>
                  <a:off x="3201514" y="5341879"/>
                  <a:ext cx="101280" cy="10128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8" name="グループ化 227">
                <a:extLst>
                  <a:ext uri="{FF2B5EF4-FFF2-40B4-BE49-F238E27FC236}">
                    <a16:creationId xmlns:a16="http://schemas.microsoft.com/office/drawing/2014/main" id="{2024D424-BBB4-449D-82EC-7FD30B02FC9E}"/>
                  </a:ext>
                </a:extLst>
              </p:cNvPr>
              <p:cNvGrpSpPr/>
              <p:nvPr/>
            </p:nvGrpSpPr>
            <p:grpSpPr>
              <a:xfrm>
                <a:off x="4645164" y="4559300"/>
                <a:ext cx="818267" cy="1006038"/>
                <a:chOff x="2707108" y="4824721"/>
                <a:chExt cx="1090093" cy="1135596"/>
              </a:xfrm>
            </p:grpSpPr>
            <p:sp>
              <p:nvSpPr>
                <p:cNvPr id="241" name="楕円 5">
                  <a:extLst>
                    <a:ext uri="{FF2B5EF4-FFF2-40B4-BE49-F238E27FC236}">
                      <a16:creationId xmlns:a16="http://schemas.microsoft.com/office/drawing/2014/main" id="{15484F78-88D3-4768-9AC8-88C889BBEA74}"/>
                    </a:ext>
                  </a:extLst>
                </p:cNvPr>
                <p:cNvSpPr/>
                <p:nvPr/>
              </p:nvSpPr>
              <p:spPr>
                <a:xfrm rot="5400000">
                  <a:off x="3292872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楕円 5">
                  <a:extLst>
                    <a:ext uri="{FF2B5EF4-FFF2-40B4-BE49-F238E27FC236}">
                      <a16:creationId xmlns:a16="http://schemas.microsoft.com/office/drawing/2014/main" id="{CCEAE877-2A64-4AA9-B98B-66094FD2FCC3}"/>
                    </a:ext>
                  </a:extLst>
                </p:cNvPr>
                <p:cNvSpPr/>
                <p:nvPr/>
              </p:nvSpPr>
              <p:spPr>
                <a:xfrm rot="16200000">
                  <a:off x="2747825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楕円 5">
                  <a:extLst>
                    <a:ext uri="{FF2B5EF4-FFF2-40B4-BE49-F238E27FC236}">
                      <a16:creationId xmlns:a16="http://schemas.microsoft.com/office/drawing/2014/main" id="{65ABDC95-CE0F-4DA2-AA93-C49824B8F9F4}"/>
                    </a:ext>
                  </a:extLst>
                </p:cNvPr>
                <p:cNvSpPr/>
                <p:nvPr/>
              </p:nvSpPr>
              <p:spPr>
                <a:xfrm>
                  <a:off x="2963387" y="482472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楕円 5">
                  <a:extLst>
                    <a:ext uri="{FF2B5EF4-FFF2-40B4-BE49-F238E27FC236}">
                      <a16:creationId xmlns:a16="http://schemas.microsoft.com/office/drawing/2014/main" id="{2ED53935-4D52-47DE-9919-9E084537A5E2}"/>
                    </a:ext>
                  </a:extLst>
                </p:cNvPr>
                <p:cNvSpPr/>
                <p:nvPr/>
              </p:nvSpPr>
              <p:spPr>
                <a:xfrm rot="10800000">
                  <a:off x="2963387" y="541527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楕円 244">
                  <a:extLst>
                    <a:ext uri="{FF2B5EF4-FFF2-40B4-BE49-F238E27FC236}">
                      <a16:creationId xmlns:a16="http://schemas.microsoft.com/office/drawing/2014/main" id="{B3589CCC-FF17-4BA1-9A35-DB7171440749}"/>
                    </a:ext>
                  </a:extLst>
                </p:cNvPr>
                <p:cNvSpPr/>
                <p:nvPr/>
              </p:nvSpPr>
              <p:spPr>
                <a:xfrm>
                  <a:off x="3201514" y="5341879"/>
                  <a:ext cx="101280" cy="10128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6029D461-1FF3-4B4C-88C8-02AAAE7356F1}"/>
                  </a:ext>
                </a:extLst>
              </p:cNvPr>
              <p:cNvGrpSpPr/>
              <p:nvPr/>
            </p:nvGrpSpPr>
            <p:grpSpPr>
              <a:xfrm>
                <a:off x="6359664" y="4559300"/>
                <a:ext cx="818267" cy="1006038"/>
                <a:chOff x="2707108" y="4824721"/>
                <a:chExt cx="1090093" cy="1135596"/>
              </a:xfrm>
            </p:grpSpPr>
            <p:sp>
              <p:nvSpPr>
                <p:cNvPr id="236" name="楕円 5">
                  <a:extLst>
                    <a:ext uri="{FF2B5EF4-FFF2-40B4-BE49-F238E27FC236}">
                      <a16:creationId xmlns:a16="http://schemas.microsoft.com/office/drawing/2014/main" id="{A4105280-26A0-4A45-A55D-355C2532D056}"/>
                    </a:ext>
                  </a:extLst>
                </p:cNvPr>
                <p:cNvSpPr/>
                <p:nvPr/>
              </p:nvSpPr>
              <p:spPr>
                <a:xfrm rot="5400000">
                  <a:off x="3292872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楕円 5">
                  <a:extLst>
                    <a:ext uri="{FF2B5EF4-FFF2-40B4-BE49-F238E27FC236}">
                      <a16:creationId xmlns:a16="http://schemas.microsoft.com/office/drawing/2014/main" id="{C278FDF2-3E8E-4D7F-B23D-038DC18F0A02}"/>
                    </a:ext>
                  </a:extLst>
                </p:cNvPr>
                <p:cNvSpPr/>
                <p:nvPr/>
              </p:nvSpPr>
              <p:spPr>
                <a:xfrm rot="16200000">
                  <a:off x="2747825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楕円 5">
                  <a:extLst>
                    <a:ext uri="{FF2B5EF4-FFF2-40B4-BE49-F238E27FC236}">
                      <a16:creationId xmlns:a16="http://schemas.microsoft.com/office/drawing/2014/main" id="{3F5B8A53-1DC5-4A0D-8E18-E2746AF09B91}"/>
                    </a:ext>
                  </a:extLst>
                </p:cNvPr>
                <p:cNvSpPr/>
                <p:nvPr/>
              </p:nvSpPr>
              <p:spPr>
                <a:xfrm>
                  <a:off x="2963387" y="482472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楕円 5">
                  <a:extLst>
                    <a:ext uri="{FF2B5EF4-FFF2-40B4-BE49-F238E27FC236}">
                      <a16:creationId xmlns:a16="http://schemas.microsoft.com/office/drawing/2014/main" id="{534A4512-66E2-4181-944D-E1AA338A7145}"/>
                    </a:ext>
                  </a:extLst>
                </p:cNvPr>
                <p:cNvSpPr/>
                <p:nvPr/>
              </p:nvSpPr>
              <p:spPr>
                <a:xfrm rot="10800000">
                  <a:off x="2963387" y="541527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楕円 239">
                  <a:extLst>
                    <a:ext uri="{FF2B5EF4-FFF2-40B4-BE49-F238E27FC236}">
                      <a16:creationId xmlns:a16="http://schemas.microsoft.com/office/drawing/2014/main" id="{AB7E42F5-3682-4749-97CF-6E1A95D9EDE8}"/>
                    </a:ext>
                  </a:extLst>
                </p:cNvPr>
                <p:cNvSpPr/>
                <p:nvPr/>
              </p:nvSpPr>
              <p:spPr>
                <a:xfrm>
                  <a:off x="3201514" y="5341879"/>
                  <a:ext cx="101280" cy="10128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9F4AE26E-C34C-42E4-BBBD-BA7AFE973157}"/>
                  </a:ext>
                </a:extLst>
              </p:cNvPr>
              <p:cNvGrpSpPr/>
              <p:nvPr/>
            </p:nvGrpSpPr>
            <p:grpSpPr>
              <a:xfrm>
                <a:off x="5424020" y="4559300"/>
                <a:ext cx="965726" cy="1006038"/>
                <a:chOff x="2707108" y="4824721"/>
                <a:chExt cx="1090093" cy="1135596"/>
              </a:xfrm>
            </p:grpSpPr>
            <p:sp>
              <p:nvSpPr>
                <p:cNvPr id="231" name="楕円 5">
                  <a:extLst>
                    <a:ext uri="{FF2B5EF4-FFF2-40B4-BE49-F238E27FC236}">
                      <a16:creationId xmlns:a16="http://schemas.microsoft.com/office/drawing/2014/main" id="{D9326D3A-B97D-486E-A3F8-5BAD075433F2}"/>
                    </a:ext>
                  </a:extLst>
                </p:cNvPr>
                <p:cNvSpPr/>
                <p:nvPr/>
              </p:nvSpPr>
              <p:spPr>
                <a:xfrm rot="5400000">
                  <a:off x="3292872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楕円 5">
                  <a:extLst>
                    <a:ext uri="{FF2B5EF4-FFF2-40B4-BE49-F238E27FC236}">
                      <a16:creationId xmlns:a16="http://schemas.microsoft.com/office/drawing/2014/main" id="{56684E63-C7DA-48FF-8605-B5B47781D3AE}"/>
                    </a:ext>
                  </a:extLst>
                </p:cNvPr>
                <p:cNvSpPr/>
                <p:nvPr/>
              </p:nvSpPr>
              <p:spPr>
                <a:xfrm rot="16200000">
                  <a:off x="2747825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楕円 5">
                  <a:extLst>
                    <a:ext uri="{FF2B5EF4-FFF2-40B4-BE49-F238E27FC236}">
                      <a16:creationId xmlns:a16="http://schemas.microsoft.com/office/drawing/2014/main" id="{B9FA2C12-3826-4402-9217-2F42D08C5626}"/>
                    </a:ext>
                  </a:extLst>
                </p:cNvPr>
                <p:cNvSpPr/>
                <p:nvPr/>
              </p:nvSpPr>
              <p:spPr>
                <a:xfrm>
                  <a:off x="2963387" y="482472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楕円 5">
                  <a:extLst>
                    <a:ext uri="{FF2B5EF4-FFF2-40B4-BE49-F238E27FC236}">
                      <a16:creationId xmlns:a16="http://schemas.microsoft.com/office/drawing/2014/main" id="{F4F1C4F7-D891-4F40-A74D-47769105486A}"/>
                    </a:ext>
                  </a:extLst>
                </p:cNvPr>
                <p:cNvSpPr/>
                <p:nvPr/>
              </p:nvSpPr>
              <p:spPr>
                <a:xfrm rot="10800000">
                  <a:off x="2963387" y="541527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楕円 234">
                  <a:extLst>
                    <a:ext uri="{FF2B5EF4-FFF2-40B4-BE49-F238E27FC236}">
                      <a16:creationId xmlns:a16="http://schemas.microsoft.com/office/drawing/2014/main" id="{E06754D3-F6AC-4591-AB97-B4D95E1A6B4B}"/>
                    </a:ext>
                  </a:extLst>
                </p:cNvPr>
                <p:cNvSpPr/>
                <p:nvPr/>
              </p:nvSpPr>
              <p:spPr>
                <a:xfrm>
                  <a:off x="3201514" y="5341879"/>
                  <a:ext cx="101280" cy="10128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20" name="グループ化 319">
            <a:extLst>
              <a:ext uri="{FF2B5EF4-FFF2-40B4-BE49-F238E27FC236}">
                <a16:creationId xmlns:a16="http://schemas.microsoft.com/office/drawing/2014/main" id="{6F11881C-FD01-4E40-8142-E1C22096F012}"/>
              </a:ext>
            </a:extLst>
          </p:cNvPr>
          <p:cNvGrpSpPr/>
          <p:nvPr/>
        </p:nvGrpSpPr>
        <p:grpSpPr>
          <a:xfrm>
            <a:off x="3672176" y="1272373"/>
            <a:ext cx="2579063" cy="1681822"/>
            <a:chOff x="1396323" y="4396473"/>
            <a:chExt cx="3355128" cy="2187899"/>
          </a:xfrm>
        </p:grpSpPr>
        <p:sp>
          <p:nvSpPr>
            <p:cNvPr id="321" name="星: 24 pt 1261">
              <a:extLst>
                <a:ext uri="{FF2B5EF4-FFF2-40B4-BE49-F238E27FC236}">
                  <a16:creationId xmlns:a16="http://schemas.microsoft.com/office/drawing/2014/main" id="{C6BB2746-2D08-4E27-81BA-DDF67C68FF0E}"/>
                </a:ext>
              </a:extLst>
            </p:cNvPr>
            <p:cNvSpPr/>
            <p:nvPr/>
          </p:nvSpPr>
          <p:spPr>
            <a:xfrm rot="15300000" flipV="1">
              <a:off x="3609210" y="4809638"/>
              <a:ext cx="790552" cy="1212252"/>
            </a:xfrm>
            <a:custGeom>
              <a:avLst/>
              <a:gdLst>
                <a:gd name="connsiteX0" fmla="*/ 0 w 1398364"/>
                <a:gd name="connsiteY0" fmla="*/ 1005155 h 2010309"/>
                <a:gd name="connsiteX1" fmla="*/ 76358 w 1398364"/>
                <a:gd name="connsiteY1" fmla="*/ 887271 h 2010309"/>
                <a:gd name="connsiteX2" fmla="*/ 23824 w 1398364"/>
                <a:gd name="connsiteY2" fmla="*/ 745001 h 2010309"/>
                <a:gd name="connsiteX3" fmla="*/ 118800 w 1398364"/>
                <a:gd name="connsiteY3" fmla="*/ 659552 h 2010309"/>
                <a:gd name="connsiteX4" fmla="*/ 93673 w 1398364"/>
                <a:gd name="connsiteY4" fmla="*/ 502577 h 2010309"/>
                <a:gd name="connsiteX5" fmla="*/ 200799 w 1398364"/>
                <a:gd name="connsiteY5" fmla="*/ 455377 h 2010309"/>
                <a:gd name="connsiteX6" fmla="*/ 204786 w 1398364"/>
                <a:gd name="connsiteY6" fmla="*/ 294403 h 2010309"/>
                <a:gd name="connsiteX7" fmla="*/ 316758 w 1398364"/>
                <a:gd name="connsiteY7" fmla="*/ 288671 h 2010309"/>
                <a:gd name="connsiteX8" fmla="*/ 349591 w 1398364"/>
                <a:gd name="connsiteY8" fmla="*/ 134665 h 2010309"/>
                <a:gd name="connsiteX9" fmla="*/ 458782 w 1398364"/>
                <a:gd name="connsiteY9" fmla="*/ 170788 h 2010309"/>
                <a:gd name="connsiteX10" fmla="*/ 518220 w 1398364"/>
                <a:gd name="connsiteY10" fmla="*/ 34250 h 2010309"/>
                <a:gd name="connsiteX11" fmla="*/ 617183 w 1398364"/>
                <a:gd name="connsiteY11" fmla="*/ 109774 h 2010309"/>
                <a:gd name="connsiteX12" fmla="*/ 699182 w 1398364"/>
                <a:gd name="connsiteY12" fmla="*/ 0 h 2010309"/>
                <a:gd name="connsiteX13" fmla="*/ 781181 w 1398364"/>
                <a:gd name="connsiteY13" fmla="*/ 109774 h 2010309"/>
                <a:gd name="connsiteX14" fmla="*/ 880144 w 1398364"/>
                <a:gd name="connsiteY14" fmla="*/ 34250 h 2010309"/>
                <a:gd name="connsiteX15" fmla="*/ 939582 w 1398364"/>
                <a:gd name="connsiteY15" fmla="*/ 170788 h 2010309"/>
                <a:gd name="connsiteX16" fmla="*/ 1048773 w 1398364"/>
                <a:gd name="connsiteY16" fmla="*/ 134665 h 2010309"/>
                <a:gd name="connsiteX17" fmla="*/ 1081606 w 1398364"/>
                <a:gd name="connsiteY17" fmla="*/ 288671 h 2010309"/>
                <a:gd name="connsiteX18" fmla="*/ 1193578 w 1398364"/>
                <a:gd name="connsiteY18" fmla="*/ 294403 h 2010309"/>
                <a:gd name="connsiteX19" fmla="*/ 1197565 w 1398364"/>
                <a:gd name="connsiteY19" fmla="*/ 455377 h 2010309"/>
                <a:gd name="connsiteX20" fmla="*/ 1304691 w 1398364"/>
                <a:gd name="connsiteY20" fmla="*/ 502577 h 2010309"/>
                <a:gd name="connsiteX21" fmla="*/ 1279564 w 1398364"/>
                <a:gd name="connsiteY21" fmla="*/ 659552 h 2010309"/>
                <a:gd name="connsiteX22" fmla="*/ 1374540 w 1398364"/>
                <a:gd name="connsiteY22" fmla="*/ 745001 h 2010309"/>
                <a:gd name="connsiteX23" fmla="*/ 1322006 w 1398364"/>
                <a:gd name="connsiteY23" fmla="*/ 887271 h 2010309"/>
                <a:gd name="connsiteX24" fmla="*/ 1398364 w 1398364"/>
                <a:gd name="connsiteY24" fmla="*/ 1005155 h 2010309"/>
                <a:gd name="connsiteX25" fmla="*/ 1322006 w 1398364"/>
                <a:gd name="connsiteY25" fmla="*/ 1123038 h 2010309"/>
                <a:gd name="connsiteX26" fmla="*/ 1374540 w 1398364"/>
                <a:gd name="connsiteY26" fmla="*/ 1265308 h 2010309"/>
                <a:gd name="connsiteX27" fmla="*/ 1279564 w 1398364"/>
                <a:gd name="connsiteY27" fmla="*/ 1350757 h 2010309"/>
                <a:gd name="connsiteX28" fmla="*/ 1304691 w 1398364"/>
                <a:gd name="connsiteY28" fmla="*/ 1507732 h 2010309"/>
                <a:gd name="connsiteX29" fmla="*/ 1197565 w 1398364"/>
                <a:gd name="connsiteY29" fmla="*/ 1554932 h 2010309"/>
                <a:gd name="connsiteX30" fmla="*/ 1193578 w 1398364"/>
                <a:gd name="connsiteY30" fmla="*/ 1715906 h 2010309"/>
                <a:gd name="connsiteX31" fmla="*/ 1081606 w 1398364"/>
                <a:gd name="connsiteY31" fmla="*/ 1721638 h 2010309"/>
                <a:gd name="connsiteX32" fmla="*/ 1048773 w 1398364"/>
                <a:gd name="connsiteY32" fmla="*/ 1875644 h 2010309"/>
                <a:gd name="connsiteX33" fmla="*/ 939582 w 1398364"/>
                <a:gd name="connsiteY33" fmla="*/ 1839521 h 2010309"/>
                <a:gd name="connsiteX34" fmla="*/ 880144 w 1398364"/>
                <a:gd name="connsiteY34" fmla="*/ 1976059 h 2010309"/>
                <a:gd name="connsiteX35" fmla="*/ 781181 w 1398364"/>
                <a:gd name="connsiteY35" fmla="*/ 1900535 h 2010309"/>
                <a:gd name="connsiteX36" fmla="*/ 699182 w 1398364"/>
                <a:gd name="connsiteY36" fmla="*/ 2010309 h 2010309"/>
                <a:gd name="connsiteX37" fmla="*/ 617183 w 1398364"/>
                <a:gd name="connsiteY37" fmla="*/ 1900535 h 2010309"/>
                <a:gd name="connsiteX38" fmla="*/ 518220 w 1398364"/>
                <a:gd name="connsiteY38" fmla="*/ 1976059 h 2010309"/>
                <a:gd name="connsiteX39" fmla="*/ 458782 w 1398364"/>
                <a:gd name="connsiteY39" fmla="*/ 1839521 h 2010309"/>
                <a:gd name="connsiteX40" fmla="*/ 349591 w 1398364"/>
                <a:gd name="connsiteY40" fmla="*/ 1875644 h 2010309"/>
                <a:gd name="connsiteX41" fmla="*/ 316758 w 1398364"/>
                <a:gd name="connsiteY41" fmla="*/ 1721638 h 2010309"/>
                <a:gd name="connsiteX42" fmla="*/ 204786 w 1398364"/>
                <a:gd name="connsiteY42" fmla="*/ 1715906 h 2010309"/>
                <a:gd name="connsiteX43" fmla="*/ 200799 w 1398364"/>
                <a:gd name="connsiteY43" fmla="*/ 1554932 h 2010309"/>
                <a:gd name="connsiteX44" fmla="*/ 93673 w 1398364"/>
                <a:gd name="connsiteY44" fmla="*/ 1507732 h 2010309"/>
                <a:gd name="connsiteX45" fmla="*/ 118800 w 1398364"/>
                <a:gd name="connsiteY45" fmla="*/ 1350757 h 2010309"/>
                <a:gd name="connsiteX46" fmla="*/ 23824 w 1398364"/>
                <a:gd name="connsiteY46" fmla="*/ 1265308 h 2010309"/>
                <a:gd name="connsiteX47" fmla="*/ 76358 w 1398364"/>
                <a:gd name="connsiteY47" fmla="*/ 1123038 h 2010309"/>
                <a:gd name="connsiteX48" fmla="*/ 0 w 1398364"/>
                <a:gd name="connsiteY48" fmla="*/ 1005155 h 20103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49591 w 1398364"/>
                <a:gd name="connsiteY8" fmla="*/ 312465 h 2188109"/>
                <a:gd name="connsiteX9" fmla="*/ 458782 w 1398364"/>
                <a:gd name="connsiteY9" fmla="*/ 348588 h 2188109"/>
                <a:gd name="connsiteX10" fmla="*/ 518220 w 1398364"/>
                <a:gd name="connsiteY10" fmla="*/ 212050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80144 w 1398364"/>
                <a:gd name="connsiteY14" fmla="*/ 212050 h 2188109"/>
                <a:gd name="connsiteX15" fmla="*/ 939582 w 1398364"/>
                <a:gd name="connsiteY15" fmla="*/ 348588 h 2188109"/>
                <a:gd name="connsiteX16" fmla="*/ 1048773 w 1398364"/>
                <a:gd name="connsiteY16" fmla="*/ 312465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49591 w 1398364"/>
                <a:gd name="connsiteY8" fmla="*/ 312465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80144 w 1398364"/>
                <a:gd name="connsiteY14" fmla="*/ 212050 h 2188109"/>
                <a:gd name="connsiteX15" fmla="*/ 939582 w 1398364"/>
                <a:gd name="connsiteY15" fmla="*/ 348588 h 2188109"/>
                <a:gd name="connsiteX16" fmla="*/ 1048773 w 1398364"/>
                <a:gd name="connsiteY16" fmla="*/ 312465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49591 w 1398364"/>
                <a:gd name="connsiteY8" fmla="*/ 312465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48773 w 1398364"/>
                <a:gd name="connsiteY16" fmla="*/ 312465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48773 w 1398364"/>
                <a:gd name="connsiteY16" fmla="*/ 312465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13702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13702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290403 w 1398364"/>
                <a:gd name="connsiteY20" fmla="*/ 597034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33349 w 1398364"/>
                <a:gd name="connsiteY2" fmla="*/ 829932 h 2188109"/>
                <a:gd name="connsiteX3" fmla="*/ 118800 w 1398364"/>
                <a:gd name="connsiteY3" fmla="*/ 837352 h 2188109"/>
                <a:gd name="connsiteX4" fmla="*/ 93673 w 1398364"/>
                <a:gd name="connsiteY4" fmla="*/ 613702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290403 w 1398364"/>
                <a:gd name="connsiteY20" fmla="*/ 597034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33349 w 1398364"/>
                <a:gd name="connsiteY2" fmla="*/ 829932 h 2188109"/>
                <a:gd name="connsiteX3" fmla="*/ 118800 w 1398364"/>
                <a:gd name="connsiteY3" fmla="*/ 837352 h 2188109"/>
                <a:gd name="connsiteX4" fmla="*/ 93673 w 1398364"/>
                <a:gd name="connsiteY4" fmla="*/ 613702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290403 w 1398364"/>
                <a:gd name="connsiteY20" fmla="*/ 597034 h 2188109"/>
                <a:gd name="connsiteX21" fmla="*/ 1279564 w 1398364"/>
                <a:gd name="connsiteY21" fmla="*/ 837352 h 2188109"/>
                <a:gd name="connsiteX22" fmla="*/ 1381684 w 1398364"/>
                <a:gd name="connsiteY22" fmla="*/ 832314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410270"/>
                <a:gd name="connsiteY0" fmla="*/ 1078180 h 2188109"/>
                <a:gd name="connsiteX1" fmla="*/ 88264 w 1410270"/>
                <a:gd name="connsiteY1" fmla="*/ 1065071 h 2188109"/>
                <a:gd name="connsiteX2" fmla="*/ 45255 w 1410270"/>
                <a:gd name="connsiteY2" fmla="*/ 829932 h 2188109"/>
                <a:gd name="connsiteX3" fmla="*/ 130706 w 1410270"/>
                <a:gd name="connsiteY3" fmla="*/ 837352 h 2188109"/>
                <a:gd name="connsiteX4" fmla="*/ 105579 w 1410270"/>
                <a:gd name="connsiteY4" fmla="*/ 613702 h 2188109"/>
                <a:gd name="connsiteX5" fmla="*/ 212705 w 1410270"/>
                <a:gd name="connsiteY5" fmla="*/ 633177 h 2188109"/>
                <a:gd name="connsiteX6" fmla="*/ 226217 w 1410270"/>
                <a:gd name="connsiteY6" fmla="*/ 407909 h 2188109"/>
                <a:gd name="connsiteX7" fmla="*/ 328664 w 1410270"/>
                <a:gd name="connsiteY7" fmla="*/ 466471 h 2188109"/>
                <a:gd name="connsiteX8" fmla="*/ 373403 w 1410270"/>
                <a:gd name="connsiteY8" fmla="*/ 245790 h 2188109"/>
                <a:gd name="connsiteX9" fmla="*/ 470688 w 1410270"/>
                <a:gd name="connsiteY9" fmla="*/ 348588 h 2188109"/>
                <a:gd name="connsiteX10" fmla="*/ 515838 w 1410270"/>
                <a:gd name="connsiteY10" fmla="*/ 126325 h 2188109"/>
                <a:gd name="connsiteX11" fmla="*/ 629089 w 1410270"/>
                <a:gd name="connsiteY11" fmla="*/ 287574 h 2188109"/>
                <a:gd name="connsiteX12" fmla="*/ 711088 w 1410270"/>
                <a:gd name="connsiteY12" fmla="*/ 0 h 2188109"/>
                <a:gd name="connsiteX13" fmla="*/ 793087 w 1410270"/>
                <a:gd name="connsiteY13" fmla="*/ 287574 h 2188109"/>
                <a:gd name="connsiteX14" fmla="*/ 911100 w 1410270"/>
                <a:gd name="connsiteY14" fmla="*/ 142994 h 2188109"/>
                <a:gd name="connsiteX15" fmla="*/ 951488 w 1410270"/>
                <a:gd name="connsiteY15" fmla="*/ 348588 h 2188109"/>
                <a:gd name="connsiteX16" fmla="*/ 1051154 w 1410270"/>
                <a:gd name="connsiteY16" fmla="*/ 250552 h 2188109"/>
                <a:gd name="connsiteX17" fmla="*/ 1093512 w 1410270"/>
                <a:gd name="connsiteY17" fmla="*/ 466471 h 2188109"/>
                <a:gd name="connsiteX18" fmla="*/ 1186434 w 1410270"/>
                <a:gd name="connsiteY18" fmla="*/ 391240 h 2188109"/>
                <a:gd name="connsiteX19" fmla="*/ 1209471 w 1410270"/>
                <a:gd name="connsiteY19" fmla="*/ 633177 h 2188109"/>
                <a:gd name="connsiteX20" fmla="*/ 1302309 w 1410270"/>
                <a:gd name="connsiteY20" fmla="*/ 597034 h 2188109"/>
                <a:gd name="connsiteX21" fmla="*/ 1291470 w 1410270"/>
                <a:gd name="connsiteY21" fmla="*/ 837352 h 2188109"/>
                <a:gd name="connsiteX22" fmla="*/ 1393590 w 1410270"/>
                <a:gd name="connsiteY22" fmla="*/ 832314 h 2188109"/>
                <a:gd name="connsiteX23" fmla="*/ 1333912 w 1410270"/>
                <a:gd name="connsiteY23" fmla="*/ 1065071 h 2188109"/>
                <a:gd name="connsiteX24" fmla="*/ 1410270 w 1410270"/>
                <a:gd name="connsiteY24" fmla="*/ 1182955 h 2188109"/>
                <a:gd name="connsiteX25" fmla="*/ 1333912 w 1410270"/>
                <a:gd name="connsiteY25" fmla="*/ 1300838 h 2188109"/>
                <a:gd name="connsiteX26" fmla="*/ 1386446 w 1410270"/>
                <a:gd name="connsiteY26" fmla="*/ 1443108 h 2188109"/>
                <a:gd name="connsiteX27" fmla="*/ 1291470 w 1410270"/>
                <a:gd name="connsiteY27" fmla="*/ 1528557 h 2188109"/>
                <a:gd name="connsiteX28" fmla="*/ 1316597 w 1410270"/>
                <a:gd name="connsiteY28" fmla="*/ 1685532 h 2188109"/>
                <a:gd name="connsiteX29" fmla="*/ 1209471 w 1410270"/>
                <a:gd name="connsiteY29" fmla="*/ 1732732 h 2188109"/>
                <a:gd name="connsiteX30" fmla="*/ 1205484 w 1410270"/>
                <a:gd name="connsiteY30" fmla="*/ 1893706 h 2188109"/>
                <a:gd name="connsiteX31" fmla="*/ 1093512 w 1410270"/>
                <a:gd name="connsiteY31" fmla="*/ 1899438 h 2188109"/>
                <a:gd name="connsiteX32" fmla="*/ 1060679 w 1410270"/>
                <a:gd name="connsiteY32" fmla="*/ 2053444 h 2188109"/>
                <a:gd name="connsiteX33" fmla="*/ 951488 w 1410270"/>
                <a:gd name="connsiteY33" fmla="*/ 2017321 h 2188109"/>
                <a:gd name="connsiteX34" fmla="*/ 892050 w 1410270"/>
                <a:gd name="connsiteY34" fmla="*/ 2153859 h 2188109"/>
                <a:gd name="connsiteX35" fmla="*/ 793087 w 1410270"/>
                <a:gd name="connsiteY35" fmla="*/ 2078335 h 2188109"/>
                <a:gd name="connsiteX36" fmla="*/ 711088 w 1410270"/>
                <a:gd name="connsiteY36" fmla="*/ 2188109 h 2188109"/>
                <a:gd name="connsiteX37" fmla="*/ 629089 w 1410270"/>
                <a:gd name="connsiteY37" fmla="*/ 2078335 h 2188109"/>
                <a:gd name="connsiteX38" fmla="*/ 530126 w 1410270"/>
                <a:gd name="connsiteY38" fmla="*/ 2153859 h 2188109"/>
                <a:gd name="connsiteX39" fmla="*/ 470688 w 1410270"/>
                <a:gd name="connsiteY39" fmla="*/ 2017321 h 2188109"/>
                <a:gd name="connsiteX40" fmla="*/ 361497 w 1410270"/>
                <a:gd name="connsiteY40" fmla="*/ 2053444 h 2188109"/>
                <a:gd name="connsiteX41" fmla="*/ 328664 w 1410270"/>
                <a:gd name="connsiteY41" fmla="*/ 1899438 h 2188109"/>
                <a:gd name="connsiteX42" fmla="*/ 216692 w 1410270"/>
                <a:gd name="connsiteY42" fmla="*/ 1893706 h 2188109"/>
                <a:gd name="connsiteX43" fmla="*/ 212705 w 1410270"/>
                <a:gd name="connsiteY43" fmla="*/ 1732732 h 2188109"/>
                <a:gd name="connsiteX44" fmla="*/ 105579 w 1410270"/>
                <a:gd name="connsiteY44" fmla="*/ 1685532 h 2188109"/>
                <a:gd name="connsiteX45" fmla="*/ 130706 w 1410270"/>
                <a:gd name="connsiteY45" fmla="*/ 1528557 h 2188109"/>
                <a:gd name="connsiteX46" fmla="*/ 35730 w 1410270"/>
                <a:gd name="connsiteY46" fmla="*/ 1443108 h 2188109"/>
                <a:gd name="connsiteX47" fmla="*/ 88264 w 1410270"/>
                <a:gd name="connsiteY47" fmla="*/ 1300838 h 2188109"/>
                <a:gd name="connsiteX48" fmla="*/ 0 w 1410270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386446 w 1426939"/>
                <a:gd name="connsiteY26" fmla="*/ 1443108 h 2188109"/>
                <a:gd name="connsiteX27" fmla="*/ 1291470 w 1426939"/>
                <a:gd name="connsiteY27" fmla="*/ 1528557 h 2188109"/>
                <a:gd name="connsiteX28" fmla="*/ 1316597 w 1426939"/>
                <a:gd name="connsiteY28" fmla="*/ 168553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105579 w 1426939"/>
                <a:gd name="connsiteY44" fmla="*/ 1685532 h 2188109"/>
                <a:gd name="connsiteX45" fmla="*/ 130706 w 1426939"/>
                <a:gd name="connsiteY45" fmla="*/ 1528557 h 2188109"/>
                <a:gd name="connsiteX46" fmla="*/ 35730 w 1426939"/>
                <a:gd name="connsiteY46" fmla="*/ 1443108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386446 w 1426939"/>
                <a:gd name="connsiteY26" fmla="*/ 1443108 h 2188109"/>
                <a:gd name="connsiteX27" fmla="*/ 1291470 w 1426939"/>
                <a:gd name="connsiteY27" fmla="*/ 1528557 h 2188109"/>
                <a:gd name="connsiteX28" fmla="*/ 1316597 w 1426939"/>
                <a:gd name="connsiteY28" fmla="*/ 168553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105579 w 1426939"/>
                <a:gd name="connsiteY44" fmla="*/ 168553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16597 w 1426939"/>
                <a:gd name="connsiteY28" fmla="*/ 168553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105579 w 1426939"/>
                <a:gd name="connsiteY44" fmla="*/ 168553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16597 w 1426939"/>
                <a:gd name="connsiteY28" fmla="*/ 168553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213079 w 1426939"/>
                <a:gd name="connsiteY32" fmla="*/ 1936762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439638 w 1426939"/>
                <a:gd name="connsiteY38" fmla="*/ 20776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1015875 w 1426939"/>
                <a:gd name="connsiteY34" fmla="*/ 2089565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439638 w 1426939"/>
                <a:gd name="connsiteY38" fmla="*/ 20776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1015875 w 1426939"/>
                <a:gd name="connsiteY34" fmla="*/ 2089565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583845 w 1426939"/>
                <a:gd name="connsiteY37" fmla="*/ 2116435 h 2188109"/>
                <a:gd name="connsiteX38" fmla="*/ 439638 w 1426939"/>
                <a:gd name="connsiteY38" fmla="*/ 20776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1015875 w 1426939"/>
                <a:gd name="connsiteY34" fmla="*/ 2089565 h 2188109"/>
                <a:gd name="connsiteX35" fmla="*/ 850237 w 1426939"/>
                <a:gd name="connsiteY35" fmla="*/ 2128341 h 2188109"/>
                <a:gd name="connsiteX36" fmla="*/ 711088 w 1426939"/>
                <a:gd name="connsiteY36" fmla="*/ 2188109 h 2188109"/>
                <a:gd name="connsiteX37" fmla="*/ 583845 w 1426939"/>
                <a:gd name="connsiteY37" fmla="*/ 2116435 h 2188109"/>
                <a:gd name="connsiteX38" fmla="*/ 439638 w 1426939"/>
                <a:gd name="connsiteY38" fmla="*/ 20776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426939" h="2188109">
                  <a:moveTo>
                    <a:pt x="0" y="1078180"/>
                  </a:moveTo>
                  <a:lnTo>
                    <a:pt x="88264" y="1065071"/>
                  </a:lnTo>
                  <a:lnTo>
                    <a:pt x="45255" y="829932"/>
                  </a:lnTo>
                  <a:lnTo>
                    <a:pt x="130706" y="837352"/>
                  </a:lnTo>
                  <a:lnTo>
                    <a:pt x="105579" y="613702"/>
                  </a:lnTo>
                  <a:lnTo>
                    <a:pt x="212705" y="633177"/>
                  </a:lnTo>
                  <a:lnTo>
                    <a:pt x="226217" y="407909"/>
                  </a:lnTo>
                  <a:lnTo>
                    <a:pt x="328664" y="466471"/>
                  </a:lnTo>
                  <a:lnTo>
                    <a:pt x="373403" y="245790"/>
                  </a:lnTo>
                  <a:lnTo>
                    <a:pt x="470688" y="348588"/>
                  </a:lnTo>
                  <a:lnTo>
                    <a:pt x="515838" y="126325"/>
                  </a:lnTo>
                  <a:lnTo>
                    <a:pt x="629089" y="287574"/>
                  </a:lnTo>
                  <a:lnTo>
                    <a:pt x="711088" y="0"/>
                  </a:lnTo>
                  <a:lnTo>
                    <a:pt x="793087" y="287574"/>
                  </a:lnTo>
                  <a:lnTo>
                    <a:pt x="911100" y="142994"/>
                  </a:lnTo>
                  <a:lnTo>
                    <a:pt x="951488" y="348588"/>
                  </a:lnTo>
                  <a:lnTo>
                    <a:pt x="1051154" y="250552"/>
                  </a:lnTo>
                  <a:lnTo>
                    <a:pt x="1093512" y="466471"/>
                  </a:lnTo>
                  <a:lnTo>
                    <a:pt x="1186434" y="391240"/>
                  </a:lnTo>
                  <a:lnTo>
                    <a:pt x="1209471" y="633177"/>
                  </a:lnTo>
                  <a:lnTo>
                    <a:pt x="1302309" y="597034"/>
                  </a:lnTo>
                  <a:lnTo>
                    <a:pt x="1291470" y="837352"/>
                  </a:lnTo>
                  <a:lnTo>
                    <a:pt x="1393590" y="832314"/>
                  </a:lnTo>
                  <a:lnTo>
                    <a:pt x="1333912" y="1065071"/>
                  </a:lnTo>
                  <a:lnTo>
                    <a:pt x="1426939" y="1092467"/>
                  </a:lnTo>
                  <a:lnTo>
                    <a:pt x="1333912" y="1300838"/>
                  </a:lnTo>
                  <a:lnTo>
                    <a:pt x="1417402" y="1352620"/>
                  </a:lnTo>
                  <a:lnTo>
                    <a:pt x="1291470" y="1528557"/>
                  </a:lnTo>
                  <a:lnTo>
                    <a:pt x="1340410" y="1590282"/>
                  </a:lnTo>
                  <a:lnTo>
                    <a:pt x="1209471" y="1732732"/>
                  </a:lnTo>
                  <a:lnTo>
                    <a:pt x="1245965" y="1827031"/>
                  </a:lnTo>
                  <a:lnTo>
                    <a:pt x="1093512" y="1899438"/>
                  </a:lnTo>
                  <a:lnTo>
                    <a:pt x="1165454" y="1946287"/>
                  </a:lnTo>
                  <a:lnTo>
                    <a:pt x="951488" y="2017321"/>
                  </a:lnTo>
                  <a:lnTo>
                    <a:pt x="1015875" y="2089565"/>
                  </a:lnTo>
                  <a:lnTo>
                    <a:pt x="850237" y="2128341"/>
                  </a:lnTo>
                  <a:lnTo>
                    <a:pt x="711088" y="2188109"/>
                  </a:lnTo>
                  <a:lnTo>
                    <a:pt x="583845" y="2116435"/>
                  </a:lnTo>
                  <a:lnTo>
                    <a:pt x="439638" y="2077659"/>
                  </a:lnTo>
                  <a:lnTo>
                    <a:pt x="470688" y="2017321"/>
                  </a:lnTo>
                  <a:lnTo>
                    <a:pt x="292440" y="1946288"/>
                  </a:lnTo>
                  <a:lnTo>
                    <a:pt x="328664" y="1899438"/>
                  </a:lnTo>
                  <a:lnTo>
                    <a:pt x="166686" y="1812744"/>
                  </a:lnTo>
                  <a:lnTo>
                    <a:pt x="212705" y="1732732"/>
                  </a:lnTo>
                  <a:lnTo>
                    <a:pt x="81766" y="1590282"/>
                  </a:lnTo>
                  <a:lnTo>
                    <a:pt x="130706" y="1528557"/>
                  </a:lnTo>
                  <a:lnTo>
                    <a:pt x="7155" y="1355001"/>
                  </a:lnTo>
                  <a:lnTo>
                    <a:pt x="88264" y="1300838"/>
                  </a:lnTo>
                  <a:lnTo>
                    <a:pt x="0" y="107818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CC00"/>
                </a:gs>
                <a:gs pos="100000">
                  <a:srgbClr val="0066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2" name="星: 24 pt 1261">
              <a:extLst>
                <a:ext uri="{FF2B5EF4-FFF2-40B4-BE49-F238E27FC236}">
                  <a16:creationId xmlns:a16="http://schemas.microsoft.com/office/drawing/2014/main" id="{EDAF4244-B8CE-4866-8FB4-8BB4838B389F}"/>
                </a:ext>
              </a:extLst>
            </p:cNvPr>
            <p:cNvSpPr/>
            <p:nvPr/>
          </p:nvSpPr>
          <p:spPr>
            <a:xfrm rot="6300000" flipH="1" flipV="1">
              <a:off x="1748012" y="4809637"/>
              <a:ext cx="790552" cy="1212254"/>
            </a:xfrm>
            <a:custGeom>
              <a:avLst/>
              <a:gdLst>
                <a:gd name="connsiteX0" fmla="*/ 0 w 1398364"/>
                <a:gd name="connsiteY0" fmla="*/ 1005155 h 2010309"/>
                <a:gd name="connsiteX1" fmla="*/ 76358 w 1398364"/>
                <a:gd name="connsiteY1" fmla="*/ 887271 h 2010309"/>
                <a:gd name="connsiteX2" fmla="*/ 23824 w 1398364"/>
                <a:gd name="connsiteY2" fmla="*/ 745001 h 2010309"/>
                <a:gd name="connsiteX3" fmla="*/ 118800 w 1398364"/>
                <a:gd name="connsiteY3" fmla="*/ 659552 h 2010309"/>
                <a:gd name="connsiteX4" fmla="*/ 93673 w 1398364"/>
                <a:gd name="connsiteY4" fmla="*/ 502577 h 2010309"/>
                <a:gd name="connsiteX5" fmla="*/ 200799 w 1398364"/>
                <a:gd name="connsiteY5" fmla="*/ 455377 h 2010309"/>
                <a:gd name="connsiteX6" fmla="*/ 204786 w 1398364"/>
                <a:gd name="connsiteY6" fmla="*/ 294403 h 2010309"/>
                <a:gd name="connsiteX7" fmla="*/ 316758 w 1398364"/>
                <a:gd name="connsiteY7" fmla="*/ 288671 h 2010309"/>
                <a:gd name="connsiteX8" fmla="*/ 349591 w 1398364"/>
                <a:gd name="connsiteY8" fmla="*/ 134665 h 2010309"/>
                <a:gd name="connsiteX9" fmla="*/ 458782 w 1398364"/>
                <a:gd name="connsiteY9" fmla="*/ 170788 h 2010309"/>
                <a:gd name="connsiteX10" fmla="*/ 518220 w 1398364"/>
                <a:gd name="connsiteY10" fmla="*/ 34250 h 2010309"/>
                <a:gd name="connsiteX11" fmla="*/ 617183 w 1398364"/>
                <a:gd name="connsiteY11" fmla="*/ 109774 h 2010309"/>
                <a:gd name="connsiteX12" fmla="*/ 699182 w 1398364"/>
                <a:gd name="connsiteY12" fmla="*/ 0 h 2010309"/>
                <a:gd name="connsiteX13" fmla="*/ 781181 w 1398364"/>
                <a:gd name="connsiteY13" fmla="*/ 109774 h 2010309"/>
                <a:gd name="connsiteX14" fmla="*/ 880144 w 1398364"/>
                <a:gd name="connsiteY14" fmla="*/ 34250 h 2010309"/>
                <a:gd name="connsiteX15" fmla="*/ 939582 w 1398364"/>
                <a:gd name="connsiteY15" fmla="*/ 170788 h 2010309"/>
                <a:gd name="connsiteX16" fmla="*/ 1048773 w 1398364"/>
                <a:gd name="connsiteY16" fmla="*/ 134665 h 2010309"/>
                <a:gd name="connsiteX17" fmla="*/ 1081606 w 1398364"/>
                <a:gd name="connsiteY17" fmla="*/ 288671 h 2010309"/>
                <a:gd name="connsiteX18" fmla="*/ 1193578 w 1398364"/>
                <a:gd name="connsiteY18" fmla="*/ 294403 h 2010309"/>
                <a:gd name="connsiteX19" fmla="*/ 1197565 w 1398364"/>
                <a:gd name="connsiteY19" fmla="*/ 455377 h 2010309"/>
                <a:gd name="connsiteX20" fmla="*/ 1304691 w 1398364"/>
                <a:gd name="connsiteY20" fmla="*/ 502577 h 2010309"/>
                <a:gd name="connsiteX21" fmla="*/ 1279564 w 1398364"/>
                <a:gd name="connsiteY21" fmla="*/ 659552 h 2010309"/>
                <a:gd name="connsiteX22" fmla="*/ 1374540 w 1398364"/>
                <a:gd name="connsiteY22" fmla="*/ 745001 h 2010309"/>
                <a:gd name="connsiteX23" fmla="*/ 1322006 w 1398364"/>
                <a:gd name="connsiteY23" fmla="*/ 887271 h 2010309"/>
                <a:gd name="connsiteX24" fmla="*/ 1398364 w 1398364"/>
                <a:gd name="connsiteY24" fmla="*/ 1005155 h 2010309"/>
                <a:gd name="connsiteX25" fmla="*/ 1322006 w 1398364"/>
                <a:gd name="connsiteY25" fmla="*/ 1123038 h 2010309"/>
                <a:gd name="connsiteX26" fmla="*/ 1374540 w 1398364"/>
                <a:gd name="connsiteY26" fmla="*/ 1265308 h 2010309"/>
                <a:gd name="connsiteX27" fmla="*/ 1279564 w 1398364"/>
                <a:gd name="connsiteY27" fmla="*/ 1350757 h 2010309"/>
                <a:gd name="connsiteX28" fmla="*/ 1304691 w 1398364"/>
                <a:gd name="connsiteY28" fmla="*/ 1507732 h 2010309"/>
                <a:gd name="connsiteX29" fmla="*/ 1197565 w 1398364"/>
                <a:gd name="connsiteY29" fmla="*/ 1554932 h 2010309"/>
                <a:gd name="connsiteX30" fmla="*/ 1193578 w 1398364"/>
                <a:gd name="connsiteY30" fmla="*/ 1715906 h 2010309"/>
                <a:gd name="connsiteX31" fmla="*/ 1081606 w 1398364"/>
                <a:gd name="connsiteY31" fmla="*/ 1721638 h 2010309"/>
                <a:gd name="connsiteX32" fmla="*/ 1048773 w 1398364"/>
                <a:gd name="connsiteY32" fmla="*/ 1875644 h 2010309"/>
                <a:gd name="connsiteX33" fmla="*/ 939582 w 1398364"/>
                <a:gd name="connsiteY33" fmla="*/ 1839521 h 2010309"/>
                <a:gd name="connsiteX34" fmla="*/ 880144 w 1398364"/>
                <a:gd name="connsiteY34" fmla="*/ 1976059 h 2010309"/>
                <a:gd name="connsiteX35" fmla="*/ 781181 w 1398364"/>
                <a:gd name="connsiteY35" fmla="*/ 1900535 h 2010309"/>
                <a:gd name="connsiteX36" fmla="*/ 699182 w 1398364"/>
                <a:gd name="connsiteY36" fmla="*/ 2010309 h 2010309"/>
                <a:gd name="connsiteX37" fmla="*/ 617183 w 1398364"/>
                <a:gd name="connsiteY37" fmla="*/ 1900535 h 2010309"/>
                <a:gd name="connsiteX38" fmla="*/ 518220 w 1398364"/>
                <a:gd name="connsiteY38" fmla="*/ 1976059 h 2010309"/>
                <a:gd name="connsiteX39" fmla="*/ 458782 w 1398364"/>
                <a:gd name="connsiteY39" fmla="*/ 1839521 h 2010309"/>
                <a:gd name="connsiteX40" fmla="*/ 349591 w 1398364"/>
                <a:gd name="connsiteY40" fmla="*/ 1875644 h 2010309"/>
                <a:gd name="connsiteX41" fmla="*/ 316758 w 1398364"/>
                <a:gd name="connsiteY41" fmla="*/ 1721638 h 2010309"/>
                <a:gd name="connsiteX42" fmla="*/ 204786 w 1398364"/>
                <a:gd name="connsiteY42" fmla="*/ 1715906 h 2010309"/>
                <a:gd name="connsiteX43" fmla="*/ 200799 w 1398364"/>
                <a:gd name="connsiteY43" fmla="*/ 1554932 h 2010309"/>
                <a:gd name="connsiteX44" fmla="*/ 93673 w 1398364"/>
                <a:gd name="connsiteY44" fmla="*/ 1507732 h 2010309"/>
                <a:gd name="connsiteX45" fmla="*/ 118800 w 1398364"/>
                <a:gd name="connsiteY45" fmla="*/ 1350757 h 2010309"/>
                <a:gd name="connsiteX46" fmla="*/ 23824 w 1398364"/>
                <a:gd name="connsiteY46" fmla="*/ 1265308 h 2010309"/>
                <a:gd name="connsiteX47" fmla="*/ 76358 w 1398364"/>
                <a:gd name="connsiteY47" fmla="*/ 1123038 h 2010309"/>
                <a:gd name="connsiteX48" fmla="*/ 0 w 1398364"/>
                <a:gd name="connsiteY48" fmla="*/ 1005155 h 20103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49591 w 1398364"/>
                <a:gd name="connsiteY8" fmla="*/ 312465 h 2188109"/>
                <a:gd name="connsiteX9" fmla="*/ 458782 w 1398364"/>
                <a:gd name="connsiteY9" fmla="*/ 348588 h 2188109"/>
                <a:gd name="connsiteX10" fmla="*/ 518220 w 1398364"/>
                <a:gd name="connsiteY10" fmla="*/ 212050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80144 w 1398364"/>
                <a:gd name="connsiteY14" fmla="*/ 212050 h 2188109"/>
                <a:gd name="connsiteX15" fmla="*/ 939582 w 1398364"/>
                <a:gd name="connsiteY15" fmla="*/ 348588 h 2188109"/>
                <a:gd name="connsiteX16" fmla="*/ 1048773 w 1398364"/>
                <a:gd name="connsiteY16" fmla="*/ 312465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49591 w 1398364"/>
                <a:gd name="connsiteY8" fmla="*/ 312465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80144 w 1398364"/>
                <a:gd name="connsiteY14" fmla="*/ 212050 h 2188109"/>
                <a:gd name="connsiteX15" fmla="*/ 939582 w 1398364"/>
                <a:gd name="connsiteY15" fmla="*/ 348588 h 2188109"/>
                <a:gd name="connsiteX16" fmla="*/ 1048773 w 1398364"/>
                <a:gd name="connsiteY16" fmla="*/ 312465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49591 w 1398364"/>
                <a:gd name="connsiteY8" fmla="*/ 312465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48773 w 1398364"/>
                <a:gd name="connsiteY16" fmla="*/ 312465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48773 w 1398364"/>
                <a:gd name="connsiteY16" fmla="*/ 312465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13702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13702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290403 w 1398364"/>
                <a:gd name="connsiteY20" fmla="*/ 597034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33349 w 1398364"/>
                <a:gd name="connsiteY2" fmla="*/ 829932 h 2188109"/>
                <a:gd name="connsiteX3" fmla="*/ 118800 w 1398364"/>
                <a:gd name="connsiteY3" fmla="*/ 837352 h 2188109"/>
                <a:gd name="connsiteX4" fmla="*/ 93673 w 1398364"/>
                <a:gd name="connsiteY4" fmla="*/ 613702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290403 w 1398364"/>
                <a:gd name="connsiteY20" fmla="*/ 597034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33349 w 1398364"/>
                <a:gd name="connsiteY2" fmla="*/ 829932 h 2188109"/>
                <a:gd name="connsiteX3" fmla="*/ 118800 w 1398364"/>
                <a:gd name="connsiteY3" fmla="*/ 837352 h 2188109"/>
                <a:gd name="connsiteX4" fmla="*/ 93673 w 1398364"/>
                <a:gd name="connsiteY4" fmla="*/ 613702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290403 w 1398364"/>
                <a:gd name="connsiteY20" fmla="*/ 597034 h 2188109"/>
                <a:gd name="connsiteX21" fmla="*/ 1279564 w 1398364"/>
                <a:gd name="connsiteY21" fmla="*/ 837352 h 2188109"/>
                <a:gd name="connsiteX22" fmla="*/ 1381684 w 1398364"/>
                <a:gd name="connsiteY22" fmla="*/ 832314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410270"/>
                <a:gd name="connsiteY0" fmla="*/ 1078180 h 2188109"/>
                <a:gd name="connsiteX1" fmla="*/ 88264 w 1410270"/>
                <a:gd name="connsiteY1" fmla="*/ 1065071 h 2188109"/>
                <a:gd name="connsiteX2" fmla="*/ 45255 w 1410270"/>
                <a:gd name="connsiteY2" fmla="*/ 829932 h 2188109"/>
                <a:gd name="connsiteX3" fmla="*/ 130706 w 1410270"/>
                <a:gd name="connsiteY3" fmla="*/ 837352 h 2188109"/>
                <a:gd name="connsiteX4" fmla="*/ 105579 w 1410270"/>
                <a:gd name="connsiteY4" fmla="*/ 613702 h 2188109"/>
                <a:gd name="connsiteX5" fmla="*/ 212705 w 1410270"/>
                <a:gd name="connsiteY5" fmla="*/ 633177 h 2188109"/>
                <a:gd name="connsiteX6" fmla="*/ 226217 w 1410270"/>
                <a:gd name="connsiteY6" fmla="*/ 407909 h 2188109"/>
                <a:gd name="connsiteX7" fmla="*/ 328664 w 1410270"/>
                <a:gd name="connsiteY7" fmla="*/ 466471 h 2188109"/>
                <a:gd name="connsiteX8" fmla="*/ 373403 w 1410270"/>
                <a:gd name="connsiteY8" fmla="*/ 245790 h 2188109"/>
                <a:gd name="connsiteX9" fmla="*/ 470688 w 1410270"/>
                <a:gd name="connsiteY9" fmla="*/ 348588 h 2188109"/>
                <a:gd name="connsiteX10" fmla="*/ 515838 w 1410270"/>
                <a:gd name="connsiteY10" fmla="*/ 126325 h 2188109"/>
                <a:gd name="connsiteX11" fmla="*/ 629089 w 1410270"/>
                <a:gd name="connsiteY11" fmla="*/ 287574 h 2188109"/>
                <a:gd name="connsiteX12" fmla="*/ 711088 w 1410270"/>
                <a:gd name="connsiteY12" fmla="*/ 0 h 2188109"/>
                <a:gd name="connsiteX13" fmla="*/ 793087 w 1410270"/>
                <a:gd name="connsiteY13" fmla="*/ 287574 h 2188109"/>
                <a:gd name="connsiteX14" fmla="*/ 911100 w 1410270"/>
                <a:gd name="connsiteY14" fmla="*/ 142994 h 2188109"/>
                <a:gd name="connsiteX15" fmla="*/ 951488 w 1410270"/>
                <a:gd name="connsiteY15" fmla="*/ 348588 h 2188109"/>
                <a:gd name="connsiteX16" fmla="*/ 1051154 w 1410270"/>
                <a:gd name="connsiteY16" fmla="*/ 250552 h 2188109"/>
                <a:gd name="connsiteX17" fmla="*/ 1093512 w 1410270"/>
                <a:gd name="connsiteY17" fmla="*/ 466471 h 2188109"/>
                <a:gd name="connsiteX18" fmla="*/ 1186434 w 1410270"/>
                <a:gd name="connsiteY18" fmla="*/ 391240 h 2188109"/>
                <a:gd name="connsiteX19" fmla="*/ 1209471 w 1410270"/>
                <a:gd name="connsiteY19" fmla="*/ 633177 h 2188109"/>
                <a:gd name="connsiteX20" fmla="*/ 1302309 w 1410270"/>
                <a:gd name="connsiteY20" fmla="*/ 597034 h 2188109"/>
                <a:gd name="connsiteX21" fmla="*/ 1291470 w 1410270"/>
                <a:gd name="connsiteY21" fmla="*/ 837352 h 2188109"/>
                <a:gd name="connsiteX22" fmla="*/ 1393590 w 1410270"/>
                <a:gd name="connsiteY22" fmla="*/ 832314 h 2188109"/>
                <a:gd name="connsiteX23" fmla="*/ 1333912 w 1410270"/>
                <a:gd name="connsiteY23" fmla="*/ 1065071 h 2188109"/>
                <a:gd name="connsiteX24" fmla="*/ 1410270 w 1410270"/>
                <a:gd name="connsiteY24" fmla="*/ 1182955 h 2188109"/>
                <a:gd name="connsiteX25" fmla="*/ 1333912 w 1410270"/>
                <a:gd name="connsiteY25" fmla="*/ 1300838 h 2188109"/>
                <a:gd name="connsiteX26" fmla="*/ 1386446 w 1410270"/>
                <a:gd name="connsiteY26" fmla="*/ 1443108 h 2188109"/>
                <a:gd name="connsiteX27" fmla="*/ 1291470 w 1410270"/>
                <a:gd name="connsiteY27" fmla="*/ 1528557 h 2188109"/>
                <a:gd name="connsiteX28" fmla="*/ 1316597 w 1410270"/>
                <a:gd name="connsiteY28" fmla="*/ 1685532 h 2188109"/>
                <a:gd name="connsiteX29" fmla="*/ 1209471 w 1410270"/>
                <a:gd name="connsiteY29" fmla="*/ 1732732 h 2188109"/>
                <a:gd name="connsiteX30" fmla="*/ 1205484 w 1410270"/>
                <a:gd name="connsiteY30" fmla="*/ 1893706 h 2188109"/>
                <a:gd name="connsiteX31" fmla="*/ 1093512 w 1410270"/>
                <a:gd name="connsiteY31" fmla="*/ 1899438 h 2188109"/>
                <a:gd name="connsiteX32" fmla="*/ 1060679 w 1410270"/>
                <a:gd name="connsiteY32" fmla="*/ 2053444 h 2188109"/>
                <a:gd name="connsiteX33" fmla="*/ 951488 w 1410270"/>
                <a:gd name="connsiteY33" fmla="*/ 2017321 h 2188109"/>
                <a:gd name="connsiteX34" fmla="*/ 892050 w 1410270"/>
                <a:gd name="connsiteY34" fmla="*/ 2153859 h 2188109"/>
                <a:gd name="connsiteX35" fmla="*/ 793087 w 1410270"/>
                <a:gd name="connsiteY35" fmla="*/ 2078335 h 2188109"/>
                <a:gd name="connsiteX36" fmla="*/ 711088 w 1410270"/>
                <a:gd name="connsiteY36" fmla="*/ 2188109 h 2188109"/>
                <a:gd name="connsiteX37" fmla="*/ 629089 w 1410270"/>
                <a:gd name="connsiteY37" fmla="*/ 2078335 h 2188109"/>
                <a:gd name="connsiteX38" fmla="*/ 530126 w 1410270"/>
                <a:gd name="connsiteY38" fmla="*/ 2153859 h 2188109"/>
                <a:gd name="connsiteX39" fmla="*/ 470688 w 1410270"/>
                <a:gd name="connsiteY39" fmla="*/ 2017321 h 2188109"/>
                <a:gd name="connsiteX40" fmla="*/ 361497 w 1410270"/>
                <a:gd name="connsiteY40" fmla="*/ 2053444 h 2188109"/>
                <a:gd name="connsiteX41" fmla="*/ 328664 w 1410270"/>
                <a:gd name="connsiteY41" fmla="*/ 1899438 h 2188109"/>
                <a:gd name="connsiteX42" fmla="*/ 216692 w 1410270"/>
                <a:gd name="connsiteY42" fmla="*/ 1893706 h 2188109"/>
                <a:gd name="connsiteX43" fmla="*/ 212705 w 1410270"/>
                <a:gd name="connsiteY43" fmla="*/ 1732732 h 2188109"/>
                <a:gd name="connsiteX44" fmla="*/ 105579 w 1410270"/>
                <a:gd name="connsiteY44" fmla="*/ 1685532 h 2188109"/>
                <a:gd name="connsiteX45" fmla="*/ 130706 w 1410270"/>
                <a:gd name="connsiteY45" fmla="*/ 1528557 h 2188109"/>
                <a:gd name="connsiteX46" fmla="*/ 35730 w 1410270"/>
                <a:gd name="connsiteY46" fmla="*/ 1443108 h 2188109"/>
                <a:gd name="connsiteX47" fmla="*/ 88264 w 1410270"/>
                <a:gd name="connsiteY47" fmla="*/ 1300838 h 2188109"/>
                <a:gd name="connsiteX48" fmla="*/ 0 w 1410270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386446 w 1426939"/>
                <a:gd name="connsiteY26" fmla="*/ 1443108 h 2188109"/>
                <a:gd name="connsiteX27" fmla="*/ 1291470 w 1426939"/>
                <a:gd name="connsiteY27" fmla="*/ 1528557 h 2188109"/>
                <a:gd name="connsiteX28" fmla="*/ 1316597 w 1426939"/>
                <a:gd name="connsiteY28" fmla="*/ 168553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105579 w 1426939"/>
                <a:gd name="connsiteY44" fmla="*/ 1685532 h 2188109"/>
                <a:gd name="connsiteX45" fmla="*/ 130706 w 1426939"/>
                <a:gd name="connsiteY45" fmla="*/ 1528557 h 2188109"/>
                <a:gd name="connsiteX46" fmla="*/ 35730 w 1426939"/>
                <a:gd name="connsiteY46" fmla="*/ 1443108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386446 w 1426939"/>
                <a:gd name="connsiteY26" fmla="*/ 1443108 h 2188109"/>
                <a:gd name="connsiteX27" fmla="*/ 1291470 w 1426939"/>
                <a:gd name="connsiteY27" fmla="*/ 1528557 h 2188109"/>
                <a:gd name="connsiteX28" fmla="*/ 1316597 w 1426939"/>
                <a:gd name="connsiteY28" fmla="*/ 168553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105579 w 1426939"/>
                <a:gd name="connsiteY44" fmla="*/ 168553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16597 w 1426939"/>
                <a:gd name="connsiteY28" fmla="*/ 168553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105579 w 1426939"/>
                <a:gd name="connsiteY44" fmla="*/ 168553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16597 w 1426939"/>
                <a:gd name="connsiteY28" fmla="*/ 168553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213079 w 1426939"/>
                <a:gd name="connsiteY32" fmla="*/ 1936762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439638 w 1426939"/>
                <a:gd name="connsiteY38" fmla="*/ 20776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1015875 w 1426939"/>
                <a:gd name="connsiteY34" fmla="*/ 2089565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439638 w 1426939"/>
                <a:gd name="connsiteY38" fmla="*/ 20776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1015875 w 1426939"/>
                <a:gd name="connsiteY34" fmla="*/ 2089565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583845 w 1426939"/>
                <a:gd name="connsiteY37" fmla="*/ 2116435 h 2188109"/>
                <a:gd name="connsiteX38" fmla="*/ 439638 w 1426939"/>
                <a:gd name="connsiteY38" fmla="*/ 20776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1015875 w 1426939"/>
                <a:gd name="connsiteY34" fmla="*/ 2089565 h 2188109"/>
                <a:gd name="connsiteX35" fmla="*/ 850237 w 1426939"/>
                <a:gd name="connsiteY35" fmla="*/ 2128341 h 2188109"/>
                <a:gd name="connsiteX36" fmla="*/ 711088 w 1426939"/>
                <a:gd name="connsiteY36" fmla="*/ 2188109 h 2188109"/>
                <a:gd name="connsiteX37" fmla="*/ 583845 w 1426939"/>
                <a:gd name="connsiteY37" fmla="*/ 2116435 h 2188109"/>
                <a:gd name="connsiteX38" fmla="*/ 439638 w 1426939"/>
                <a:gd name="connsiteY38" fmla="*/ 20776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426939" h="2188109">
                  <a:moveTo>
                    <a:pt x="0" y="1078180"/>
                  </a:moveTo>
                  <a:lnTo>
                    <a:pt x="88264" y="1065071"/>
                  </a:lnTo>
                  <a:lnTo>
                    <a:pt x="45255" y="829932"/>
                  </a:lnTo>
                  <a:lnTo>
                    <a:pt x="130706" y="837352"/>
                  </a:lnTo>
                  <a:lnTo>
                    <a:pt x="105579" y="613702"/>
                  </a:lnTo>
                  <a:lnTo>
                    <a:pt x="212705" y="633177"/>
                  </a:lnTo>
                  <a:lnTo>
                    <a:pt x="226217" y="407909"/>
                  </a:lnTo>
                  <a:lnTo>
                    <a:pt x="328664" y="466471"/>
                  </a:lnTo>
                  <a:lnTo>
                    <a:pt x="373403" y="245790"/>
                  </a:lnTo>
                  <a:lnTo>
                    <a:pt x="470688" y="348588"/>
                  </a:lnTo>
                  <a:lnTo>
                    <a:pt x="515838" y="126325"/>
                  </a:lnTo>
                  <a:lnTo>
                    <a:pt x="629089" y="287574"/>
                  </a:lnTo>
                  <a:lnTo>
                    <a:pt x="711088" y="0"/>
                  </a:lnTo>
                  <a:lnTo>
                    <a:pt x="793087" y="287574"/>
                  </a:lnTo>
                  <a:lnTo>
                    <a:pt x="911100" y="142994"/>
                  </a:lnTo>
                  <a:lnTo>
                    <a:pt x="951488" y="348588"/>
                  </a:lnTo>
                  <a:lnTo>
                    <a:pt x="1051154" y="250552"/>
                  </a:lnTo>
                  <a:lnTo>
                    <a:pt x="1093512" y="466471"/>
                  </a:lnTo>
                  <a:lnTo>
                    <a:pt x="1186434" y="391240"/>
                  </a:lnTo>
                  <a:lnTo>
                    <a:pt x="1209471" y="633177"/>
                  </a:lnTo>
                  <a:lnTo>
                    <a:pt x="1302309" y="597034"/>
                  </a:lnTo>
                  <a:lnTo>
                    <a:pt x="1291470" y="837352"/>
                  </a:lnTo>
                  <a:lnTo>
                    <a:pt x="1393590" y="832314"/>
                  </a:lnTo>
                  <a:lnTo>
                    <a:pt x="1333912" y="1065071"/>
                  </a:lnTo>
                  <a:lnTo>
                    <a:pt x="1426939" y="1092467"/>
                  </a:lnTo>
                  <a:lnTo>
                    <a:pt x="1333912" y="1300838"/>
                  </a:lnTo>
                  <a:lnTo>
                    <a:pt x="1417402" y="1352620"/>
                  </a:lnTo>
                  <a:lnTo>
                    <a:pt x="1291470" y="1528557"/>
                  </a:lnTo>
                  <a:lnTo>
                    <a:pt x="1340410" y="1590282"/>
                  </a:lnTo>
                  <a:lnTo>
                    <a:pt x="1209471" y="1732732"/>
                  </a:lnTo>
                  <a:lnTo>
                    <a:pt x="1245965" y="1827031"/>
                  </a:lnTo>
                  <a:lnTo>
                    <a:pt x="1093512" y="1899438"/>
                  </a:lnTo>
                  <a:lnTo>
                    <a:pt x="1165454" y="1946287"/>
                  </a:lnTo>
                  <a:lnTo>
                    <a:pt x="951488" y="2017321"/>
                  </a:lnTo>
                  <a:lnTo>
                    <a:pt x="1015875" y="2089565"/>
                  </a:lnTo>
                  <a:lnTo>
                    <a:pt x="850237" y="2128341"/>
                  </a:lnTo>
                  <a:lnTo>
                    <a:pt x="711088" y="2188109"/>
                  </a:lnTo>
                  <a:lnTo>
                    <a:pt x="583845" y="2116435"/>
                  </a:lnTo>
                  <a:lnTo>
                    <a:pt x="439638" y="2077659"/>
                  </a:lnTo>
                  <a:lnTo>
                    <a:pt x="470688" y="2017321"/>
                  </a:lnTo>
                  <a:lnTo>
                    <a:pt x="292440" y="1946288"/>
                  </a:lnTo>
                  <a:lnTo>
                    <a:pt x="328664" y="1899438"/>
                  </a:lnTo>
                  <a:lnTo>
                    <a:pt x="166686" y="1812744"/>
                  </a:lnTo>
                  <a:lnTo>
                    <a:pt x="212705" y="1732732"/>
                  </a:lnTo>
                  <a:lnTo>
                    <a:pt x="81766" y="1590282"/>
                  </a:lnTo>
                  <a:lnTo>
                    <a:pt x="130706" y="1528557"/>
                  </a:lnTo>
                  <a:lnTo>
                    <a:pt x="7155" y="1355001"/>
                  </a:lnTo>
                  <a:lnTo>
                    <a:pt x="88264" y="1300838"/>
                  </a:lnTo>
                  <a:lnTo>
                    <a:pt x="0" y="107818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CC00"/>
                </a:gs>
                <a:gs pos="100000">
                  <a:srgbClr val="0066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3" name="星: 24 pt 1261">
              <a:extLst>
                <a:ext uri="{FF2B5EF4-FFF2-40B4-BE49-F238E27FC236}">
                  <a16:creationId xmlns:a16="http://schemas.microsoft.com/office/drawing/2014/main" id="{E13F3A80-4BD3-4C4D-A049-012955F79D50}"/>
                </a:ext>
              </a:extLst>
            </p:cNvPr>
            <p:cNvSpPr/>
            <p:nvPr/>
          </p:nvSpPr>
          <p:spPr>
            <a:xfrm rot="6300000">
              <a:off x="3517366" y="5350287"/>
              <a:ext cx="974241" cy="1493929"/>
            </a:xfrm>
            <a:custGeom>
              <a:avLst/>
              <a:gdLst>
                <a:gd name="connsiteX0" fmla="*/ 0 w 1398364"/>
                <a:gd name="connsiteY0" fmla="*/ 1005155 h 2010309"/>
                <a:gd name="connsiteX1" fmla="*/ 76358 w 1398364"/>
                <a:gd name="connsiteY1" fmla="*/ 887271 h 2010309"/>
                <a:gd name="connsiteX2" fmla="*/ 23824 w 1398364"/>
                <a:gd name="connsiteY2" fmla="*/ 745001 h 2010309"/>
                <a:gd name="connsiteX3" fmla="*/ 118800 w 1398364"/>
                <a:gd name="connsiteY3" fmla="*/ 659552 h 2010309"/>
                <a:gd name="connsiteX4" fmla="*/ 93673 w 1398364"/>
                <a:gd name="connsiteY4" fmla="*/ 502577 h 2010309"/>
                <a:gd name="connsiteX5" fmla="*/ 200799 w 1398364"/>
                <a:gd name="connsiteY5" fmla="*/ 455377 h 2010309"/>
                <a:gd name="connsiteX6" fmla="*/ 204786 w 1398364"/>
                <a:gd name="connsiteY6" fmla="*/ 294403 h 2010309"/>
                <a:gd name="connsiteX7" fmla="*/ 316758 w 1398364"/>
                <a:gd name="connsiteY7" fmla="*/ 288671 h 2010309"/>
                <a:gd name="connsiteX8" fmla="*/ 349591 w 1398364"/>
                <a:gd name="connsiteY8" fmla="*/ 134665 h 2010309"/>
                <a:gd name="connsiteX9" fmla="*/ 458782 w 1398364"/>
                <a:gd name="connsiteY9" fmla="*/ 170788 h 2010309"/>
                <a:gd name="connsiteX10" fmla="*/ 518220 w 1398364"/>
                <a:gd name="connsiteY10" fmla="*/ 34250 h 2010309"/>
                <a:gd name="connsiteX11" fmla="*/ 617183 w 1398364"/>
                <a:gd name="connsiteY11" fmla="*/ 109774 h 2010309"/>
                <a:gd name="connsiteX12" fmla="*/ 699182 w 1398364"/>
                <a:gd name="connsiteY12" fmla="*/ 0 h 2010309"/>
                <a:gd name="connsiteX13" fmla="*/ 781181 w 1398364"/>
                <a:gd name="connsiteY13" fmla="*/ 109774 h 2010309"/>
                <a:gd name="connsiteX14" fmla="*/ 880144 w 1398364"/>
                <a:gd name="connsiteY14" fmla="*/ 34250 h 2010309"/>
                <a:gd name="connsiteX15" fmla="*/ 939582 w 1398364"/>
                <a:gd name="connsiteY15" fmla="*/ 170788 h 2010309"/>
                <a:gd name="connsiteX16" fmla="*/ 1048773 w 1398364"/>
                <a:gd name="connsiteY16" fmla="*/ 134665 h 2010309"/>
                <a:gd name="connsiteX17" fmla="*/ 1081606 w 1398364"/>
                <a:gd name="connsiteY17" fmla="*/ 288671 h 2010309"/>
                <a:gd name="connsiteX18" fmla="*/ 1193578 w 1398364"/>
                <a:gd name="connsiteY18" fmla="*/ 294403 h 2010309"/>
                <a:gd name="connsiteX19" fmla="*/ 1197565 w 1398364"/>
                <a:gd name="connsiteY19" fmla="*/ 455377 h 2010309"/>
                <a:gd name="connsiteX20" fmla="*/ 1304691 w 1398364"/>
                <a:gd name="connsiteY20" fmla="*/ 502577 h 2010309"/>
                <a:gd name="connsiteX21" fmla="*/ 1279564 w 1398364"/>
                <a:gd name="connsiteY21" fmla="*/ 659552 h 2010309"/>
                <a:gd name="connsiteX22" fmla="*/ 1374540 w 1398364"/>
                <a:gd name="connsiteY22" fmla="*/ 745001 h 2010309"/>
                <a:gd name="connsiteX23" fmla="*/ 1322006 w 1398364"/>
                <a:gd name="connsiteY23" fmla="*/ 887271 h 2010309"/>
                <a:gd name="connsiteX24" fmla="*/ 1398364 w 1398364"/>
                <a:gd name="connsiteY24" fmla="*/ 1005155 h 2010309"/>
                <a:gd name="connsiteX25" fmla="*/ 1322006 w 1398364"/>
                <a:gd name="connsiteY25" fmla="*/ 1123038 h 2010309"/>
                <a:gd name="connsiteX26" fmla="*/ 1374540 w 1398364"/>
                <a:gd name="connsiteY26" fmla="*/ 1265308 h 2010309"/>
                <a:gd name="connsiteX27" fmla="*/ 1279564 w 1398364"/>
                <a:gd name="connsiteY27" fmla="*/ 1350757 h 2010309"/>
                <a:gd name="connsiteX28" fmla="*/ 1304691 w 1398364"/>
                <a:gd name="connsiteY28" fmla="*/ 1507732 h 2010309"/>
                <a:gd name="connsiteX29" fmla="*/ 1197565 w 1398364"/>
                <a:gd name="connsiteY29" fmla="*/ 1554932 h 2010309"/>
                <a:gd name="connsiteX30" fmla="*/ 1193578 w 1398364"/>
                <a:gd name="connsiteY30" fmla="*/ 1715906 h 2010309"/>
                <a:gd name="connsiteX31" fmla="*/ 1081606 w 1398364"/>
                <a:gd name="connsiteY31" fmla="*/ 1721638 h 2010309"/>
                <a:gd name="connsiteX32" fmla="*/ 1048773 w 1398364"/>
                <a:gd name="connsiteY32" fmla="*/ 1875644 h 2010309"/>
                <a:gd name="connsiteX33" fmla="*/ 939582 w 1398364"/>
                <a:gd name="connsiteY33" fmla="*/ 1839521 h 2010309"/>
                <a:gd name="connsiteX34" fmla="*/ 880144 w 1398364"/>
                <a:gd name="connsiteY34" fmla="*/ 1976059 h 2010309"/>
                <a:gd name="connsiteX35" fmla="*/ 781181 w 1398364"/>
                <a:gd name="connsiteY35" fmla="*/ 1900535 h 2010309"/>
                <a:gd name="connsiteX36" fmla="*/ 699182 w 1398364"/>
                <a:gd name="connsiteY36" fmla="*/ 2010309 h 2010309"/>
                <a:gd name="connsiteX37" fmla="*/ 617183 w 1398364"/>
                <a:gd name="connsiteY37" fmla="*/ 1900535 h 2010309"/>
                <a:gd name="connsiteX38" fmla="*/ 518220 w 1398364"/>
                <a:gd name="connsiteY38" fmla="*/ 1976059 h 2010309"/>
                <a:gd name="connsiteX39" fmla="*/ 458782 w 1398364"/>
                <a:gd name="connsiteY39" fmla="*/ 1839521 h 2010309"/>
                <a:gd name="connsiteX40" fmla="*/ 349591 w 1398364"/>
                <a:gd name="connsiteY40" fmla="*/ 1875644 h 2010309"/>
                <a:gd name="connsiteX41" fmla="*/ 316758 w 1398364"/>
                <a:gd name="connsiteY41" fmla="*/ 1721638 h 2010309"/>
                <a:gd name="connsiteX42" fmla="*/ 204786 w 1398364"/>
                <a:gd name="connsiteY42" fmla="*/ 1715906 h 2010309"/>
                <a:gd name="connsiteX43" fmla="*/ 200799 w 1398364"/>
                <a:gd name="connsiteY43" fmla="*/ 1554932 h 2010309"/>
                <a:gd name="connsiteX44" fmla="*/ 93673 w 1398364"/>
                <a:gd name="connsiteY44" fmla="*/ 1507732 h 2010309"/>
                <a:gd name="connsiteX45" fmla="*/ 118800 w 1398364"/>
                <a:gd name="connsiteY45" fmla="*/ 1350757 h 2010309"/>
                <a:gd name="connsiteX46" fmla="*/ 23824 w 1398364"/>
                <a:gd name="connsiteY46" fmla="*/ 1265308 h 2010309"/>
                <a:gd name="connsiteX47" fmla="*/ 76358 w 1398364"/>
                <a:gd name="connsiteY47" fmla="*/ 1123038 h 2010309"/>
                <a:gd name="connsiteX48" fmla="*/ 0 w 1398364"/>
                <a:gd name="connsiteY48" fmla="*/ 1005155 h 20103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49591 w 1398364"/>
                <a:gd name="connsiteY8" fmla="*/ 312465 h 2188109"/>
                <a:gd name="connsiteX9" fmla="*/ 458782 w 1398364"/>
                <a:gd name="connsiteY9" fmla="*/ 348588 h 2188109"/>
                <a:gd name="connsiteX10" fmla="*/ 518220 w 1398364"/>
                <a:gd name="connsiteY10" fmla="*/ 212050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80144 w 1398364"/>
                <a:gd name="connsiteY14" fmla="*/ 212050 h 2188109"/>
                <a:gd name="connsiteX15" fmla="*/ 939582 w 1398364"/>
                <a:gd name="connsiteY15" fmla="*/ 348588 h 2188109"/>
                <a:gd name="connsiteX16" fmla="*/ 1048773 w 1398364"/>
                <a:gd name="connsiteY16" fmla="*/ 312465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49591 w 1398364"/>
                <a:gd name="connsiteY8" fmla="*/ 312465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80144 w 1398364"/>
                <a:gd name="connsiteY14" fmla="*/ 212050 h 2188109"/>
                <a:gd name="connsiteX15" fmla="*/ 939582 w 1398364"/>
                <a:gd name="connsiteY15" fmla="*/ 348588 h 2188109"/>
                <a:gd name="connsiteX16" fmla="*/ 1048773 w 1398364"/>
                <a:gd name="connsiteY16" fmla="*/ 312465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49591 w 1398364"/>
                <a:gd name="connsiteY8" fmla="*/ 312465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48773 w 1398364"/>
                <a:gd name="connsiteY16" fmla="*/ 312465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48773 w 1398364"/>
                <a:gd name="connsiteY16" fmla="*/ 312465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13702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13702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290403 w 1398364"/>
                <a:gd name="connsiteY20" fmla="*/ 597034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33349 w 1398364"/>
                <a:gd name="connsiteY2" fmla="*/ 829932 h 2188109"/>
                <a:gd name="connsiteX3" fmla="*/ 118800 w 1398364"/>
                <a:gd name="connsiteY3" fmla="*/ 837352 h 2188109"/>
                <a:gd name="connsiteX4" fmla="*/ 93673 w 1398364"/>
                <a:gd name="connsiteY4" fmla="*/ 613702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290403 w 1398364"/>
                <a:gd name="connsiteY20" fmla="*/ 597034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33349 w 1398364"/>
                <a:gd name="connsiteY2" fmla="*/ 829932 h 2188109"/>
                <a:gd name="connsiteX3" fmla="*/ 118800 w 1398364"/>
                <a:gd name="connsiteY3" fmla="*/ 837352 h 2188109"/>
                <a:gd name="connsiteX4" fmla="*/ 93673 w 1398364"/>
                <a:gd name="connsiteY4" fmla="*/ 613702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290403 w 1398364"/>
                <a:gd name="connsiteY20" fmla="*/ 597034 h 2188109"/>
                <a:gd name="connsiteX21" fmla="*/ 1279564 w 1398364"/>
                <a:gd name="connsiteY21" fmla="*/ 837352 h 2188109"/>
                <a:gd name="connsiteX22" fmla="*/ 1381684 w 1398364"/>
                <a:gd name="connsiteY22" fmla="*/ 832314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410270"/>
                <a:gd name="connsiteY0" fmla="*/ 1078180 h 2188109"/>
                <a:gd name="connsiteX1" fmla="*/ 88264 w 1410270"/>
                <a:gd name="connsiteY1" fmla="*/ 1065071 h 2188109"/>
                <a:gd name="connsiteX2" fmla="*/ 45255 w 1410270"/>
                <a:gd name="connsiteY2" fmla="*/ 829932 h 2188109"/>
                <a:gd name="connsiteX3" fmla="*/ 130706 w 1410270"/>
                <a:gd name="connsiteY3" fmla="*/ 837352 h 2188109"/>
                <a:gd name="connsiteX4" fmla="*/ 105579 w 1410270"/>
                <a:gd name="connsiteY4" fmla="*/ 613702 h 2188109"/>
                <a:gd name="connsiteX5" fmla="*/ 212705 w 1410270"/>
                <a:gd name="connsiteY5" fmla="*/ 633177 h 2188109"/>
                <a:gd name="connsiteX6" fmla="*/ 226217 w 1410270"/>
                <a:gd name="connsiteY6" fmla="*/ 407909 h 2188109"/>
                <a:gd name="connsiteX7" fmla="*/ 328664 w 1410270"/>
                <a:gd name="connsiteY7" fmla="*/ 466471 h 2188109"/>
                <a:gd name="connsiteX8" fmla="*/ 373403 w 1410270"/>
                <a:gd name="connsiteY8" fmla="*/ 245790 h 2188109"/>
                <a:gd name="connsiteX9" fmla="*/ 470688 w 1410270"/>
                <a:gd name="connsiteY9" fmla="*/ 348588 h 2188109"/>
                <a:gd name="connsiteX10" fmla="*/ 515838 w 1410270"/>
                <a:gd name="connsiteY10" fmla="*/ 126325 h 2188109"/>
                <a:gd name="connsiteX11" fmla="*/ 629089 w 1410270"/>
                <a:gd name="connsiteY11" fmla="*/ 287574 h 2188109"/>
                <a:gd name="connsiteX12" fmla="*/ 711088 w 1410270"/>
                <a:gd name="connsiteY12" fmla="*/ 0 h 2188109"/>
                <a:gd name="connsiteX13" fmla="*/ 793087 w 1410270"/>
                <a:gd name="connsiteY13" fmla="*/ 287574 h 2188109"/>
                <a:gd name="connsiteX14" fmla="*/ 911100 w 1410270"/>
                <a:gd name="connsiteY14" fmla="*/ 142994 h 2188109"/>
                <a:gd name="connsiteX15" fmla="*/ 951488 w 1410270"/>
                <a:gd name="connsiteY15" fmla="*/ 348588 h 2188109"/>
                <a:gd name="connsiteX16" fmla="*/ 1051154 w 1410270"/>
                <a:gd name="connsiteY16" fmla="*/ 250552 h 2188109"/>
                <a:gd name="connsiteX17" fmla="*/ 1093512 w 1410270"/>
                <a:gd name="connsiteY17" fmla="*/ 466471 h 2188109"/>
                <a:gd name="connsiteX18" fmla="*/ 1186434 w 1410270"/>
                <a:gd name="connsiteY18" fmla="*/ 391240 h 2188109"/>
                <a:gd name="connsiteX19" fmla="*/ 1209471 w 1410270"/>
                <a:gd name="connsiteY19" fmla="*/ 633177 h 2188109"/>
                <a:gd name="connsiteX20" fmla="*/ 1302309 w 1410270"/>
                <a:gd name="connsiteY20" fmla="*/ 597034 h 2188109"/>
                <a:gd name="connsiteX21" fmla="*/ 1291470 w 1410270"/>
                <a:gd name="connsiteY21" fmla="*/ 837352 h 2188109"/>
                <a:gd name="connsiteX22" fmla="*/ 1393590 w 1410270"/>
                <a:gd name="connsiteY22" fmla="*/ 832314 h 2188109"/>
                <a:gd name="connsiteX23" fmla="*/ 1333912 w 1410270"/>
                <a:gd name="connsiteY23" fmla="*/ 1065071 h 2188109"/>
                <a:gd name="connsiteX24" fmla="*/ 1410270 w 1410270"/>
                <a:gd name="connsiteY24" fmla="*/ 1182955 h 2188109"/>
                <a:gd name="connsiteX25" fmla="*/ 1333912 w 1410270"/>
                <a:gd name="connsiteY25" fmla="*/ 1300838 h 2188109"/>
                <a:gd name="connsiteX26" fmla="*/ 1386446 w 1410270"/>
                <a:gd name="connsiteY26" fmla="*/ 1443108 h 2188109"/>
                <a:gd name="connsiteX27" fmla="*/ 1291470 w 1410270"/>
                <a:gd name="connsiteY27" fmla="*/ 1528557 h 2188109"/>
                <a:gd name="connsiteX28" fmla="*/ 1316597 w 1410270"/>
                <a:gd name="connsiteY28" fmla="*/ 1685532 h 2188109"/>
                <a:gd name="connsiteX29" fmla="*/ 1209471 w 1410270"/>
                <a:gd name="connsiteY29" fmla="*/ 1732732 h 2188109"/>
                <a:gd name="connsiteX30" fmla="*/ 1205484 w 1410270"/>
                <a:gd name="connsiteY30" fmla="*/ 1893706 h 2188109"/>
                <a:gd name="connsiteX31" fmla="*/ 1093512 w 1410270"/>
                <a:gd name="connsiteY31" fmla="*/ 1899438 h 2188109"/>
                <a:gd name="connsiteX32" fmla="*/ 1060679 w 1410270"/>
                <a:gd name="connsiteY32" fmla="*/ 2053444 h 2188109"/>
                <a:gd name="connsiteX33" fmla="*/ 951488 w 1410270"/>
                <a:gd name="connsiteY33" fmla="*/ 2017321 h 2188109"/>
                <a:gd name="connsiteX34" fmla="*/ 892050 w 1410270"/>
                <a:gd name="connsiteY34" fmla="*/ 2153859 h 2188109"/>
                <a:gd name="connsiteX35" fmla="*/ 793087 w 1410270"/>
                <a:gd name="connsiteY35" fmla="*/ 2078335 h 2188109"/>
                <a:gd name="connsiteX36" fmla="*/ 711088 w 1410270"/>
                <a:gd name="connsiteY36" fmla="*/ 2188109 h 2188109"/>
                <a:gd name="connsiteX37" fmla="*/ 629089 w 1410270"/>
                <a:gd name="connsiteY37" fmla="*/ 2078335 h 2188109"/>
                <a:gd name="connsiteX38" fmla="*/ 530126 w 1410270"/>
                <a:gd name="connsiteY38" fmla="*/ 2153859 h 2188109"/>
                <a:gd name="connsiteX39" fmla="*/ 470688 w 1410270"/>
                <a:gd name="connsiteY39" fmla="*/ 2017321 h 2188109"/>
                <a:gd name="connsiteX40" fmla="*/ 361497 w 1410270"/>
                <a:gd name="connsiteY40" fmla="*/ 2053444 h 2188109"/>
                <a:gd name="connsiteX41" fmla="*/ 328664 w 1410270"/>
                <a:gd name="connsiteY41" fmla="*/ 1899438 h 2188109"/>
                <a:gd name="connsiteX42" fmla="*/ 216692 w 1410270"/>
                <a:gd name="connsiteY42" fmla="*/ 1893706 h 2188109"/>
                <a:gd name="connsiteX43" fmla="*/ 212705 w 1410270"/>
                <a:gd name="connsiteY43" fmla="*/ 1732732 h 2188109"/>
                <a:gd name="connsiteX44" fmla="*/ 105579 w 1410270"/>
                <a:gd name="connsiteY44" fmla="*/ 1685532 h 2188109"/>
                <a:gd name="connsiteX45" fmla="*/ 130706 w 1410270"/>
                <a:gd name="connsiteY45" fmla="*/ 1528557 h 2188109"/>
                <a:gd name="connsiteX46" fmla="*/ 35730 w 1410270"/>
                <a:gd name="connsiteY46" fmla="*/ 1443108 h 2188109"/>
                <a:gd name="connsiteX47" fmla="*/ 88264 w 1410270"/>
                <a:gd name="connsiteY47" fmla="*/ 1300838 h 2188109"/>
                <a:gd name="connsiteX48" fmla="*/ 0 w 1410270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386446 w 1426939"/>
                <a:gd name="connsiteY26" fmla="*/ 1443108 h 2188109"/>
                <a:gd name="connsiteX27" fmla="*/ 1291470 w 1426939"/>
                <a:gd name="connsiteY27" fmla="*/ 1528557 h 2188109"/>
                <a:gd name="connsiteX28" fmla="*/ 1316597 w 1426939"/>
                <a:gd name="connsiteY28" fmla="*/ 168553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105579 w 1426939"/>
                <a:gd name="connsiteY44" fmla="*/ 1685532 h 2188109"/>
                <a:gd name="connsiteX45" fmla="*/ 130706 w 1426939"/>
                <a:gd name="connsiteY45" fmla="*/ 1528557 h 2188109"/>
                <a:gd name="connsiteX46" fmla="*/ 35730 w 1426939"/>
                <a:gd name="connsiteY46" fmla="*/ 1443108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386446 w 1426939"/>
                <a:gd name="connsiteY26" fmla="*/ 1443108 h 2188109"/>
                <a:gd name="connsiteX27" fmla="*/ 1291470 w 1426939"/>
                <a:gd name="connsiteY27" fmla="*/ 1528557 h 2188109"/>
                <a:gd name="connsiteX28" fmla="*/ 1316597 w 1426939"/>
                <a:gd name="connsiteY28" fmla="*/ 168553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105579 w 1426939"/>
                <a:gd name="connsiteY44" fmla="*/ 168553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16597 w 1426939"/>
                <a:gd name="connsiteY28" fmla="*/ 168553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105579 w 1426939"/>
                <a:gd name="connsiteY44" fmla="*/ 168553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16597 w 1426939"/>
                <a:gd name="connsiteY28" fmla="*/ 168553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213079 w 1426939"/>
                <a:gd name="connsiteY32" fmla="*/ 1936762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439638 w 1426939"/>
                <a:gd name="connsiteY38" fmla="*/ 20776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1015875 w 1426939"/>
                <a:gd name="connsiteY34" fmla="*/ 2089565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439638 w 1426939"/>
                <a:gd name="connsiteY38" fmla="*/ 20776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1015875 w 1426939"/>
                <a:gd name="connsiteY34" fmla="*/ 2089565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583845 w 1426939"/>
                <a:gd name="connsiteY37" fmla="*/ 2116435 h 2188109"/>
                <a:gd name="connsiteX38" fmla="*/ 439638 w 1426939"/>
                <a:gd name="connsiteY38" fmla="*/ 20776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1015875 w 1426939"/>
                <a:gd name="connsiteY34" fmla="*/ 2089565 h 2188109"/>
                <a:gd name="connsiteX35" fmla="*/ 850237 w 1426939"/>
                <a:gd name="connsiteY35" fmla="*/ 2128341 h 2188109"/>
                <a:gd name="connsiteX36" fmla="*/ 711088 w 1426939"/>
                <a:gd name="connsiteY36" fmla="*/ 2188109 h 2188109"/>
                <a:gd name="connsiteX37" fmla="*/ 583845 w 1426939"/>
                <a:gd name="connsiteY37" fmla="*/ 2116435 h 2188109"/>
                <a:gd name="connsiteX38" fmla="*/ 439638 w 1426939"/>
                <a:gd name="connsiteY38" fmla="*/ 20776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426939" h="2188109">
                  <a:moveTo>
                    <a:pt x="0" y="1078180"/>
                  </a:moveTo>
                  <a:lnTo>
                    <a:pt x="88264" y="1065071"/>
                  </a:lnTo>
                  <a:lnTo>
                    <a:pt x="45255" y="829932"/>
                  </a:lnTo>
                  <a:lnTo>
                    <a:pt x="130706" y="837352"/>
                  </a:lnTo>
                  <a:lnTo>
                    <a:pt x="105579" y="613702"/>
                  </a:lnTo>
                  <a:lnTo>
                    <a:pt x="212705" y="633177"/>
                  </a:lnTo>
                  <a:lnTo>
                    <a:pt x="226217" y="407909"/>
                  </a:lnTo>
                  <a:lnTo>
                    <a:pt x="328664" y="466471"/>
                  </a:lnTo>
                  <a:lnTo>
                    <a:pt x="373403" y="245790"/>
                  </a:lnTo>
                  <a:lnTo>
                    <a:pt x="470688" y="348588"/>
                  </a:lnTo>
                  <a:lnTo>
                    <a:pt x="515838" y="126325"/>
                  </a:lnTo>
                  <a:lnTo>
                    <a:pt x="629089" y="287574"/>
                  </a:lnTo>
                  <a:lnTo>
                    <a:pt x="711088" y="0"/>
                  </a:lnTo>
                  <a:lnTo>
                    <a:pt x="793087" y="287574"/>
                  </a:lnTo>
                  <a:lnTo>
                    <a:pt x="911100" y="142994"/>
                  </a:lnTo>
                  <a:lnTo>
                    <a:pt x="951488" y="348588"/>
                  </a:lnTo>
                  <a:lnTo>
                    <a:pt x="1051154" y="250552"/>
                  </a:lnTo>
                  <a:lnTo>
                    <a:pt x="1093512" y="466471"/>
                  </a:lnTo>
                  <a:lnTo>
                    <a:pt x="1186434" y="391240"/>
                  </a:lnTo>
                  <a:lnTo>
                    <a:pt x="1209471" y="633177"/>
                  </a:lnTo>
                  <a:lnTo>
                    <a:pt x="1302309" y="597034"/>
                  </a:lnTo>
                  <a:lnTo>
                    <a:pt x="1291470" y="837352"/>
                  </a:lnTo>
                  <a:lnTo>
                    <a:pt x="1393590" y="832314"/>
                  </a:lnTo>
                  <a:lnTo>
                    <a:pt x="1333912" y="1065071"/>
                  </a:lnTo>
                  <a:lnTo>
                    <a:pt x="1426939" y="1092467"/>
                  </a:lnTo>
                  <a:lnTo>
                    <a:pt x="1333912" y="1300838"/>
                  </a:lnTo>
                  <a:lnTo>
                    <a:pt x="1417402" y="1352620"/>
                  </a:lnTo>
                  <a:lnTo>
                    <a:pt x="1291470" y="1528557"/>
                  </a:lnTo>
                  <a:lnTo>
                    <a:pt x="1340410" y="1590282"/>
                  </a:lnTo>
                  <a:lnTo>
                    <a:pt x="1209471" y="1732732"/>
                  </a:lnTo>
                  <a:lnTo>
                    <a:pt x="1245965" y="1827031"/>
                  </a:lnTo>
                  <a:lnTo>
                    <a:pt x="1093512" y="1899438"/>
                  </a:lnTo>
                  <a:lnTo>
                    <a:pt x="1165454" y="1946287"/>
                  </a:lnTo>
                  <a:lnTo>
                    <a:pt x="951488" y="2017321"/>
                  </a:lnTo>
                  <a:lnTo>
                    <a:pt x="1015875" y="2089565"/>
                  </a:lnTo>
                  <a:lnTo>
                    <a:pt x="850237" y="2128341"/>
                  </a:lnTo>
                  <a:lnTo>
                    <a:pt x="711088" y="2188109"/>
                  </a:lnTo>
                  <a:lnTo>
                    <a:pt x="583845" y="2116435"/>
                  </a:lnTo>
                  <a:lnTo>
                    <a:pt x="439638" y="2077659"/>
                  </a:lnTo>
                  <a:lnTo>
                    <a:pt x="470688" y="2017321"/>
                  </a:lnTo>
                  <a:lnTo>
                    <a:pt x="292440" y="1946288"/>
                  </a:lnTo>
                  <a:lnTo>
                    <a:pt x="328664" y="1899438"/>
                  </a:lnTo>
                  <a:lnTo>
                    <a:pt x="166686" y="1812744"/>
                  </a:lnTo>
                  <a:lnTo>
                    <a:pt x="212705" y="1732732"/>
                  </a:lnTo>
                  <a:lnTo>
                    <a:pt x="81766" y="1590282"/>
                  </a:lnTo>
                  <a:lnTo>
                    <a:pt x="130706" y="1528557"/>
                  </a:lnTo>
                  <a:lnTo>
                    <a:pt x="7155" y="1355001"/>
                  </a:lnTo>
                  <a:lnTo>
                    <a:pt x="88264" y="1300838"/>
                  </a:lnTo>
                  <a:lnTo>
                    <a:pt x="0" y="107818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CC00"/>
                </a:gs>
                <a:gs pos="100000">
                  <a:srgbClr val="0066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4" name="星: 24 pt 1261">
              <a:extLst>
                <a:ext uri="{FF2B5EF4-FFF2-40B4-BE49-F238E27FC236}">
                  <a16:creationId xmlns:a16="http://schemas.microsoft.com/office/drawing/2014/main" id="{2222F9F8-0381-4D3E-98BB-1D9F11A09D91}"/>
                </a:ext>
              </a:extLst>
            </p:cNvPr>
            <p:cNvSpPr/>
            <p:nvPr/>
          </p:nvSpPr>
          <p:spPr>
            <a:xfrm rot="15300000" flipH="1">
              <a:off x="1656167" y="5350287"/>
              <a:ext cx="974241" cy="1493929"/>
            </a:xfrm>
            <a:custGeom>
              <a:avLst/>
              <a:gdLst>
                <a:gd name="connsiteX0" fmla="*/ 0 w 1398364"/>
                <a:gd name="connsiteY0" fmla="*/ 1005155 h 2010309"/>
                <a:gd name="connsiteX1" fmla="*/ 76358 w 1398364"/>
                <a:gd name="connsiteY1" fmla="*/ 887271 h 2010309"/>
                <a:gd name="connsiteX2" fmla="*/ 23824 w 1398364"/>
                <a:gd name="connsiteY2" fmla="*/ 745001 h 2010309"/>
                <a:gd name="connsiteX3" fmla="*/ 118800 w 1398364"/>
                <a:gd name="connsiteY3" fmla="*/ 659552 h 2010309"/>
                <a:gd name="connsiteX4" fmla="*/ 93673 w 1398364"/>
                <a:gd name="connsiteY4" fmla="*/ 502577 h 2010309"/>
                <a:gd name="connsiteX5" fmla="*/ 200799 w 1398364"/>
                <a:gd name="connsiteY5" fmla="*/ 455377 h 2010309"/>
                <a:gd name="connsiteX6" fmla="*/ 204786 w 1398364"/>
                <a:gd name="connsiteY6" fmla="*/ 294403 h 2010309"/>
                <a:gd name="connsiteX7" fmla="*/ 316758 w 1398364"/>
                <a:gd name="connsiteY7" fmla="*/ 288671 h 2010309"/>
                <a:gd name="connsiteX8" fmla="*/ 349591 w 1398364"/>
                <a:gd name="connsiteY8" fmla="*/ 134665 h 2010309"/>
                <a:gd name="connsiteX9" fmla="*/ 458782 w 1398364"/>
                <a:gd name="connsiteY9" fmla="*/ 170788 h 2010309"/>
                <a:gd name="connsiteX10" fmla="*/ 518220 w 1398364"/>
                <a:gd name="connsiteY10" fmla="*/ 34250 h 2010309"/>
                <a:gd name="connsiteX11" fmla="*/ 617183 w 1398364"/>
                <a:gd name="connsiteY11" fmla="*/ 109774 h 2010309"/>
                <a:gd name="connsiteX12" fmla="*/ 699182 w 1398364"/>
                <a:gd name="connsiteY12" fmla="*/ 0 h 2010309"/>
                <a:gd name="connsiteX13" fmla="*/ 781181 w 1398364"/>
                <a:gd name="connsiteY13" fmla="*/ 109774 h 2010309"/>
                <a:gd name="connsiteX14" fmla="*/ 880144 w 1398364"/>
                <a:gd name="connsiteY14" fmla="*/ 34250 h 2010309"/>
                <a:gd name="connsiteX15" fmla="*/ 939582 w 1398364"/>
                <a:gd name="connsiteY15" fmla="*/ 170788 h 2010309"/>
                <a:gd name="connsiteX16" fmla="*/ 1048773 w 1398364"/>
                <a:gd name="connsiteY16" fmla="*/ 134665 h 2010309"/>
                <a:gd name="connsiteX17" fmla="*/ 1081606 w 1398364"/>
                <a:gd name="connsiteY17" fmla="*/ 288671 h 2010309"/>
                <a:gd name="connsiteX18" fmla="*/ 1193578 w 1398364"/>
                <a:gd name="connsiteY18" fmla="*/ 294403 h 2010309"/>
                <a:gd name="connsiteX19" fmla="*/ 1197565 w 1398364"/>
                <a:gd name="connsiteY19" fmla="*/ 455377 h 2010309"/>
                <a:gd name="connsiteX20" fmla="*/ 1304691 w 1398364"/>
                <a:gd name="connsiteY20" fmla="*/ 502577 h 2010309"/>
                <a:gd name="connsiteX21" fmla="*/ 1279564 w 1398364"/>
                <a:gd name="connsiteY21" fmla="*/ 659552 h 2010309"/>
                <a:gd name="connsiteX22" fmla="*/ 1374540 w 1398364"/>
                <a:gd name="connsiteY22" fmla="*/ 745001 h 2010309"/>
                <a:gd name="connsiteX23" fmla="*/ 1322006 w 1398364"/>
                <a:gd name="connsiteY23" fmla="*/ 887271 h 2010309"/>
                <a:gd name="connsiteX24" fmla="*/ 1398364 w 1398364"/>
                <a:gd name="connsiteY24" fmla="*/ 1005155 h 2010309"/>
                <a:gd name="connsiteX25" fmla="*/ 1322006 w 1398364"/>
                <a:gd name="connsiteY25" fmla="*/ 1123038 h 2010309"/>
                <a:gd name="connsiteX26" fmla="*/ 1374540 w 1398364"/>
                <a:gd name="connsiteY26" fmla="*/ 1265308 h 2010309"/>
                <a:gd name="connsiteX27" fmla="*/ 1279564 w 1398364"/>
                <a:gd name="connsiteY27" fmla="*/ 1350757 h 2010309"/>
                <a:gd name="connsiteX28" fmla="*/ 1304691 w 1398364"/>
                <a:gd name="connsiteY28" fmla="*/ 1507732 h 2010309"/>
                <a:gd name="connsiteX29" fmla="*/ 1197565 w 1398364"/>
                <a:gd name="connsiteY29" fmla="*/ 1554932 h 2010309"/>
                <a:gd name="connsiteX30" fmla="*/ 1193578 w 1398364"/>
                <a:gd name="connsiteY30" fmla="*/ 1715906 h 2010309"/>
                <a:gd name="connsiteX31" fmla="*/ 1081606 w 1398364"/>
                <a:gd name="connsiteY31" fmla="*/ 1721638 h 2010309"/>
                <a:gd name="connsiteX32" fmla="*/ 1048773 w 1398364"/>
                <a:gd name="connsiteY32" fmla="*/ 1875644 h 2010309"/>
                <a:gd name="connsiteX33" fmla="*/ 939582 w 1398364"/>
                <a:gd name="connsiteY33" fmla="*/ 1839521 h 2010309"/>
                <a:gd name="connsiteX34" fmla="*/ 880144 w 1398364"/>
                <a:gd name="connsiteY34" fmla="*/ 1976059 h 2010309"/>
                <a:gd name="connsiteX35" fmla="*/ 781181 w 1398364"/>
                <a:gd name="connsiteY35" fmla="*/ 1900535 h 2010309"/>
                <a:gd name="connsiteX36" fmla="*/ 699182 w 1398364"/>
                <a:gd name="connsiteY36" fmla="*/ 2010309 h 2010309"/>
                <a:gd name="connsiteX37" fmla="*/ 617183 w 1398364"/>
                <a:gd name="connsiteY37" fmla="*/ 1900535 h 2010309"/>
                <a:gd name="connsiteX38" fmla="*/ 518220 w 1398364"/>
                <a:gd name="connsiteY38" fmla="*/ 1976059 h 2010309"/>
                <a:gd name="connsiteX39" fmla="*/ 458782 w 1398364"/>
                <a:gd name="connsiteY39" fmla="*/ 1839521 h 2010309"/>
                <a:gd name="connsiteX40" fmla="*/ 349591 w 1398364"/>
                <a:gd name="connsiteY40" fmla="*/ 1875644 h 2010309"/>
                <a:gd name="connsiteX41" fmla="*/ 316758 w 1398364"/>
                <a:gd name="connsiteY41" fmla="*/ 1721638 h 2010309"/>
                <a:gd name="connsiteX42" fmla="*/ 204786 w 1398364"/>
                <a:gd name="connsiteY42" fmla="*/ 1715906 h 2010309"/>
                <a:gd name="connsiteX43" fmla="*/ 200799 w 1398364"/>
                <a:gd name="connsiteY43" fmla="*/ 1554932 h 2010309"/>
                <a:gd name="connsiteX44" fmla="*/ 93673 w 1398364"/>
                <a:gd name="connsiteY44" fmla="*/ 1507732 h 2010309"/>
                <a:gd name="connsiteX45" fmla="*/ 118800 w 1398364"/>
                <a:gd name="connsiteY45" fmla="*/ 1350757 h 2010309"/>
                <a:gd name="connsiteX46" fmla="*/ 23824 w 1398364"/>
                <a:gd name="connsiteY46" fmla="*/ 1265308 h 2010309"/>
                <a:gd name="connsiteX47" fmla="*/ 76358 w 1398364"/>
                <a:gd name="connsiteY47" fmla="*/ 1123038 h 2010309"/>
                <a:gd name="connsiteX48" fmla="*/ 0 w 1398364"/>
                <a:gd name="connsiteY48" fmla="*/ 1005155 h 20103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49591 w 1398364"/>
                <a:gd name="connsiteY8" fmla="*/ 312465 h 2188109"/>
                <a:gd name="connsiteX9" fmla="*/ 458782 w 1398364"/>
                <a:gd name="connsiteY9" fmla="*/ 348588 h 2188109"/>
                <a:gd name="connsiteX10" fmla="*/ 518220 w 1398364"/>
                <a:gd name="connsiteY10" fmla="*/ 212050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80144 w 1398364"/>
                <a:gd name="connsiteY14" fmla="*/ 212050 h 2188109"/>
                <a:gd name="connsiteX15" fmla="*/ 939582 w 1398364"/>
                <a:gd name="connsiteY15" fmla="*/ 348588 h 2188109"/>
                <a:gd name="connsiteX16" fmla="*/ 1048773 w 1398364"/>
                <a:gd name="connsiteY16" fmla="*/ 312465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49591 w 1398364"/>
                <a:gd name="connsiteY8" fmla="*/ 312465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80144 w 1398364"/>
                <a:gd name="connsiteY14" fmla="*/ 212050 h 2188109"/>
                <a:gd name="connsiteX15" fmla="*/ 939582 w 1398364"/>
                <a:gd name="connsiteY15" fmla="*/ 348588 h 2188109"/>
                <a:gd name="connsiteX16" fmla="*/ 1048773 w 1398364"/>
                <a:gd name="connsiteY16" fmla="*/ 312465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49591 w 1398364"/>
                <a:gd name="connsiteY8" fmla="*/ 312465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48773 w 1398364"/>
                <a:gd name="connsiteY16" fmla="*/ 312465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48773 w 1398364"/>
                <a:gd name="connsiteY16" fmla="*/ 312465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13702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13702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290403 w 1398364"/>
                <a:gd name="connsiteY20" fmla="*/ 597034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33349 w 1398364"/>
                <a:gd name="connsiteY2" fmla="*/ 829932 h 2188109"/>
                <a:gd name="connsiteX3" fmla="*/ 118800 w 1398364"/>
                <a:gd name="connsiteY3" fmla="*/ 837352 h 2188109"/>
                <a:gd name="connsiteX4" fmla="*/ 93673 w 1398364"/>
                <a:gd name="connsiteY4" fmla="*/ 613702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290403 w 1398364"/>
                <a:gd name="connsiteY20" fmla="*/ 597034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33349 w 1398364"/>
                <a:gd name="connsiteY2" fmla="*/ 829932 h 2188109"/>
                <a:gd name="connsiteX3" fmla="*/ 118800 w 1398364"/>
                <a:gd name="connsiteY3" fmla="*/ 837352 h 2188109"/>
                <a:gd name="connsiteX4" fmla="*/ 93673 w 1398364"/>
                <a:gd name="connsiteY4" fmla="*/ 613702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290403 w 1398364"/>
                <a:gd name="connsiteY20" fmla="*/ 597034 h 2188109"/>
                <a:gd name="connsiteX21" fmla="*/ 1279564 w 1398364"/>
                <a:gd name="connsiteY21" fmla="*/ 837352 h 2188109"/>
                <a:gd name="connsiteX22" fmla="*/ 1381684 w 1398364"/>
                <a:gd name="connsiteY22" fmla="*/ 832314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410270"/>
                <a:gd name="connsiteY0" fmla="*/ 1078180 h 2188109"/>
                <a:gd name="connsiteX1" fmla="*/ 88264 w 1410270"/>
                <a:gd name="connsiteY1" fmla="*/ 1065071 h 2188109"/>
                <a:gd name="connsiteX2" fmla="*/ 45255 w 1410270"/>
                <a:gd name="connsiteY2" fmla="*/ 829932 h 2188109"/>
                <a:gd name="connsiteX3" fmla="*/ 130706 w 1410270"/>
                <a:gd name="connsiteY3" fmla="*/ 837352 h 2188109"/>
                <a:gd name="connsiteX4" fmla="*/ 105579 w 1410270"/>
                <a:gd name="connsiteY4" fmla="*/ 613702 h 2188109"/>
                <a:gd name="connsiteX5" fmla="*/ 212705 w 1410270"/>
                <a:gd name="connsiteY5" fmla="*/ 633177 h 2188109"/>
                <a:gd name="connsiteX6" fmla="*/ 226217 w 1410270"/>
                <a:gd name="connsiteY6" fmla="*/ 407909 h 2188109"/>
                <a:gd name="connsiteX7" fmla="*/ 328664 w 1410270"/>
                <a:gd name="connsiteY7" fmla="*/ 466471 h 2188109"/>
                <a:gd name="connsiteX8" fmla="*/ 373403 w 1410270"/>
                <a:gd name="connsiteY8" fmla="*/ 245790 h 2188109"/>
                <a:gd name="connsiteX9" fmla="*/ 470688 w 1410270"/>
                <a:gd name="connsiteY9" fmla="*/ 348588 h 2188109"/>
                <a:gd name="connsiteX10" fmla="*/ 515838 w 1410270"/>
                <a:gd name="connsiteY10" fmla="*/ 126325 h 2188109"/>
                <a:gd name="connsiteX11" fmla="*/ 629089 w 1410270"/>
                <a:gd name="connsiteY11" fmla="*/ 287574 h 2188109"/>
                <a:gd name="connsiteX12" fmla="*/ 711088 w 1410270"/>
                <a:gd name="connsiteY12" fmla="*/ 0 h 2188109"/>
                <a:gd name="connsiteX13" fmla="*/ 793087 w 1410270"/>
                <a:gd name="connsiteY13" fmla="*/ 287574 h 2188109"/>
                <a:gd name="connsiteX14" fmla="*/ 911100 w 1410270"/>
                <a:gd name="connsiteY14" fmla="*/ 142994 h 2188109"/>
                <a:gd name="connsiteX15" fmla="*/ 951488 w 1410270"/>
                <a:gd name="connsiteY15" fmla="*/ 348588 h 2188109"/>
                <a:gd name="connsiteX16" fmla="*/ 1051154 w 1410270"/>
                <a:gd name="connsiteY16" fmla="*/ 250552 h 2188109"/>
                <a:gd name="connsiteX17" fmla="*/ 1093512 w 1410270"/>
                <a:gd name="connsiteY17" fmla="*/ 466471 h 2188109"/>
                <a:gd name="connsiteX18" fmla="*/ 1186434 w 1410270"/>
                <a:gd name="connsiteY18" fmla="*/ 391240 h 2188109"/>
                <a:gd name="connsiteX19" fmla="*/ 1209471 w 1410270"/>
                <a:gd name="connsiteY19" fmla="*/ 633177 h 2188109"/>
                <a:gd name="connsiteX20" fmla="*/ 1302309 w 1410270"/>
                <a:gd name="connsiteY20" fmla="*/ 597034 h 2188109"/>
                <a:gd name="connsiteX21" fmla="*/ 1291470 w 1410270"/>
                <a:gd name="connsiteY21" fmla="*/ 837352 h 2188109"/>
                <a:gd name="connsiteX22" fmla="*/ 1393590 w 1410270"/>
                <a:gd name="connsiteY22" fmla="*/ 832314 h 2188109"/>
                <a:gd name="connsiteX23" fmla="*/ 1333912 w 1410270"/>
                <a:gd name="connsiteY23" fmla="*/ 1065071 h 2188109"/>
                <a:gd name="connsiteX24" fmla="*/ 1410270 w 1410270"/>
                <a:gd name="connsiteY24" fmla="*/ 1182955 h 2188109"/>
                <a:gd name="connsiteX25" fmla="*/ 1333912 w 1410270"/>
                <a:gd name="connsiteY25" fmla="*/ 1300838 h 2188109"/>
                <a:gd name="connsiteX26" fmla="*/ 1386446 w 1410270"/>
                <a:gd name="connsiteY26" fmla="*/ 1443108 h 2188109"/>
                <a:gd name="connsiteX27" fmla="*/ 1291470 w 1410270"/>
                <a:gd name="connsiteY27" fmla="*/ 1528557 h 2188109"/>
                <a:gd name="connsiteX28" fmla="*/ 1316597 w 1410270"/>
                <a:gd name="connsiteY28" fmla="*/ 1685532 h 2188109"/>
                <a:gd name="connsiteX29" fmla="*/ 1209471 w 1410270"/>
                <a:gd name="connsiteY29" fmla="*/ 1732732 h 2188109"/>
                <a:gd name="connsiteX30" fmla="*/ 1205484 w 1410270"/>
                <a:gd name="connsiteY30" fmla="*/ 1893706 h 2188109"/>
                <a:gd name="connsiteX31" fmla="*/ 1093512 w 1410270"/>
                <a:gd name="connsiteY31" fmla="*/ 1899438 h 2188109"/>
                <a:gd name="connsiteX32" fmla="*/ 1060679 w 1410270"/>
                <a:gd name="connsiteY32" fmla="*/ 2053444 h 2188109"/>
                <a:gd name="connsiteX33" fmla="*/ 951488 w 1410270"/>
                <a:gd name="connsiteY33" fmla="*/ 2017321 h 2188109"/>
                <a:gd name="connsiteX34" fmla="*/ 892050 w 1410270"/>
                <a:gd name="connsiteY34" fmla="*/ 2153859 h 2188109"/>
                <a:gd name="connsiteX35" fmla="*/ 793087 w 1410270"/>
                <a:gd name="connsiteY35" fmla="*/ 2078335 h 2188109"/>
                <a:gd name="connsiteX36" fmla="*/ 711088 w 1410270"/>
                <a:gd name="connsiteY36" fmla="*/ 2188109 h 2188109"/>
                <a:gd name="connsiteX37" fmla="*/ 629089 w 1410270"/>
                <a:gd name="connsiteY37" fmla="*/ 2078335 h 2188109"/>
                <a:gd name="connsiteX38" fmla="*/ 530126 w 1410270"/>
                <a:gd name="connsiteY38" fmla="*/ 2153859 h 2188109"/>
                <a:gd name="connsiteX39" fmla="*/ 470688 w 1410270"/>
                <a:gd name="connsiteY39" fmla="*/ 2017321 h 2188109"/>
                <a:gd name="connsiteX40" fmla="*/ 361497 w 1410270"/>
                <a:gd name="connsiteY40" fmla="*/ 2053444 h 2188109"/>
                <a:gd name="connsiteX41" fmla="*/ 328664 w 1410270"/>
                <a:gd name="connsiteY41" fmla="*/ 1899438 h 2188109"/>
                <a:gd name="connsiteX42" fmla="*/ 216692 w 1410270"/>
                <a:gd name="connsiteY42" fmla="*/ 1893706 h 2188109"/>
                <a:gd name="connsiteX43" fmla="*/ 212705 w 1410270"/>
                <a:gd name="connsiteY43" fmla="*/ 1732732 h 2188109"/>
                <a:gd name="connsiteX44" fmla="*/ 105579 w 1410270"/>
                <a:gd name="connsiteY44" fmla="*/ 1685532 h 2188109"/>
                <a:gd name="connsiteX45" fmla="*/ 130706 w 1410270"/>
                <a:gd name="connsiteY45" fmla="*/ 1528557 h 2188109"/>
                <a:gd name="connsiteX46" fmla="*/ 35730 w 1410270"/>
                <a:gd name="connsiteY46" fmla="*/ 1443108 h 2188109"/>
                <a:gd name="connsiteX47" fmla="*/ 88264 w 1410270"/>
                <a:gd name="connsiteY47" fmla="*/ 1300838 h 2188109"/>
                <a:gd name="connsiteX48" fmla="*/ 0 w 1410270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386446 w 1426939"/>
                <a:gd name="connsiteY26" fmla="*/ 1443108 h 2188109"/>
                <a:gd name="connsiteX27" fmla="*/ 1291470 w 1426939"/>
                <a:gd name="connsiteY27" fmla="*/ 1528557 h 2188109"/>
                <a:gd name="connsiteX28" fmla="*/ 1316597 w 1426939"/>
                <a:gd name="connsiteY28" fmla="*/ 168553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105579 w 1426939"/>
                <a:gd name="connsiteY44" fmla="*/ 1685532 h 2188109"/>
                <a:gd name="connsiteX45" fmla="*/ 130706 w 1426939"/>
                <a:gd name="connsiteY45" fmla="*/ 1528557 h 2188109"/>
                <a:gd name="connsiteX46" fmla="*/ 35730 w 1426939"/>
                <a:gd name="connsiteY46" fmla="*/ 1443108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386446 w 1426939"/>
                <a:gd name="connsiteY26" fmla="*/ 1443108 h 2188109"/>
                <a:gd name="connsiteX27" fmla="*/ 1291470 w 1426939"/>
                <a:gd name="connsiteY27" fmla="*/ 1528557 h 2188109"/>
                <a:gd name="connsiteX28" fmla="*/ 1316597 w 1426939"/>
                <a:gd name="connsiteY28" fmla="*/ 168553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105579 w 1426939"/>
                <a:gd name="connsiteY44" fmla="*/ 168553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16597 w 1426939"/>
                <a:gd name="connsiteY28" fmla="*/ 168553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105579 w 1426939"/>
                <a:gd name="connsiteY44" fmla="*/ 168553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16597 w 1426939"/>
                <a:gd name="connsiteY28" fmla="*/ 168553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213079 w 1426939"/>
                <a:gd name="connsiteY32" fmla="*/ 1936762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439638 w 1426939"/>
                <a:gd name="connsiteY38" fmla="*/ 20776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1015875 w 1426939"/>
                <a:gd name="connsiteY34" fmla="*/ 2089565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439638 w 1426939"/>
                <a:gd name="connsiteY38" fmla="*/ 20776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1015875 w 1426939"/>
                <a:gd name="connsiteY34" fmla="*/ 2089565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583845 w 1426939"/>
                <a:gd name="connsiteY37" fmla="*/ 2116435 h 2188109"/>
                <a:gd name="connsiteX38" fmla="*/ 439638 w 1426939"/>
                <a:gd name="connsiteY38" fmla="*/ 20776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1015875 w 1426939"/>
                <a:gd name="connsiteY34" fmla="*/ 2089565 h 2188109"/>
                <a:gd name="connsiteX35" fmla="*/ 850237 w 1426939"/>
                <a:gd name="connsiteY35" fmla="*/ 2128341 h 2188109"/>
                <a:gd name="connsiteX36" fmla="*/ 711088 w 1426939"/>
                <a:gd name="connsiteY36" fmla="*/ 2188109 h 2188109"/>
                <a:gd name="connsiteX37" fmla="*/ 583845 w 1426939"/>
                <a:gd name="connsiteY37" fmla="*/ 2116435 h 2188109"/>
                <a:gd name="connsiteX38" fmla="*/ 439638 w 1426939"/>
                <a:gd name="connsiteY38" fmla="*/ 20776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426939" h="2188109">
                  <a:moveTo>
                    <a:pt x="0" y="1078180"/>
                  </a:moveTo>
                  <a:lnTo>
                    <a:pt x="88264" y="1065071"/>
                  </a:lnTo>
                  <a:lnTo>
                    <a:pt x="45255" y="829932"/>
                  </a:lnTo>
                  <a:lnTo>
                    <a:pt x="130706" y="837352"/>
                  </a:lnTo>
                  <a:lnTo>
                    <a:pt x="105579" y="613702"/>
                  </a:lnTo>
                  <a:lnTo>
                    <a:pt x="212705" y="633177"/>
                  </a:lnTo>
                  <a:lnTo>
                    <a:pt x="226217" y="407909"/>
                  </a:lnTo>
                  <a:lnTo>
                    <a:pt x="328664" y="466471"/>
                  </a:lnTo>
                  <a:lnTo>
                    <a:pt x="373403" y="245790"/>
                  </a:lnTo>
                  <a:lnTo>
                    <a:pt x="470688" y="348588"/>
                  </a:lnTo>
                  <a:lnTo>
                    <a:pt x="515838" y="126325"/>
                  </a:lnTo>
                  <a:lnTo>
                    <a:pt x="629089" y="287574"/>
                  </a:lnTo>
                  <a:lnTo>
                    <a:pt x="711088" y="0"/>
                  </a:lnTo>
                  <a:lnTo>
                    <a:pt x="793087" y="287574"/>
                  </a:lnTo>
                  <a:lnTo>
                    <a:pt x="911100" y="142994"/>
                  </a:lnTo>
                  <a:lnTo>
                    <a:pt x="951488" y="348588"/>
                  </a:lnTo>
                  <a:lnTo>
                    <a:pt x="1051154" y="250552"/>
                  </a:lnTo>
                  <a:lnTo>
                    <a:pt x="1093512" y="466471"/>
                  </a:lnTo>
                  <a:lnTo>
                    <a:pt x="1186434" y="391240"/>
                  </a:lnTo>
                  <a:lnTo>
                    <a:pt x="1209471" y="633177"/>
                  </a:lnTo>
                  <a:lnTo>
                    <a:pt x="1302309" y="597034"/>
                  </a:lnTo>
                  <a:lnTo>
                    <a:pt x="1291470" y="837352"/>
                  </a:lnTo>
                  <a:lnTo>
                    <a:pt x="1393590" y="832314"/>
                  </a:lnTo>
                  <a:lnTo>
                    <a:pt x="1333912" y="1065071"/>
                  </a:lnTo>
                  <a:lnTo>
                    <a:pt x="1426939" y="1092467"/>
                  </a:lnTo>
                  <a:lnTo>
                    <a:pt x="1333912" y="1300838"/>
                  </a:lnTo>
                  <a:lnTo>
                    <a:pt x="1417402" y="1352620"/>
                  </a:lnTo>
                  <a:lnTo>
                    <a:pt x="1291470" y="1528557"/>
                  </a:lnTo>
                  <a:lnTo>
                    <a:pt x="1340410" y="1590282"/>
                  </a:lnTo>
                  <a:lnTo>
                    <a:pt x="1209471" y="1732732"/>
                  </a:lnTo>
                  <a:lnTo>
                    <a:pt x="1245965" y="1827031"/>
                  </a:lnTo>
                  <a:lnTo>
                    <a:pt x="1093512" y="1899438"/>
                  </a:lnTo>
                  <a:lnTo>
                    <a:pt x="1165454" y="1946287"/>
                  </a:lnTo>
                  <a:lnTo>
                    <a:pt x="951488" y="2017321"/>
                  </a:lnTo>
                  <a:lnTo>
                    <a:pt x="1015875" y="2089565"/>
                  </a:lnTo>
                  <a:lnTo>
                    <a:pt x="850237" y="2128341"/>
                  </a:lnTo>
                  <a:lnTo>
                    <a:pt x="711088" y="2188109"/>
                  </a:lnTo>
                  <a:lnTo>
                    <a:pt x="583845" y="2116435"/>
                  </a:lnTo>
                  <a:lnTo>
                    <a:pt x="439638" y="2077659"/>
                  </a:lnTo>
                  <a:lnTo>
                    <a:pt x="470688" y="2017321"/>
                  </a:lnTo>
                  <a:lnTo>
                    <a:pt x="292440" y="1946288"/>
                  </a:lnTo>
                  <a:lnTo>
                    <a:pt x="328664" y="1899438"/>
                  </a:lnTo>
                  <a:lnTo>
                    <a:pt x="166686" y="1812744"/>
                  </a:lnTo>
                  <a:lnTo>
                    <a:pt x="212705" y="1732732"/>
                  </a:lnTo>
                  <a:lnTo>
                    <a:pt x="81766" y="1590282"/>
                  </a:lnTo>
                  <a:lnTo>
                    <a:pt x="130706" y="1528557"/>
                  </a:lnTo>
                  <a:lnTo>
                    <a:pt x="7155" y="1355001"/>
                  </a:lnTo>
                  <a:lnTo>
                    <a:pt x="88264" y="1300838"/>
                  </a:lnTo>
                  <a:lnTo>
                    <a:pt x="0" y="107818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CC00"/>
                </a:gs>
                <a:gs pos="100000">
                  <a:srgbClr val="0066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5" name="グループ化 324">
              <a:extLst>
                <a:ext uri="{FF2B5EF4-FFF2-40B4-BE49-F238E27FC236}">
                  <a16:creationId xmlns:a16="http://schemas.microsoft.com/office/drawing/2014/main" id="{8B617971-46EA-4D14-B58F-276DC054F782}"/>
                </a:ext>
              </a:extLst>
            </p:cNvPr>
            <p:cNvGrpSpPr/>
            <p:nvPr/>
          </p:nvGrpSpPr>
          <p:grpSpPr>
            <a:xfrm>
              <a:off x="1954584" y="4396473"/>
              <a:ext cx="2086509" cy="2010309"/>
              <a:chOff x="1954584" y="4396473"/>
              <a:chExt cx="2086509" cy="2010309"/>
            </a:xfrm>
          </p:grpSpPr>
          <p:grpSp>
            <p:nvGrpSpPr>
              <p:cNvPr id="326" name="グループ化 325">
                <a:extLst>
                  <a:ext uri="{FF2B5EF4-FFF2-40B4-BE49-F238E27FC236}">
                    <a16:creationId xmlns:a16="http://schemas.microsoft.com/office/drawing/2014/main" id="{8561D892-0070-4D29-B236-6687EF7D9F3B}"/>
                  </a:ext>
                </a:extLst>
              </p:cNvPr>
              <p:cNvGrpSpPr/>
              <p:nvPr/>
            </p:nvGrpSpPr>
            <p:grpSpPr>
              <a:xfrm>
                <a:off x="1954584" y="5387073"/>
                <a:ext cx="554889" cy="554889"/>
                <a:chOff x="1603040" y="4678680"/>
                <a:chExt cx="1750107" cy="1750107"/>
              </a:xfrm>
              <a:gradFill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</a:gradFill>
            </p:grpSpPr>
            <p:grpSp>
              <p:nvGrpSpPr>
                <p:cNvPr id="432" name="グループ化 431">
                  <a:extLst>
                    <a:ext uri="{FF2B5EF4-FFF2-40B4-BE49-F238E27FC236}">
                      <a16:creationId xmlns:a16="http://schemas.microsoft.com/office/drawing/2014/main" id="{EF8AC076-81EF-4035-A906-51EBE87984DB}"/>
                    </a:ext>
                  </a:extLst>
                </p:cNvPr>
                <p:cNvGrpSpPr/>
                <p:nvPr/>
              </p:nvGrpSpPr>
              <p:grpSpPr>
                <a:xfrm>
                  <a:off x="1603040" y="4678680"/>
                  <a:ext cx="1750107" cy="1750107"/>
                  <a:chOff x="6556351" y="346262"/>
                  <a:chExt cx="2703607" cy="2703607"/>
                </a:xfrm>
                <a:grpFill/>
              </p:grpSpPr>
              <p:sp>
                <p:nvSpPr>
                  <p:cNvPr id="434" name="フリーフォーム: 図形 433">
                    <a:extLst>
                      <a:ext uri="{FF2B5EF4-FFF2-40B4-BE49-F238E27FC236}">
                        <a16:creationId xmlns:a16="http://schemas.microsoft.com/office/drawing/2014/main" id="{5701EBC7-D53A-4BAF-945E-1516F7A6845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208908" y="3462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5" name="フリーフォーム: 図形 434">
                    <a:extLst>
                      <a:ext uri="{FF2B5EF4-FFF2-40B4-BE49-F238E27FC236}">
                        <a16:creationId xmlns:a16="http://schemas.microsoft.com/office/drawing/2014/main" id="{46027418-0FDC-4261-95F6-1D661330F988}"/>
                      </a:ext>
                    </a:extLst>
                  </p:cNvPr>
                  <p:cNvSpPr/>
                  <p:nvPr/>
                </p:nvSpPr>
                <p:spPr>
                  <a:xfrm>
                    <a:off x="7208908" y="17305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6" name="フリーフォーム: 図形 435">
                    <a:extLst>
                      <a:ext uri="{FF2B5EF4-FFF2-40B4-BE49-F238E27FC236}">
                        <a16:creationId xmlns:a16="http://schemas.microsoft.com/office/drawing/2014/main" id="{76C4F26C-84A7-4809-B3D3-EB613F7EC20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9010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7" name="フリーフォーム: 図形 436">
                    <a:extLst>
                      <a:ext uri="{FF2B5EF4-FFF2-40B4-BE49-F238E27FC236}">
                        <a16:creationId xmlns:a16="http://schemas.microsoft.com/office/drawing/2014/main" id="{8BBB9A1B-77E0-4CE1-A612-4B4108B7F19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5167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33" name="楕円 432">
                  <a:extLst>
                    <a:ext uri="{FF2B5EF4-FFF2-40B4-BE49-F238E27FC236}">
                      <a16:creationId xmlns:a16="http://schemas.microsoft.com/office/drawing/2014/main" id="{084F5DD4-D721-4117-A14E-F7791991AEC0}"/>
                    </a:ext>
                  </a:extLst>
                </p:cNvPr>
                <p:cNvSpPr/>
                <p:nvPr/>
              </p:nvSpPr>
              <p:spPr>
                <a:xfrm>
                  <a:off x="2399654" y="5464338"/>
                  <a:ext cx="182278" cy="18227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7" name="グループ化 326">
                <a:extLst>
                  <a:ext uri="{FF2B5EF4-FFF2-40B4-BE49-F238E27FC236}">
                    <a16:creationId xmlns:a16="http://schemas.microsoft.com/office/drawing/2014/main" id="{51639703-2C0C-4B62-A258-2B7A5CFDFFCA}"/>
                  </a:ext>
                </a:extLst>
              </p:cNvPr>
              <p:cNvGrpSpPr/>
              <p:nvPr/>
            </p:nvGrpSpPr>
            <p:grpSpPr>
              <a:xfrm>
                <a:off x="2541324" y="5851893"/>
                <a:ext cx="554889" cy="554889"/>
                <a:chOff x="1603040" y="4678680"/>
                <a:chExt cx="1750107" cy="1750107"/>
              </a:xfrm>
              <a:gradFill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</a:gradFill>
            </p:grpSpPr>
            <p:grpSp>
              <p:nvGrpSpPr>
                <p:cNvPr id="426" name="グループ化 425">
                  <a:extLst>
                    <a:ext uri="{FF2B5EF4-FFF2-40B4-BE49-F238E27FC236}">
                      <a16:creationId xmlns:a16="http://schemas.microsoft.com/office/drawing/2014/main" id="{E88389E7-4CD2-4C65-89B9-39822EAAC46E}"/>
                    </a:ext>
                  </a:extLst>
                </p:cNvPr>
                <p:cNvGrpSpPr/>
                <p:nvPr/>
              </p:nvGrpSpPr>
              <p:grpSpPr>
                <a:xfrm>
                  <a:off x="1603040" y="4678680"/>
                  <a:ext cx="1750107" cy="1750107"/>
                  <a:chOff x="6556351" y="346262"/>
                  <a:chExt cx="2703607" cy="2703607"/>
                </a:xfrm>
                <a:grpFill/>
              </p:grpSpPr>
              <p:sp>
                <p:nvSpPr>
                  <p:cNvPr id="428" name="フリーフォーム: 図形 427">
                    <a:extLst>
                      <a:ext uri="{FF2B5EF4-FFF2-40B4-BE49-F238E27FC236}">
                        <a16:creationId xmlns:a16="http://schemas.microsoft.com/office/drawing/2014/main" id="{A0931EE0-C557-4410-BCC3-6DA556D61DB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208908" y="3462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9" name="フリーフォーム: 図形 428">
                    <a:extLst>
                      <a:ext uri="{FF2B5EF4-FFF2-40B4-BE49-F238E27FC236}">
                        <a16:creationId xmlns:a16="http://schemas.microsoft.com/office/drawing/2014/main" id="{2ACA5588-A0A3-4B28-AF91-23497A52D6E9}"/>
                      </a:ext>
                    </a:extLst>
                  </p:cNvPr>
                  <p:cNvSpPr/>
                  <p:nvPr/>
                </p:nvSpPr>
                <p:spPr>
                  <a:xfrm>
                    <a:off x="7208908" y="17305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0" name="フリーフォーム: 図形 429">
                    <a:extLst>
                      <a:ext uri="{FF2B5EF4-FFF2-40B4-BE49-F238E27FC236}">
                        <a16:creationId xmlns:a16="http://schemas.microsoft.com/office/drawing/2014/main" id="{AF3B170F-B7CF-4C3E-8950-B8081C0D5CC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9010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1" name="フリーフォーム: 図形 430">
                    <a:extLst>
                      <a:ext uri="{FF2B5EF4-FFF2-40B4-BE49-F238E27FC236}">
                        <a16:creationId xmlns:a16="http://schemas.microsoft.com/office/drawing/2014/main" id="{80198A17-CD49-4278-86E0-1C00AF9C018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5167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27" name="楕円 426">
                  <a:extLst>
                    <a:ext uri="{FF2B5EF4-FFF2-40B4-BE49-F238E27FC236}">
                      <a16:creationId xmlns:a16="http://schemas.microsoft.com/office/drawing/2014/main" id="{E31DD979-5E75-4020-AE2D-BCB3B3B0808A}"/>
                    </a:ext>
                  </a:extLst>
                </p:cNvPr>
                <p:cNvSpPr/>
                <p:nvPr/>
              </p:nvSpPr>
              <p:spPr>
                <a:xfrm>
                  <a:off x="2399654" y="5464338"/>
                  <a:ext cx="182278" cy="18227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8" name="グループ化 327">
                <a:extLst>
                  <a:ext uri="{FF2B5EF4-FFF2-40B4-BE49-F238E27FC236}">
                    <a16:creationId xmlns:a16="http://schemas.microsoft.com/office/drawing/2014/main" id="{081624D8-8BC8-4C25-9EA6-65318EE16C79}"/>
                  </a:ext>
                </a:extLst>
              </p:cNvPr>
              <p:cNvGrpSpPr/>
              <p:nvPr/>
            </p:nvGrpSpPr>
            <p:grpSpPr>
              <a:xfrm>
                <a:off x="3486204" y="5432793"/>
                <a:ext cx="554889" cy="554889"/>
                <a:chOff x="1603040" y="4678680"/>
                <a:chExt cx="1750107" cy="1750107"/>
              </a:xfrm>
              <a:gradFill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</a:gradFill>
            </p:grpSpPr>
            <p:grpSp>
              <p:nvGrpSpPr>
                <p:cNvPr id="420" name="グループ化 419">
                  <a:extLst>
                    <a:ext uri="{FF2B5EF4-FFF2-40B4-BE49-F238E27FC236}">
                      <a16:creationId xmlns:a16="http://schemas.microsoft.com/office/drawing/2014/main" id="{DC8CAAC6-ECFC-4674-A9F4-02467B05C6D5}"/>
                    </a:ext>
                  </a:extLst>
                </p:cNvPr>
                <p:cNvGrpSpPr/>
                <p:nvPr/>
              </p:nvGrpSpPr>
              <p:grpSpPr>
                <a:xfrm>
                  <a:off x="1603040" y="4678680"/>
                  <a:ext cx="1750107" cy="1750107"/>
                  <a:chOff x="6556351" y="346262"/>
                  <a:chExt cx="2703607" cy="2703607"/>
                </a:xfrm>
                <a:grpFill/>
              </p:grpSpPr>
              <p:sp>
                <p:nvSpPr>
                  <p:cNvPr id="422" name="フリーフォーム: 図形 421">
                    <a:extLst>
                      <a:ext uri="{FF2B5EF4-FFF2-40B4-BE49-F238E27FC236}">
                        <a16:creationId xmlns:a16="http://schemas.microsoft.com/office/drawing/2014/main" id="{3A0956A3-E8B5-4FFA-A60B-F551B43640D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208908" y="3462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3" name="フリーフォーム: 図形 422">
                    <a:extLst>
                      <a:ext uri="{FF2B5EF4-FFF2-40B4-BE49-F238E27FC236}">
                        <a16:creationId xmlns:a16="http://schemas.microsoft.com/office/drawing/2014/main" id="{B19A5C02-688C-43ED-94C3-737C34D191CE}"/>
                      </a:ext>
                    </a:extLst>
                  </p:cNvPr>
                  <p:cNvSpPr/>
                  <p:nvPr/>
                </p:nvSpPr>
                <p:spPr>
                  <a:xfrm>
                    <a:off x="7208908" y="17305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4" name="フリーフォーム: 図形 423">
                    <a:extLst>
                      <a:ext uri="{FF2B5EF4-FFF2-40B4-BE49-F238E27FC236}">
                        <a16:creationId xmlns:a16="http://schemas.microsoft.com/office/drawing/2014/main" id="{D274C424-774D-475F-8FB6-A514F9A77C2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9010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5" name="フリーフォーム: 図形 424">
                    <a:extLst>
                      <a:ext uri="{FF2B5EF4-FFF2-40B4-BE49-F238E27FC236}">
                        <a16:creationId xmlns:a16="http://schemas.microsoft.com/office/drawing/2014/main" id="{A54201F1-A299-44A2-98CC-9216B15AC8A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5167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21" name="楕円 420">
                  <a:extLst>
                    <a:ext uri="{FF2B5EF4-FFF2-40B4-BE49-F238E27FC236}">
                      <a16:creationId xmlns:a16="http://schemas.microsoft.com/office/drawing/2014/main" id="{7394347E-D32D-4DCC-B8A8-31098AC62762}"/>
                    </a:ext>
                  </a:extLst>
                </p:cNvPr>
                <p:cNvSpPr/>
                <p:nvPr/>
              </p:nvSpPr>
              <p:spPr>
                <a:xfrm>
                  <a:off x="2399654" y="5464338"/>
                  <a:ext cx="182278" cy="18227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9" name="グループ化 328">
                <a:extLst>
                  <a:ext uri="{FF2B5EF4-FFF2-40B4-BE49-F238E27FC236}">
                    <a16:creationId xmlns:a16="http://schemas.microsoft.com/office/drawing/2014/main" id="{6872400C-BA1C-47B3-8982-0813B8372B85}"/>
                  </a:ext>
                </a:extLst>
              </p:cNvPr>
              <p:cNvGrpSpPr/>
              <p:nvPr/>
            </p:nvGrpSpPr>
            <p:grpSpPr>
              <a:xfrm>
                <a:off x="3036624" y="5851893"/>
                <a:ext cx="554889" cy="554889"/>
                <a:chOff x="1603040" y="4678680"/>
                <a:chExt cx="1750107" cy="1750107"/>
              </a:xfrm>
              <a:gradFill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</a:gradFill>
            </p:grpSpPr>
            <p:grpSp>
              <p:nvGrpSpPr>
                <p:cNvPr id="414" name="グループ化 413">
                  <a:extLst>
                    <a:ext uri="{FF2B5EF4-FFF2-40B4-BE49-F238E27FC236}">
                      <a16:creationId xmlns:a16="http://schemas.microsoft.com/office/drawing/2014/main" id="{0829EBEF-867E-44FA-ADF2-11D83549774A}"/>
                    </a:ext>
                  </a:extLst>
                </p:cNvPr>
                <p:cNvGrpSpPr/>
                <p:nvPr/>
              </p:nvGrpSpPr>
              <p:grpSpPr>
                <a:xfrm>
                  <a:off x="1603040" y="4678680"/>
                  <a:ext cx="1750107" cy="1750107"/>
                  <a:chOff x="6556351" y="346262"/>
                  <a:chExt cx="2703607" cy="2703607"/>
                </a:xfrm>
                <a:grpFill/>
              </p:grpSpPr>
              <p:sp>
                <p:nvSpPr>
                  <p:cNvPr id="416" name="フリーフォーム: 図形 415">
                    <a:extLst>
                      <a:ext uri="{FF2B5EF4-FFF2-40B4-BE49-F238E27FC236}">
                        <a16:creationId xmlns:a16="http://schemas.microsoft.com/office/drawing/2014/main" id="{D42DCEA7-1577-4E07-AC1B-294AC6398AC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208908" y="3462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7" name="フリーフォーム: 図形 416">
                    <a:extLst>
                      <a:ext uri="{FF2B5EF4-FFF2-40B4-BE49-F238E27FC236}">
                        <a16:creationId xmlns:a16="http://schemas.microsoft.com/office/drawing/2014/main" id="{5730BC5E-32B6-46C0-BD25-1C1FAF69DF8D}"/>
                      </a:ext>
                    </a:extLst>
                  </p:cNvPr>
                  <p:cNvSpPr/>
                  <p:nvPr/>
                </p:nvSpPr>
                <p:spPr>
                  <a:xfrm>
                    <a:off x="7208908" y="17305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8" name="フリーフォーム: 図形 417">
                    <a:extLst>
                      <a:ext uri="{FF2B5EF4-FFF2-40B4-BE49-F238E27FC236}">
                        <a16:creationId xmlns:a16="http://schemas.microsoft.com/office/drawing/2014/main" id="{0F855EB2-1B67-47EA-A65D-997337D9EF2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9010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9" name="フリーフォーム: 図形 418">
                    <a:extLst>
                      <a:ext uri="{FF2B5EF4-FFF2-40B4-BE49-F238E27FC236}">
                        <a16:creationId xmlns:a16="http://schemas.microsoft.com/office/drawing/2014/main" id="{CCC5BF78-749F-470D-A4AF-39BFFEB9C15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5167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15" name="楕円 414">
                  <a:extLst>
                    <a:ext uri="{FF2B5EF4-FFF2-40B4-BE49-F238E27FC236}">
                      <a16:creationId xmlns:a16="http://schemas.microsoft.com/office/drawing/2014/main" id="{8E23B591-E26F-4D65-8D3A-A29210C775C7}"/>
                    </a:ext>
                  </a:extLst>
                </p:cNvPr>
                <p:cNvSpPr/>
                <p:nvPr/>
              </p:nvSpPr>
              <p:spPr>
                <a:xfrm>
                  <a:off x="2399654" y="5464338"/>
                  <a:ext cx="182278" cy="18227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0" name="グループ化 329">
                <a:extLst>
                  <a:ext uri="{FF2B5EF4-FFF2-40B4-BE49-F238E27FC236}">
                    <a16:creationId xmlns:a16="http://schemas.microsoft.com/office/drawing/2014/main" id="{C71C5E9E-CA5C-446C-9451-AA49FFBD8BC6}"/>
                  </a:ext>
                </a:extLst>
              </p:cNvPr>
              <p:cNvGrpSpPr/>
              <p:nvPr/>
            </p:nvGrpSpPr>
            <p:grpSpPr>
              <a:xfrm>
                <a:off x="2510844" y="4449813"/>
                <a:ext cx="554889" cy="554889"/>
                <a:chOff x="1603040" y="4678680"/>
                <a:chExt cx="1750107" cy="1750107"/>
              </a:xfrm>
              <a:gradFill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</a:gradFill>
            </p:grpSpPr>
            <p:grpSp>
              <p:nvGrpSpPr>
                <p:cNvPr id="408" name="グループ化 407">
                  <a:extLst>
                    <a:ext uri="{FF2B5EF4-FFF2-40B4-BE49-F238E27FC236}">
                      <a16:creationId xmlns:a16="http://schemas.microsoft.com/office/drawing/2014/main" id="{167C2E89-F7E9-45F4-BE4C-C13601785AC8}"/>
                    </a:ext>
                  </a:extLst>
                </p:cNvPr>
                <p:cNvGrpSpPr/>
                <p:nvPr/>
              </p:nvGrpSpPr>
              <p:grpSpPr>
                <a:xfrm>
                  <a:off x="1603040" y="4678680"/>
                  <a:ext cx="1750107" cy="1750107"/>
                  <a:chOff x="6556351" y="346262"/>
                  <a:chExt cx="2703607" cy="2703607"/>
                </a:xfrm>
                <a:grpFill/>
              </p:grpSpPr>
              <p:sp>
                <p:nvSpPr>
                  <p:cNvPr id="410" name="フリーフォーム: 図形 409">
                    <a:extLst>
                      <a:ext uri="{FF2B5EF4-FFF2-40B4-BE49-F238E27FC236}">
                        <a16:creationId xmlns:a16="http://schemas.microsoft.com/office/drawing/2014/main" id="{4D0DD25D-B175-44B5-86AC-41EDB7F9B44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208908" y="3462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1" name="フリーフォーム: 図形 410">
                    <a:extLst>
                      <a:ext uri="{FF2B5EF4-FFF2-40B4-BE49-F238E27FC236}">
                        <a16:creationId xmlns:a16="http://schemas.microsoft.com/office/drawing/2014/main" id="{E2D06D4F-6505-4601-B570-E78FB585A427}"/>
                      </a:ext>
                    </a:extLst>
                  </p:cNvPr>
                  <p:cNvSpPr/>
                  <p:nvPr/>
                </p:nvSpPr>
                <p:spPr>
                  <a:xfrm>
                    <a:off x="7208908" y="17305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2" name="フリーフォーム: 図形 411">
                    <a:extLst>
                      <a:ext uri="{FF2B5EF4-FFF2-40B4-BE49-F238E27FC236}">
                        <a16:creationId xmlns:a16="http://schemas.microsoft.com/office/drawing/2014/main" id="{47DC1703-C684-4DFC-B47F-A2255977855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9010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3" name="フリーフォーム: 図形 412">
                    <a:extLst>
                      <a:ext uri="{FF2B5EF4-FFF2-40B4-BE49-F238E27FC236}">
                        <a16:creationId xmlns:a16="http://schemas.microsoft.com/office/drawing/2014/main" id="{273D10BA-E023-43EF-BCFB-F4BE337991A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5167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09" name="楕円 408">
                  <a:extLst>
                    <a:ext uri="{FF2B5EF4-FFF2-40B4-BE49-F238E27FC236}">
                      <a16:creationId xmlns:a16="http://schemas.microsoft.com/office/drawing/2014/main" id="{CE716123-3EC7-4C4A-8B01-2897A455DC7A}"/>
                    </a:ext>
                  </a:extLst>
                </p:cNvPr>
                <p:cNvSpPr/>
                <p:nvPr/>
              </p:nvSpPr>
              <p:spPr>
                <a:xfrm>
                  <a:off x="2399654" y="5464338"/>
                  <a:ext cx="182278" cy="18227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1" name="グループ化 330">
                <a:extLst>
                  <a:ext uri="{FF2B5EF4-FFF2-40B4-BE49-F238E27FC236}">
                    <a16:creationId xmlns:a16="http://schemas.microsoft.com/office/drawing/2014/main" id="{5E93E665-555E-41D9-83D2-4AE20C1FE9D0}"/>
                  </a:ext>
                </a:extLst>
              </p:cNvPr>
              <p:cNvGrpSpPr/>
              <p:nvPr/>
            </p:nvGrpSpPr>
            <p:grpSpPr>
              <a:xfrm>
                <a:off x="2000304" y="4891773"/>
                <a:ext cx="554889" cy="554889"/>
                <a:chOff x="1603040" y="4678680"/>
                <a:chExt cx="1750107" cy="1750107"/>
              </a:xfrm>
              <a:gradFill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</a:gradFill>
            </p:grpSpPr>
            <p:grpSp>
              <p:nvGrpSpPr>
                <p:cNvPr id="402" name="グループ化 401">
                  <a:extLst>
                    <a:ext uri="{FF2B5EF4-FFF2-40B4-BE49-F238E27FC236}">
                      <a16:creationId xmlns:a16="http://schemas.microsoft.com/office/drawing/2014/main" id="{D1DD7D7F-7035-43F3-A9AC-CED6B9EBB30C}"/>
                    </a:ext>
                  </a:extLst>
                </p:cNvPr>
                <p:cNvGrpSpPr/>
                <p:nvPr/>
              </p:nvGrpSpPr>
              <p:grpSpPr>
                <a:xfrm>
                  <a:off x="1603040" y="4678680"/>
                  <a:ext cx="1750107" cy="1750107"/>
                  <a:chOff x="6556351" y="346262"/>
                  <a:chExt cx="2703607" cy="2703607"/>
                </a:xfrm>
                <a:grpFill/>
              </p:grpSpPr>
              <p:sp>
                <p:nvSpPr>
                  <p:cNvPr id="404" name="フリーフォーム: 図形 403">
                    <a:extLst>
                      <a:ext uri="{FF2B5EF4-FFF2-40B4-BE49-F238E27FC236}">
                        <a16:creationId xmlns:a16="http://schemas.microsoft.com/office/drawing/2014/main" id="{BDCE6DF2-3351-47E2-A5EF-78A8D6ABD37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208908" y="3462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5" name="フリーフォーム: 図形 404">
                    <a:extLst>
                      <a:ext uri="{FF2B5EF4-FFF2-40B4-BE49-F238E27FC236}">
                        <a16:creationId xmlns:a16="http://schemas.microsoft.com/office/drawing/2014/main" id="{D5C18D40-6B3F-4AE6-A991-D90A4A8119A5}"/>
                      </a:ext>
                    </a:extLst>
                  </p:cNvPr>
                  <p:cNvSpPr/>
                  <p:nvPr/>
                </p:nvSpPr>
                <p:spPr>
                  <a:xfrm>
                    <a:off x="7208908" y="17305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6" name="フリーフォーム: 図形 405">
                    <a:extLst>
                      <a:ext uri="{FF2B5EF4-FFF2-40B4-BE49-F238E27FC236}">
                        <a16:creationId xmlns:a16="http://schemas.microsoft.com/office/drawing/2014/main" id="{E0A3663E-0533-4136-907D-38CAC8C53BC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9010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7" name="フリーフォーム: 図形 406">
                    <a:extLst>
                      <a:ext uri="{FF2B5EF4-FFF2-40B4-BE49-F238E27FC236}">
                        <a16:creationId xmlns:a16="http://schemas.microsoft.com/office/drawing/2014/main" id="{66DBB0D5-1529-450F-9B68-B0BB103E123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5167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03" name="楕円 402">
                  <a:extLst>
                    <a:ext uri="{FF2B5EF4-FFF2-40B4-BE49-F238E27FC236}">
                      <a16:creationId xmlns:a16="http://schemas.microsoft.com/office/drawing/2014/main" id="{81296AE3-EFBB-4A01-AC11-71825AA2B3D7}"/>
                    </a:ext>
                  </a:extLst>
                </p:cNvPr>
                <p:cNvSpPr/>
                <p:nvPr/>
              </p:nvSpPr>
              <p:spPr>
                <a:xfrm>
                  <a:off x="2399654" y="5464338"/>
                  <a:ext cx="182278" cy="18227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2" name="グループ化 331">
                <a:extLst>
                  <a:ext uri="{FF2B5EF4-FFF2-40B4-BE49-F238E27FC236}">
                    <a16:creationId xmlns:a16="http://schemas.microsoft.com/office/drawing/2014/main" id="{71EC8FD2-5B8F-492D-8E92-EFDB7D237F3D}"/>
                  </a:ext>
                </a:extLst>
              </p:cNvPr>
              <p:cNvGrpSpPr/>
              <p:nvPr/>
            </p:nvGrpSpPr>
            <p:grpSpPr>
              <a:xfrm>
                <a:off x="2990904" y="4396473"/>
                <a:ext cx="554889" cy="554889"/>
                <a:chOff x="1603040" y="4678680"/>
                <a:chExt cx="1750107" cy="1750107"/>
              </a:xfrm>
              <a:gradFill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</a:gradFill>
            </p:grpSpPr>
            <p:grpSp>
              <p:nvGrpSpPr>
                <p:cNvPr id="396" name="グループ化 395">
                  <a:extLst>
                    <a:ext uri="{FF2B5EF4-FFF2-40B4-BE49-F238E27FC236}">
                      <a16:creationId xmlns:a16="http://schemas.microsoft.com/office/drawing/2014/main" id="{DD5BD578-94DD-4BEA-BE7A-C2E76A34CC09}"/>
                    </a:ext>
                  </a:extLst>
                </p:cNvPr>
                <p:cNvGrpSpPr/>
                <p:nvPr/>
              </p:nvGrpSpPr>
              <p:grpSpPr>
                <a:xfrm>
                  <a:off x="1603040" y="4678680"/>
                  <a:ext cx="1750107" cy="1750107"/>
                  <a:chOff x="6556351" y="346262"/>
                  <a:chExt cx="2703607" cy="2703607"/>
                </a:xfrm>
                <a:grpFill/>
              </p:grpSpPr>
              <p:sp>
                <p:nvSpPr>
                  <p:cNvPr id="398" name="フリーフォーム: 図形 397">
                    <a:extLst>
                      <a:ext uri="{FF2B5EF4-FFF2-40B4-BE49-F238E27FC236}">
                        <a16:creationId xmlns:a16="http://schemas.microsoft.com/office/drawing/2014/main" id="{EA6971C4-F8CB-4913-A9E7-2B1818EB1D5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208908" y="3462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9" name="フリーフォーム: 図形 398">
                    <a:extLst>
                      <a:ext uri="{FF2B5EF4-FFF2-40B4-BE49-F238E27FC236}">
                        <a16:creationId xmlns:a16="http://schemas.microsoft.com/office/drawing/2014/main" id="{2576A4D6-D594-4F13-85C0-F4FB1A5CCE2D}"/>
                      </a:ext>
                    </a:extLst>
                  </p:cNvPr>
                  <p:cNvSpPr/>
                  <p:nvPr/>
                </p:nvSpPr>
                <p:spPr>
                  <a:xfrm>
                    <a:off x="7208908" y="17305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0" name="フリーフォーム: 図形 399">
                    <a:extLst>
                      <a:ext uri="{FF2B5EF4-FFF2-40B4-BE49-F238E27FC236}">
                        <a16:creationId xmlns:a16="http://schemas.microsoft.com/office/drawing/2014/main" id="{F97E4681-E68F-4E2A-8907-D3D9D989174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9010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1" name="フリーフォーム: 図形 400">
                    <a:extLst>
                      <a:ext uri="{FF2B5EF4-FFF2-40B4-BE49-F238E27FC236}">
                        <a16:creationId xmlns:a16="http://schemas.microsoft.com/office/drawing/2014/main" id="{A48A4B8B-CBF8-48BC-AEF3-62DD45575C5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5167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97" name="楕円 396">
                  <a:extLst>
                    <a:ext uri="{FF2B5EF4-FFF2-40B4-BE49-F238E27FC236}">
                      <a16:creationId xmlns:a16="http://schemas.microsoft.com/office/drawing/2014/main" id="{8D5F09CB-2BC8-4098-B674-CB5DB2E722C8}"/>
                    </a:ext>
                  </a:extLst>
                </p:cNvPr>
                <p:cNvSpPr/>
                <p:nvPr/>
              </p:nvSpPr>
              <p:spPr>
                <a:xfrm>
                  <a:off x="2399654" y="5464338"/>
                  <a:ext cx="182278" cy="18227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5EE204B1-7D67-443E-B26D-4DC174AD3ABC}"/>
                  </a:ext>
                </a:extLst>
              </p:cNvPr>
              <p:cNvGrpSpPr/>
              <p:nvPr/>
            </p:nvGrpSpPr>
            <p:grpSpPr>
              <a:xfrm>
                <a:off x="2687904" y="4641238"/>
                <a:ext cx="713964" cy="713964"/>
                <a:chOff x="1603040" y="4678680"/>
                <a:chExt cx="1750107" cy="1750107"/>
              </a:xfrm>
            </p:grpSpPr>
            <p:grpSp>
              <p:nvGrpSpPr>
                <p:cNvPr id="390" name="グループ化 389">
                  <a:extLst>
                    <a:ext uri="{FF2B5EF4-FFF2-40B4-BE49-F238E27FC236}">
                      <a16:creationId xmlns:a16="http://schemas.microsoft.com/office/drawing/2014/main" id="{92CB1B14-F182-4834-AC99-DF970F198641}"/>
                    </a:ext>
                  </a:extLst>
                </p:cNvPr>
                <p:cNvGrpSpPr/>
                <p:nvPr/>
              </p:nvGrpSpPr>
              <p:grpSpPr>
                <a:xfrm>
                  <a:off x="1603040" y="4678680"/>
                  <a:ext cx="1750107" cy="1750107"/>
                  <a:chOff x="6556351" y="346262"/>
                  <a:chExt cx="2703607" cy="2703607"/>
                </a:xfrm>
                <a:gradFill>
                  <a:gsLst>
                    <a:gs pos="0">
                      <a:srgbClr val="00B0F0"/>
                    </a:gs>
                    <a:gs pos="100000">
                      <a:srgbClr val="0070C0"/>
                    </a:gs>
                  </a:gsLst>
                  <a:path path="circle">
                    <a:fillToRect l="50000" t="50000" r="50000" b="50000"/>
                  </a:path>
                </a:gradFill>
              </p:grpSpPr>
              <p:sp>
                <p:nvSpPr>
                  <p:cNvPr id="392" name="フリーフォーム: 図形 391">
                    <a:extLst>
                      <a:ext uri="{FF2B5EF4-FFF2-40B4-BE49-F238E27FC236}">
                        <a16:creationId xmlns:a16="http://schemas.microsoft.com/office/drawing/2014/main" id="{CC134665-0C1F-42DA-B5D3-96DA5B2B212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208908" y="3462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3" name="フリーフォーム: 図形 392">
                    <a:extLst>
                      <a:ext uri="{FF2B5EF4-FFF2-40B4-BE49-F238E27FC236}">
                        <a16:creationId xmlns:a16="http://schemas.microsoft.com/office/drawing/2014/main" id="{B47C11ED-A53D-45B7-ADDE-CD27B9C6F045}"/>
                      </a:ext>
                    </a:extLst>
                  </p:cNvPr>
                  <p:cNvSpPr/>
                  <p:nvPr/>
                </p:nvSpPr>
                <p:spPr>
                  <a:xfrm>
                    <a:off x="7208908" y="17305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4" name="フリーフォーム: 図形 393">
                    <a:extLst>
                      <a:ext uri="{FF2B5EF4-FFF2-40B4-BE49-F238E27FC236}">
                        <a16:creationId xmlns:a16="http://schemas.microsoft.com/office/drawing/2014/main" id="{7944152E-73F9-4B6E-ADFB-C924A5B317C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9010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5" name="フリーフォーム: 図形 394">
                    <a:extLst>
                      <a:ext uri="{FF2B5EF4-FFF2-40B4-BE49-F238E27FC236}">
                        <a16:creationId xmlns:a16="http://schemas.microsoft.com/office/drawing/2014/main" id="{88DAAA45-3997-4763-99FF-9E61DA365AA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5167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91" name="楕円 390">
                  <a:extLst>
                    <a:ext uri="{FF2B5EF4-FFF2-40B4-BE49-F238E27FC236}">
                      <a16:creationId xmlns:a16="http://schemas.microsoft.com/office/drawing/2014/main" id="{B26A4FF2-9A3B-44F0-B1A1-613C9846753A}"/>
                    </a:ext>
                  </a:extLst>
                </p:cNvPr>
                <p:cNvSpPr/>
                <p:nvPr/>
              </p:nvSpPr>
              <p:spPr>
                <a:xfrm>
                  <a:off x="2399654" y="5464338"/>
                  <a:ext cx="182278" cy="182278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100000">
                      <a:srgbClr val="0070C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4" name="グループ化 333">
                <a:extLst>
                  <a:ext uri="{FF2B5EF4-FFF2-40B4-BE49-F238E27FC236}">
                    <a16:creationId xmlns:a16="http://schemas.microsoft.com/office/drawing/2014/main" id="{CBEBD6AC-8E9C-4770-95AD-500DCECA1F54}"/>
                  </a:ext>
                </a:extLst>
              </p:cNvPr>
              <p:cNvGrpSpPr/>
              <p:nvPr/>
            </p:nvGrpSpPr>
            <p:grpSpPr>
              <a:xfrm rot="17100000">
                <a:off x="2101789" y="5065972"/>
                <a:ext cx="713964" cy="713964"/>
                <a:chOff x="1603040" y="4678680"/>
                <a:chExt cx="1750107" cy="1750107"/>
              </a:xfrm>
            </p:grpSpPr>
            <p:grpSp>
              <p:nvGrpSpPr>
                <p:cNvPr id="384" name="グループ化 383">
                  <a:extLst>
                    <a:ext uri="{FF2B5EF4-FFF2-40B4-BE49-F238E27FC236}">
                      <a16:creationId xmlns:a16="http://schemas.microsoft.com/office/drawing/2014/main" id="{577ACC59-96CB-418B-AAEC-8B0AC9D07417}"/>
                    </a:ext>
                  </a:extLst>
                </p:cNvPr>
                <p:cNvGrpSpPr/>
                <p:nvPr/>
              </p:nvGrpSpPr>
              <p:grpSpPr>
                <a:xfrm>
                  <a:off x="1603040" y="4678680"/>
                  <a:ext cx="1750107" cy="1750107"/>
                  <a:chOff x="6556351" y="346262"/>
                  <a:chExt cx="2703607" cy="2703607"/>
                </a:xfrm>
                <a:gradFill>
                  <a:gsLst>
                    <a:gs pos="0">
                      <a:srgbClr val="00B0F0"/>
                    </a:gs>
                    <a:gs pos="100000">
                      <a:srgbClr val="0070C0"/>
                    </a:gs>
                  </a:gsLst>
                  <a:path path="circle">
                    <a:fillToRect l="50000" t="50000" r="50000" b="50000"/>
                  </a:path>
                </a:gradFill>
              </p:grpSpPr>
              <p:sp>
                <p:nvSpPr>
                  <p:cNvPr id="386" name="フリーフォーム: 図形 385">
                    <a:extLst>
                      <a:ext uri="{FF2B5EF4-FFF2-40B4-BE49-F238E27FC236}">
                        <a16:creationId xmlns:a16="http://schemas.microsoft.com/office/drawing/2014/main" id="{8DB8E420-AC45-4304-BEC4-BE6AB284CA3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208908" y="3462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7" name="フリーフォーム: 図形 386">
                    <a:extLst>
                      <a:ext uri="{FF2B5EF4-FFF2-40B4-BE49-F238E27FC236}">
                        <a16:creationId xmlns:a16="http://schemas.microsoft.com/office/drawing/2014/main" id="{131F152D-726D-48DD-B57C-20D82F6449F2}"/>
                      </a:ext>
                    </a:extLst>
                  </p:cNvPr>
                  <p:cNvSpPr/>
                  <p:nvPr/>
                </p:nvSpPr>
                <p:spPr>
                  <a:xfrm>
                    <a:off x="7208908" y="17305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8" name="フリーフォーム: 図形 387">
                    <a:extLst>
                      <a:ext uri="{FF2B5EF4-FFF2-40B4-BE49-F238E27FC236}">
                        <a16:creationId xmlns:a16="http://schemas.microsoft.com/office/drawing/2014/main" id="{73C8C8F8-85B0-4A33-9E8F-5757FAD06CC6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9010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9" name="フリーフォーム: 図形 388">
                    <a:extLst>
                      <a:ext uri="{FF2B5EF4-FFF2-40B4-BE49-F238E27FC236}">
                        <a16:creationId xmlns:a16="http://schemas.microsoft.com/office/drawing/2014/main" id="{F8D77B74-B9A9-4FA4-8406-B9B18CD121C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5167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85" name="楕円 384">
                  <a:extLst>
                    <a:ext uri="{FF2B5EF4-FFF2-40B4-BE49-F238E27FC236}">
                      <a16:creationId xmlns:a16="http://schemas.microsoft.com/office/drawing/2014/main" id="{EB3C3A5D-2322-4D0C-A8CA-FB21F0E501D3}"/>
                    </a:ext>
                  </a:extLst>
                </p:cNvPr>
                <p:cNvSpPr/>
                <p:nvPr/>
              </p:nvSpPr>
              <p:spPr>
                <a:xfrm>
                  <a:off x="2399654" y="5464338"/>
                  <a:ext cx="182278" cy="182278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100000">
                      <a:srgbClr val="0070C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5" name="グループ化 334">
                <a:extLst>
                  <a:ext uri="{FF2B5EF4-FFF2-40B4-BE49-F238E27FC236}">
                    <a16:creationId xmlns:a16="http://schemas.microsoft.com/office/drawing/2014/main" id="{5CC35B4E-E469-4781-A19C-0468F7364237}"/>
                  </a:ext>
                </a:extLst>
              </p:cNvPr>
              <p:cNvGrpSpPr/>
              <p:nvPr/>
            </p:nvGrpSpPr>
            <p:grpSpPr>
              <a:xfrm rot="17100000">
                <a:off x="3282478" y="5044313"/>
                <a:ext cx="713964" cy="713964"/>
                <a:chOff x="1603040" y="4678680"/>
                <a:chExt cx="1750107" cy="1750107"/>
              </a:xfrm>
            </p:grpSpPr>
            <p:grpSp>
              <p:nvGrpSpPr>
                <p:cNvPr id="378" name="グループ化 377">
                  <a:extLst>
                    <a:ext uri="{FF2B5EF4-FFF2-40B4-BE49-F238E27FC236}">
                      <a16:creationId xmlns:a16="http://schemas.microsoft.com/office/drawing/2014/main" id="{12F1927B-948F-434F-B9A1-6190A5A4586E}"/>
                    </a:ext>
                  </a:extLst>
                </p:cNvPr>
                <p:cNvGrpSpPr/>
                <p:nvPr/>
              </p:nvGrpSpPr>
              <p:grpSpPr>
                <a:xfrm>
                  <a:off x="1603040" y="4678680"/>
                  <a:ext cx="1750107" cy="1750107"/>
                  <a:chOff x="6556351" y="346262"/>
                  <a:chExt cx="2703607" cy="2703607"/>
                </a:xfrm>
                <a:gradFill>
                  <a:gsLst>
                    <a:gs pos="0">
                      <a:srgbClr val="00B0F0"/>
                    </a:gs>
                    <a:gs pos="100000">
                      <a:srgbClr val="0070C0"/>
                    </a:gs>
                  </a:gsLst>
                  <a:path path="circle">
                    <a:fillToRect l="50000" t="50000" r="50000" b="50000"/>
                  </a:path>
                </a:gradFill>
              </p:grpSpPr>
              <p:sp>
                <p:nvSpPr>
                  <p:cNvPr id="380" name="フリーフォーム: 図形 379">
                    <a:extLst>
                      <a:ext uri="{FF2B5EF4-FFF2-40B4-BE49-F238E27FC236}">
                        <a16:creationId xmlns:a16="http://schemas.microsoft.com/office/drawing/2014/main" id="{F97DEC01-F8C1-4E0C-B0D8-384B195F9EF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208908" y="3462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1" name="フリーフォーム: 図形 380">
                    <a:extLst>
                      <a:ext uri="{FF2B5EF4-FFF2-40B4-BE49-F238E27FC236}">
                        <a16:creationId xmlns:a16="http://schemas.microsoft.com/office/drawing/2014/main" id="{B0C75CB1-6696-47C3-A6B0-C9EF93D5546B}"/>
                      </a:ext>
                    </a:extLst>
                  </p:cNvPr>
                  <p:cNvSpPr/>
                  <p:nvPr/>
                </p:nvSpPr>
                <p:spPr>
                  <a:xfrm>
                    <a:off x="7208908" y="17305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2" name="フリーフォーム: 図形 381">
                    <a:extLst>
                      <a:ext uri="{FF2B5EF4-FFF2-40B4-BE49-F238E27FC236}">
                        <a16:creationId xmlns:a16="http://schemas.microsoft.com/office/drawing/2014/main" id="{7941C345-1A52-47F4-A1A5-A37A04A8ED8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9010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3" name="フリーフォーム: 図形 382">
                    <a:extLst>
                      <a:ext uri="{FF2B5EF4-FFF2-40B4-BE49-F238E27FC236}">
                        <a16:creationId xmlns:a16="http://schemas.microsoft.com/office/drawing/2014/main" id="{12C1766C-14D4-48D1-B1A3-053576BA1FA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5167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79" name="楕円 378">
                  <a:extLst>
                    <a:ext uri="{FF2B5EF4-FFF2-40B4-BE49-F238E27FC236}">
                      <a16:creationId xmlns:a16="http://schemas.microsoft.com/office/drawing/2014/main" id="{EE17142F-E613-491D-A849-D24168AA5649}"/>
                    </a:ext>
                  </a:extLst>
                </p:cNvPr>
                <p:cNvSpPr/>
                <p:nvPr/>
              </p:nvSpPr>
              <p:spPr>
                <a:xfrm>
                  <a:off x="2399654" y="5464338"/>
                  <a:ext cx="182278" cy="182278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100000">
                      <a:srgbClr val="0070C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6" name="グループ化 335">
                <a:extLst>
                  <a:ext uri="{FF2B5EF4-FFF2-40B4-BE49-F238E27FC236}">
                    <a16:creationId xmlns:a16="http://schemas.microsoft.com/office/drawing/2014/main" id="{280CB104-DD25-499B-9D19-82DDEC900005}"/>
                  </a:ext>
                </a:extLst>
              </p:cNvPr>
              <p:cNvGrpSpPr/>
              <p:nvPr/>
            </p:nvGrpSpPr>
            <p:grpSpPr>
              <a:xfrm rot="17100000">
                <a:off x="2711388" y="5507932"/>
                <a:ext cx="713964" cy="713964"/>
                <a:chOff x="1603040" y="4678680"/>
                <a:chExt cx="1750107" cy="1750107"/>
              </a:xfrm>
            </p:grpSpPr>
            <p:grpSp>
              <p:nvGrpSpPr>
                <p:cNvPr id="372" name="グループ化 371">
                  <a:extLst>
                    <a:ext uri="{FF2B5EF4-FFF2-40B4-BE49-F238E27FC236}">
                      <a16:creationId xmlns:a16="http://schemas.microsoft.com/office/drawing/2014/main" id="{C8BA0A4C-D1A4-4180-BC09-C11FE809B744}"/>
                    </a:ext>
                  </a:extLst>
                </p:cNvPr>
                <p:cNvGrpSpPr/>
                <p:nvPr/>
              </p:nvGrpSpPr>
              <p:grpSpPr>
                <a:xfrm>
                  <a:off x="1603040" y="4678680"/>
                  <a:ext cx="1750107" cy="1750107"/>
                  <a:chOff x="6556351" y="346262"/>
                  <a:chExt cx="2703607" cy="2703607"/>
                </a:xfrm>
                <a:gradFill>
                  <a:gsLst>
                    <a:gs pos="0">
                      <a:srgbClr val="00B0F0"/>
                    </a:gs>
                    <a:gs pos="100000">
                      <a:srgbClr val="0070C0"/>
                    </a:gs>
                  </a:gsLst>
                  <a:path path="circle">
                    <a:fillToRect l="50000" t="50000" r="50000" b="50000"/>
                  </a:path>
                </a:gradFill>
              </p:grpSpPr>
              <p:sp>
                <p:nvSpPr>
                  <p:cNvPr id="374" name="フリーフォーム: 図形 373">
                    <a:extLst>
                      <a:ext uri="{FF2B5EF4-FFF2-40B4-BE49-F238E27FC236}">
                        <a16:creationId xmlns:a16="http://schemas.microsoft.com/office/drawing/2014/main" id="{03B1F8A5-3EAA-4684-AA58-D6A783CF392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208908" y="3462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5" name="フリーフォーム: 図形 374">
                    <a:extLst>
                      <a:ext uri="{FF2B5EF4-FFF2-40B4-BE49-F238E27FC236}">
                        <a16:creationId xmlns:a16="http://schemas.microsoft.com/office/drawing/2014/main" id="{9D67896C-3778-4B73-A9DA-3CB835631003}"/>
                      </a:ext>
                    </a:extLst>
                  </p:cNvPr>
                  <p:cNvSpPr/>
                  <p:nvPr/>
                </p:nvSpPr>
                <p:spPr>
                  <a:xfrm>
                    <a:off x="7208908" y="17305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6" name="フリーフォーム: 図形 375">
                    <a:extLst>
                      <a:ext uri="{FF2B5EF4-FFF2-40B4-BE49-F238E27FC236}">
                        <a16:creationId xmlns:a16="http://schemas.microsoft.com/office/drawing/2014/main" id="{5B76BAC5-0AA2-4693-BB95-6D051956736C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9010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7" name="フリーフォーム: 図形 376">
                    <a:extLst>
                      <a:ext uri="{FF2B5EF4-FFF2-40B4-BE49-F238E27FC236}">
                        <a16:creationId xmlns:a16="http://schemas.microsoft.com/office/drawing/2014/main" id="{D1ADA6C2-82A0-4320-B1CE-C332F6767F3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5167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73" name="楕円 372">
                  <a:extLst>
                    <a:ext uri="{FF2B5EF4-FFF2-40B4-BE49-F238E27FC236}">
                      <a16:creationId xmlns:a16="http://schemas.microsoft.com/office/drawing/2014/main" id="{8169395C-41E2-4733-8DDE-03E10B32B1AC}"/>
                    </a:ext>
                  </a:extLst>
                </p:cNvPr>
                <p:cNvSpPr/>
                <p:nvPr/>
              </p:nvSpPr>
              <p:spPr>
                <a:xfrm>
                  <a:off x="2399654" y="5464338"/>
                  <a:ext cx="182278" cy="182278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100000">
                      <a:srgbClr val="0070C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7" name="グループ化 336">
                <a:extLst>
                  <a:ext uri="{FF2B5EF4-FFF2-40B4-BE49-F238E27FC236}">
                    <a16:creationId xmlns:a16="http://schemas.microsoft.com/office/drawing/2014/main" id="{E17DA303-557F-4181-888D-2D2A6F31DA7D}"/>
                  </a:ext>
                </a:extLst>
              </p:cNvPr>
              <p:cNvGrpSpPr/>
              <p:nvPr/>
            </p:nvGrpSpPr>
            <p:grpSpPr>
              <a:xfrm rot="900000">
                <a:off x="3197538" y="4665831"/>
                <a:ext cx="681940" cy="681940"/>
                <a:chOff x="1603040" y="4678680"/>
                <a:chExt cx="1750107" cy="1750107"/>
              </a:xfrm>
              <a:gradFill>
                <a:gsLst>
                  <a:gs pos="0">
                    <a:srgbClr val="CCECFF"/>
                  </a:gs>
                  <a:gs pos="100000">
                    <a:srgbClr val="3399FF"/>
                  </a:gs>
                </a:gsLst>
                <a:path path="circle">
                  <a:fillToRect l="50000" t="50000" r="50000" b="50000"/>
                </a:path>
              </a:gradFill>
            </p:grpSpPr>
            <p:grpSp>
              <p:nvGrpSpPr>
                <p:cNvPr id="366" name="グループ化 365">
                  <a:extLst>
                    <a:ext uri="{FF2B5EF4-FFF2-40B4-BE49-F238E27FC236}">
                      <a16:creationId xmlns:a16="http://schemas.microsoft.com/office/drawing/2014/main" id="{C8636E56-FE30-401D-874C-F20074788253}"/>
                    </a:ext>
                  </a:extLst>
                </p:cNvPr>
                <p:cNvGrpSpPr/>
                <p:nvPr/>
              </p:nvGrpSpPr>
              <p:grpSpPr>
                <a:xfrm>
                  <a:off x="1603040" y="4678680"/>
                  <a:ext cx="1750107" cy="1750107"/>
                  <a:chOff x="6556351" y="346262"/>
                  <a:chExt cx="2703607" cy="2703607"/>
                </a:xfrm>
                <a:grpFill/>
              </p:grpSpPr>
              <p:sp>
                <p:nvSpPr>
                  <p:cNvPr id="368" name="フリーフォーム: 図形 367">
                    <a:extLst>
                      <a:ext uri="{FF2B5EF4-FFF2-40B4-BE49-F238E27FC236}">
                        <a16:creationId xmlns:a16="http://schemas.microsoft.com/office/drawing/2014/main" id="{F77724FE-8988-4527-8065-0E02EFB9C61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208908" y="3462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9" name="フリーフォーム: 図形 368">
                    <a:extLst>
                      <a:ext uri="{FF2B5EF4-FFF2-40B4-BE49-F238E27FC236}">
                        <a16:creationId xmlns:a16="http://schemas.microsoft.com/office/drawing/2014/main" id="{0049A591-B6B9-43C4-AFFC-F5D551F7A98F}"/>
                      </a:ext>
                    </a:extLst>
                  </p:cNvPr>
                  <p:cNvSpPr/>
                  <p:nvPr/>
                </p:nvSpPr>
                <p:spPr>
                  <a:xfrm>
                    <a:off x="7208908" y="17305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0" name="フリーフォーム: 図形 369">
                    <a:extLst>
                      <a:ext uri="{FF2B5EF4-FFF2-40B4-BE49-F238E27FC236}">
                        <a16:creationId xmlns:a16="http://schemas.microsoft.com/office/drawing/2014/main" id="{71A97D19-C1AD-44F3-88CA-0EE7F810F7B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9010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1" name="フリーフォーム: 図形 370">
                    <a:extLst>
                      <a:ext uri="{FF2B5EF4-FFF2-40B4-BE49-F238E27FC236}">
                        <a16:creationId xmlns:a16="http://schemas.microsoft.com/office/drawing/2014/main" id="{F075ACA8-6F23-4B38-BB95-CFD94ED639A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5167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67" name="楕円 366">
                  <a:extLst>
                    <a:ext uri="{FF2B5EF4-FFF2-40B4-BE49-F238E27FC236}">
                      <a16:creationId xmlns:a16="http://schemas.microsoft.com/office/drawing/2014/main" id="{E94C1457-4384-465B-BA44-33A75D3EC092}"/>
                    </a:ext>
                  </a:extLst>
                </p:cNvPr>
                <p:cNvSpPr/>
                <p:nvPr/>
              </p:nvSpPr>
              <p:spPr>
                <a:xfrm>
                  <a:off x="2399654" y="5464338"/>
                  <a:ext cx="182278" cy="18227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8" name="グループ化 337">
                <a:extLst>
                  <a:ext uri="{FF2B5EF4-FFF2-40B4-BE49-F238E27FC236}">
                    <a16:creationId xmlns:a16="http://schemas.microsoft.com/office/drawing/2014/main" id="{B6998716-EFBF-43DB-B291-B6946D0FD390}"/>
                  </a:ext>
                </a:extLst>
              </p:cNvPr>
              <p:cNvGrpSpPr/>
              <p:nvPr/>
            </p:nvGrpSpPr>
            <p:grpSpPr>
              <a:xfrm rot="19800000">
                <a:off x="2233213" y="4607989"/>
                <a:ext cx="681940" cy="681940"/>
                <a:chOff x="1603040" y="4678680"/>
                <a:chExt cx="1750107" cy="1750107"/>
              </a:xfrm>
              <a:gradFill>
                <a:gsLst>
                  <a:gs pos="0">
                    <a:srgbClr val="CCECFF"/>
                  </a:gs>
                  <a:gs pos="100000">
                    <a:srgbClr val="3399FF"/>
                  </a:gs>
                </a:gsLst>
                <a:path path="circle">
                  <a:fillToRect l="50000" t="50000" r="50000" b="50000"/>
                </a:path>
              </a:gradFill>
            </p:grpSpPr>
            <p:grpSp>
              <p:nvGrpSpPr>
                <p:cNvPr id="360" name="グループ化 359">
                  <a:extLst>
                    <a:ext uri="{FF2B5EF4-FFF2-40B4-BE49-F238E27FC236}">
                      <a16:creationId xmlns:a16="http://schemas.microsoft.com/office/drawing/2014/main" id="{6EB9DA74-62B2-40CE-96DB-232B2E492B49}"/>
                    </a:ext>
                  </a:extLst>
                </p:cNvPr>
                <p:cNvGrpSpPr/>
                <p:nvPr/>
              </p:nvGrpSpPr>
              <p:grpSpPr>
                <a:xfrm>
                  <a:off x="1603040" y="4678680"/>
                  <a:ext cx="1750107" cy="1750107"/>
                  <a:chOff x="6556351" y="346262"/>
                  <a:chExt cx="2703607" cy="2703607"/>
                </a:xfrm>
                <a:grpFill/>
              </p:grpSpPr>
              <p:sp>
                <p:nvSpPr>
                  <p:cNvPr id="362" name="フリーフォーム: 図形 361">
                    <a:extLst>
                      <a:ext uri="{FF2B5EF4-FFF2-40B4-BE49-F238E27FC236}">
                        <a16:creationId xmlns:a16="http://schemas.microsoft.com/office/drawing/2014/main" id="{F899FB99-612C-4566-AE03-4BA840306F8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208908" y="3462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3" name="フリーフォーム: 図形 362">
                    <a:extLst>
                      <a:ext uri="{FF2B5EF4-FFF2-40B4-BE49-F238E27FC236}">
                        <a16:creationId xmlns:a16="http://schemas.microsoft.com/office/drawing/2014/main" id="{F5EE0000-EDDD-4B05-ADA5-2C08B6694274}"/>
                      </a:ext>
                    </a:extLst>
                  </p:cNvPr>
                  <p:cNvSpPr/>
                  <p:nvPr/>
                </p:nvSpPr>
                <p:spPr>
                  <a:xfrm>
                    <a:off x="7208908" y="17305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4" name="フリーフォーム: 図形 363">
                    <a:extLst>
                      <a:ext uri="{FF2B5EF4-FFF2-40B4-BE49-F238E27FC236}">
                        <a16:creationId xmlns:a16="http://schemas.microsoft.com/office/drawing/2014/main" id="{14B1A4CF-FFC1-440D-930C-2BD8EED621B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9010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5" name="フリーフォーム: 図形 364">
                    <a:extLst>
                      <a:ext uri="{FF2B5EF4-FFF2-40B4-BE49-F238E27FC236}">
                        <a16:creationId xmlns:a16="http://schemas.microsoft.com/office/drawing/2014/main" id="{6D915E61-F6D9-4D34-BA6F-9486E943A43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5167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61" name="楕円 360">
                  <a:extLst>
                    <a:ext uri="{FF2B5EF4-FFF2-40B4-BE49-F238E27FC236}">
                      <a16:creationId xmlns:a16="http://schemas.microsoft.com/office/drawing/2014/main" id="{7E834C31-2513-41BE-8EEA-21903DEDEFC4}"/>
                    </a:ext>
                  </a:extLst>
                </p:cNvPr>
                <p:cNvSpPr/>
                <p:nvPr/>
              </p:nvSpPr>
              <p:spPr>
                <a:xfrm>
                  <a:off x="2399654" y="5464338"/>
                  <a:ext cx="182278" cy="18227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9" name="グループ化 338">
                <a:extLst>
                  <a:ext uri="{FF2B5EF4-FFF2-40B4-BE49-F238E27FC236}">
                    <a16:creationId xmlns:a16="http://schemas.microsoft.com/office/drawing/2014/main" id="{7CA3848D-93A5-4FEE-AE4E-46DF3D81861A}"/>
                  </a:ext>
                </a:extLst>
              </p:cNvPr>
              <p:cNvGrpSpPr/>
              <p:nvPr/>
            </p:nvGrpSpPr>
            <p:grpSpPr>
              <a:xfrm rot="900000">
                <a:off x="2641003" y="5046558"/>
                <a:ext cx="773930" cy="773930"/>
                <a:chOff x="1603040" y="4678680"/>
                <a:chExt cx="1750107" cy="1750107"/>
              </a:xfrm>
              <a:gradFill>
                <a:gsLst>
                  <a:gs pos="0">
                    <a:srgbClr val="CCECFF"/>
                  </a:gs>
                  <a:gs pos="100000">
                    <a:srgbClr val="3399FF"/>
                  </a:gs>
                </a:gsLst>
                <a:path path="circle">
                  <a:fillToRect l="50000" t="50000" r="50000" b="50000"/>
                </a:path>
              </a:gradFill>
            </p:grpSpPr>
            <p:grpSp>
              <p:nvGrpSpPr>
                <p:cNvPr id="354" name="グループ化 353">
                  <a:extLst>
                    <a:ext uri="{FF2B5EF4-FFF2-40B4-BE49-F238E27FC236}">
                      <a16:creationId xmlns:a16="http://schemas.microsoft.com/office/drawing/2014/main" id="{12E316D2-D943-4D96-9218-235CCB36DAEA}"/>
                    </a:ext>
                  </a:extLst>
                </p:cNvPr>
                <p:cNvGrpSpPr/>
                <p:nvPr/>
              </p:nvGrpSpPr>
              <p:grpSpPr>
                <a:xfrm>
                  <a:off x="1603040" y="4678680"/>
                  <a:ext cx="1750107" cy="1750107"/>
                  <a:chOff x="6556351" y="346262"/>
                  <a:chExt cx="2703607" cy="2703607"/>
                </a:xfrm>
                <a:grpFill/>
              </p:grpSpPr>
              <p:sp>
                <p:nvSpPr>
                  <p:cNvPr id="356" name="フリーフォーム: 図形 355">
                    <a:extLst>
                      <a:ext uri="{FF2B5EF4-FFF2-40B4-BE49-F238E27FC236}">
                        <a16:creationId xmlns:a16="http://schemas.microsoft.com/office/drawing/2014/main" id="{9FA1240B-0ACA-4BFA-95FE-741F2DF7572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208908" y="3462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7" name="フリーフォーム: 図形 356">
                    <a:extLst>
                      <a:ext uri="{FF2B5EF4-FFF2-40B4-BE49-F238E27FC236}">
                        <a16:creationId xmlns:a16="http://schemas.microsoft.com/office/drawing/2014/main" id="{34E293E8-4379-4AA7-BA7C-FEE2CC982E10}"/>
                      </a:ext>
                    </a:extLst>
                  </p:cNvPr>
                  <p:cNvSpPr/>
                  <p:nvPr/>
                </p:nvSpPr>
                <p:spPr>
                  <a:xfrm>
                    <a:off x="7208908" y="17305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8" name="フリーフォーム: 図形 357">
                    <a:extLst>
                      <a:ext uri="{FF2B5EF4-FFF2-40B4-BE49-F238E27FC236}">
                        <a16:creationId xmlns:a16="http://schemas.microsoft.com/office/drawing/2014/main" id="{65318D4F-D494-43C6-8E4B-53AD2240D39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9010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9" name="フリーフォーム: 図形 358">
                    <a:extLst>
                      <a:ext uri="{FF2B5EF4-FFF2-40B4-BE49-F238E27FC236}">
                        <a16:creationId xmlns:a16="http://schemas.microsoft.com/office/drawing/2014/main" id="{801482D5-7090-47A1-840E-A37D8725129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5167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55" name="楕円 354">
                  <a:extLst>
                    <a:ext uri="{FF2B5EF4-FFF2-40B4-BE49-F238E27FC236}">
                      <a16:creationId xmlns:a16="http://schemas.microsoft.com/office/drawing/2014/main" id="{5CB63555-218C-46F9-83DE-2778AE9CE358}"/>
                    </a:ext>
                  </a:extLst>
                </p:cNvPr>
                <p:cNvSpPr/>
                <p:nvPr/>
              </p:nvSpPr>
              <p:spPr>
                <a:xfrm>
                  <a:off x="2399654" y="5464338"/>
                  <a:ext cx="182278" cy="18227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0" name="グループ化 339">
                <a:extLst>
                  <a:ext uri="{FF2B5EF4-FFF2-40B4-BE49-F238E27FC236}">
                    <a16:creationId xmlns:a16="http://schemas.microsoft.com/office/drawing/2014/main" id="{9F53BD42-3EBC-4827-8365-134E8C76FE85}"/>
                  </a:ext>
                </a:extLst>
              </p:cNvPr>
              <p:cNvGrpSpPr/>
              <p:nvPr/>
            </p:nvGrpSpPr>
            <p:grpSpPr>
              <a:xfrm rot="900000">
                <a:off x="2206938" y="5542132"/>
                <a:ext cx="681940" cy="681940"/>
                <a:chOff x="1603040" y="4678680"/>
                <a:chExt cx="1750107" cy="1750107"/>
              </a:xfrm>
              <a:gradFill>
                <a:gsLst>
                  <a:gs pos="0">
                    <a:srgbClr val="CCECFF"/>
                  </a:gs>
                  <a:gs pos="100000">
                    <a:srgbClr val="3399FF"/>
                  </a:gs>
                </a:gsLst>
                <a:path path="circle">
                  <a:fillToRect l="50000" t="50000" r="50000" b="50000"/>
                </a:path>
              </a:gradFill>
            </p:grpSpPr>
            <p:grpSp>
              <p:nvGrpSpPr>
                <p:cNvPr id="348" name="グループ化 347">
                  <a:extLst>
                    <a:ext uri="{FF2B5EF4-FFF2-40B4-BE49-F238E27FC236}">
                      <a16:creationId xmlns:a16="http://schemas.microsoft.com/office/drawing/2014/main" id="{12D1ED13-4CFF-4E0B-9733-63413DDA1900}"/>
                    </a:ext>
                  </a:extLst>
                </p:cNvPr>
                <p:cNvGrpSpPr/>
                <p:nvPr/>
              </p:nvGrpSpPr>
              <p:grpSpPr>
                <a:xfrm>
                  <a:off x="1603040" y="4678680"/>
                  <a:ext cx="1750107" cy="1750107"/>
                  <a:chOff x="6556351" y="346262"/>
                  <a:chExt cx="2703607" cy="2703607"/>
                </a:xfrm>
                <a:grpFill/>
              </p:grpSpPr>
              <p:sp>
                <p:nvSpPr>
                  <p:cNvPr id="350" name="フリーフォーム: 図形 349">
                    <a:extLst>
                      <a:ext uri="{FF2B5EF4-FFF2-40B4-BE49-F238E27FC236}">
                        <a16:creationId xmlns:a16="http://schemas.microsoft.com/office/drawing/2014/main" id="{0324AB08-9558-4D77-8242-E64723A65DF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208908" y="3462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1" name="フリーフォーム: 図形 350">
                    <a:extLst>
                      <a:ext uri="{FF2B5EF4-FFF2-40B4-BE49-F238E27FC236}">
                        <a16:creationId xmlns:a16="http://schemas.microsoft.com/office/drawing/2014/main" id="{7DCB572F-6293-4EB5-9744-3405DAD2FA1A}"/>
                      </a:ext>
                    </a:extLst>
                  </p:cNvPr>
                  <p:cNvSpPr/>
                  <p:nvPr/>
                </p:nvSpPr>
                <p:spPr>
                  <a:xfrm>
                    <a:off x="7208908" y="17305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2" name="フリーフォーム: 図形 351">
                    <a:extLst>
                      <a:ext uri="{FF2B5EF4-FFF2-40B4-BE49-F238E27FC236}">
                        <a16:creationId xmlns:a16="http://schemas.microsoft.com/office/drawing/2014/main" id="{4676BDCD-650B-4667-B890-85EE77672F5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9010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3" name="フリーフォーム: 図形 352">
                    <a:extLst>
                      <a:ext uri="{FF2B5EF4-FFF2-40B4-BE49-F238E27FC236}">
                        <a16:creationId xmlns:a16="http://schemas.microsoft.com/office/drawing/2014/main" id="{5A4B3668-5AEF-4A10-A16F-F19900E80F9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5167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9" name="楕円 348">
                  <a:extLst>
                    <a:ext uri="{FF2B5EF4-FFF2-40B4-BE49-F238E27FC236}">
                      <a16:creationId xmlns:a16="http://schemas.microsoft.com/office/drawing/2014/main" id="{A08649DE-548B-4931-BF1E-EBCEE3949A60}"/>
                    </a:ext>
                  </a:extLst>
                </p:cNvPr>
                <p:cNvSpPr/>
                <p:nvPr/>
              </p:nvSpPr>
              <p:spPr>
                <a:xfrm>
                  <a:off x="2399654" y="5464338"/>
                  <a:ext cx="182278" cy="18227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1" name="グループ化 340">
                <a:extLst>
                  <a:ext uri="{FF2B5EF4-FFF2-40B4-BE49-F238E27FC236}">
                    <a16:creationId xmlns:a16="http://schemas.microsoft.com/office/drawing/2014/main" id="{B6B681CB-4758-4175-BFAB-88BC98795E65}"/>
                  </a:ext>
                </a:extLst>
              </p:cNvPr>
              <p:cNvGrpSpPr/>
              <p:nvPr/>
            </p:nvGrpSpPr>
            <p:grpSpPr>
              <a:xfrm rot="900000">
                <a:off x="3182298" y="5496412"/>
                <a:ext cx="681940" cy="681940"/>
                <a:chOff x="1603040" y="4678680"/>
                <a:chExt cx="1750107" cy="1750107"/>
              </a:xfrm>
              <a:gradFill>
                <a:gsLst>
                  <a:gs pos="0">
                    <a:srgbClr val="CCECFF"/>
                  </a:gs>
                  <a:gs pos="100000">
                    <a:srgbClr val="3399FF"/>
                  </a:gs>
                </a:gsLst>
                <a:path path="circle">
                  <a:fillToRect l="50000" t="50000" r="50000" b="50000"/>
                </a:path>
              </a:gradFill>
            </p:grpSpPr>
            <p:grpSp>
              <p:nvGrpSpPr>
                <p:cNvPr id="342" name="グループ化 341">
                  <a:extLst>
                    <a:ext uri="{FF2B5EF4-FFF2-40B4-BE49-F238E27FC236}">
                      <a16:creationId xmlns:a16="http://schemas.microsoft.com/office/drawing/2014/main" id="{FC23EDBE-3222-4E55-A88B-7E0C908A0AB3}"/>
                    </a:ext>
                  </a:extLst>
                </p:cNvPr>
                <p:cNvGrpSpPr/>
                <p:nvPr/>
              </p:nvGrpSpPr>
              <p:grpSpPr>
                <a:xfrm>
                  <a:off x="1603040" y="4678680"/>
                  <a:ext cx="1750107" cy="1750107"/>
                  <a:chOff x="6556351" y="346262"/>
                  <a:chExt cx="2703607" cy="2703607"/>
                </a:xfrm>
                <a:grpFill/>
              </p:grpSpPr>
              <p:sp>
                <p:nvSpPr>
                  <p:cNvPr id="344" name="フリーフォーム: 図形 343">
                    <a:extLst>
                      <a:ext uri="{FF2B5EF4-FFF2-40B4-BE49-F238E27FC236}">
                        <a16:creationId xmlns:a16="http://schemas.microsoft.com/office/drawing/2014/main" id="{71C9C1A0-660C-443D-B674-C4B16996656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208908" y="3462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5" name="フリーフォーム: 図形 344">
                    <a:extLst>
                      <a:ext uri="{FF2B5EF4-FFF2-40B4-BE49-F238E27FC236}">
                        <a16:creationId xmlns:a16="http://schemas.microsoft.com/office/drawing/2014/main" id="{87B27EC4-659F-4994-B144-9A888652E6C8}"/>
                      </a:ext>
                    </a:extLst>
                  </p:cNvPr>
                  <p:cNvSpPr/>
                  <p:nvPr/>
                </p:nvSpPr>
                <p:spPr>
                  <a:xfrm>
                    <a:off x="7208908" y="17305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6" name="フリーフォーム: 図形 345">
                    <a:extLst>
                      <a:ext uri="{FF2B5EF4-FFF2-40B4-BE49-F238E27FC236}">
                        <a16:creationId xmlns:a16="http://schemas.microsoft.com/office/drawing/2014/main" id="{495898BD-6EB9-4602-AAD0-F354E074D1D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9010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7" name="フリーフォーム: 図形 346">
                    <a:extLst>
                      <a:ext uri="{FF2B5EF4-FFF2-40B4-BE49-F238E27FC236}">
                        <a16:creationId xmlns:a16="http://schemas.microsoft.com/office/drawing/2014/main" id="{DAB7F06C-C577-419F-ABF9-9DF76E30F76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5167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3" name="楕円 342">
                  <a:extLst>
                    <a:ext uri="{FF2B5EF4-FFF2-40B4-BE49-F238E27FC236}">
                      <a16:creationId xmlns:a16="http://schemas.microsoft.com/office/drawing/2014/main" id="{F210B4EB-32B9-4F4E-AE9B-9F8996B4451E}"/>
                    </a:ext>
                  </a:extLst>
                </p:cNvPr>
                <p:cNvSpPr/>
                <p:nvPr/>
              </p:nvSpPr>
              <p:spPr>
                <a:xfrm>
                  <a:off x="2399654" y="5464338"/>
                  <a:ext cx="182278" cy="18227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38" name="グループ化 437">
            <a:extLst>
              <a:ext uri="{FF2B5EF4-FFF2-40B4-BE49-F238E27FC236}">
                <a16:creationId xmlns:a16="http://schemas.microsoft.com/office/drawing/2014/main" id="{29EF2EE4-6721-4327-BC30-BD6A21B23FDE}"/>
              </a:ext>
            </a:extLst>
          </p:cNvPr>
          <p:cNvGrpSpPr/>
          <p:nvPr/>
        </p:nvGrpSpPr>
        <p:grpSpPr>
          <a:xfrm>
            <a:off x="1006036" y="4179974"/>
            <a:ext cx="1980291" cy="1756762"/>
            <a:chOff x="4552273" y="4103783"/>
            <a:chExt cx="1802807" cy="1599312"/>
          </a:xfrm>
        </p:grpSpPr>
        <p:sp>
          <p:nvSpPr>
            <p:cNvPr id="439" name="涙形 438">
              <a:extLst>
                <a:ext uri="{FF2B5EF4-FFF2-40B4-BE49-F238E27FC236}">
                  <a16:creationId xmlns:a16="http://schemas.microsoft.com/office/drawing/2014/main" id="{BA069B6C-15AE-4B05-A587-97E2E6DE6FFC}"/>
                </a:ext>
              </a:extLst>
            </p:cNvPr>
            <p:cNvSpPr/>
            <p:nvPr/>
          </p:nvSpPr>
          <p:spPr>
            <a:xfrm rot="3600000">
              <a:off x="5527058" y="4875073"/>
              <a:ext cx="828022" cy="828022"/>
            </a:xfrm>
            <a:prstGeom prst="teardrop">
              <a:avLst>
                <a:gd name="adj" fmla="val 112502"/>
              </a:avLst>
            </a:prstGeom>
            <a:gradFill flip="none" rotWithShape="1">
              <a:gsLst>
                <a:gs pos="0">
                  <a:srgbClr val="00CC00"/>
                </a:gs>
                <a:gs pos="100000">
                  <a:srgbClr val="0066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0" name="涙形 439">
              <a:extLst>
                <a:ext uri="{FF2B5EF4-FFF2-40B4-BE49-F238E27FC236}">
                  <a16:creationId xmlns:a16="http://schemas.microsoft.com/office/drawing/2014/main" id="{1B6ADCEF-B18D-4C43-AEA0-3FFFF8B871FF}"/>
                </a:ext>
              </a:extLst>
            </p:cNvPr>
            <p:cNvSpPr/>
            <p:nvPr/>
          </p:nvSpPr>
          <p:spPr>
            <a:xfrm rot="18000000" flipH="1">
              <a:off x="4552273" y="4875072"/>
              <a:ext cx="828022" cy="828022"/>
            </a:xfrm>
            <a:prstGeom prst="teardrop">
              <a:avLst>
                <a:gd name="adj" fmla="val 112502"/>
              </a:avLst>
            </a:prstGeom>
            <a:gradFill flip="none" rotWithShape="1">
              <a:gsLst>
                <a:gs pos="0">
                  <a:srgbClr val="00CC00"/>
                </a:gs>
                <a:gs pos="100000">
                  <a:srgbClr val="0066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41" name="グループ化 440">
              <a:extLst>
                <a:ext uri="{FF2B5EF4-FFF2-40B4-BE49-F238E27FC236}">
                  <a16:creationId xmlns:a16="http://schemas.microsoft.com/office/drawing/2014/main" id="{77FE4FC4-4757-4AC5-A381-B0C49BB25103}"/>
                </a:ext>
              </a:extLst>
            </p:cNvPr>
            <p:cNvGrpSpPr/>
            <p:nvPr/>
          </p:nvGrpSpPr>
          <p:grpSpPr>
            <a:xfrm>
              <a:off x="4603883" y="4103783"/>
              <a:ext cx="1608732" cy="1528795"/>
              <a:chOff x="2335379" y="1620170"/>
              <a:chExt cx="1608732" cy="1528795"/>
            </a:xfrm>
          </p:grpSpPr>
          <p:grpSp>
            <p:nvGrpSpPr>
              <p:cNvPr id="442" name="グループ化 441">
                <a:extLst>
                  <a:ext uri="{FF2B5EF4-FFF2-40B4-BE49-F238E27FC236}">
                    <a16:creationId xmlns:a16="http://schemas.microsoft.com/office/drawing/2014/main" id="{D246F614-ED00-4C92-B50D-7C8E4A972282}"/>
                  </a:ext>
                </a:extLst>
              </p:cNvPr>
              <p:cNvGrpSpPr/>
              <p:nvPr/>
            </p:nvGrpSpPr>
            <p:grpSpPr>
              <a:xfrm>
                <a:off x="2335379" y="2171776"/>
                <a:ext cx="502460" cy="528040"/>
                <a:chOff x="3032760" y="2057400"/>
                <a:chExt cx="1397000" cy="1468120"/>
              </a:xfrm>
              <a:gradFill>
                <a:gsLst>
                  <a:gs pos="0">
                    <a:schemeClr val="accent4">
                      <a:lumMod val="20000"/>
                      <a:lumOff val="8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551" name="楕円 550">
                  <a:extLst>
                    <a:ext uri="{FF2B5EF4-FFF2-40B4-BE49-F238E27FC236}">
                      <a16:creationId xmlns:a16="http://schemas.microsoft.com/office/drawing/2014/main" id="{0F91BABE-AAE0-4ACE-96CB-584F7E79D71F}"/>
                    </a:ext>
                  </a:extLst>
                </p:cNvPr>
                <p:cNvSpPr/>
                <p:nvPr/>
              </p:nvSpPr>
              <p:spPr>
                <a:xfrm>
                  <a:off x="3365500" y="2057400"/>
                  <a:ext cx="711200" cy="72136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2" name="楕円 551">
                  <a:extLst>
                    <a:ext uri="{FF2B5EF4-FFF2-40B4-BE49-F238E27FC236}">
                      <a16:creationId xmlns:a16="http://schemas.microsoft.com/office/drawing/2014/main" id="{3E057FAA-55D3-4F8E-B605-5416F0DA345B}"/>
                    </a:ext>
                  </a:extLst>
                </p:cNvPr>
                <p:cNvSpPr/>
                <p:nvPr/>
              </p:nvSpPr>
              <p:spPr>
                <a:xfrm>
                  <a:off x="3365500" y="2804160"/>
                  <a:ext cx="711200" cy="72136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3" name="楕円 552">
                  <a:extLst>
                    <a:ext uri="{FF2B5EF4-FFF2-40B4-BE49-F238E27FC236}">
                      <a16:creationId xmlns:a16="http://schemas.microsoft.com/office/drawing/2014/main" id="{A6C499EF-22B1-4305-B098-505D3BA219CD}"/>
                    </a:ext>
                  </a:extLst>
                </p:cNvPr>
                <p:cNvSpPr/>
                <p:nvPr/>
              </p:nvSpPr>
              <p:spPr>
                <a:xfrm rot="5400000">
                  <a:off x="381469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4" name="楕円 553">
                  <a:extLst>
                    <a:ext uri="{FF2B5EF4-FFF2-40B4-BE49-F238E27FC236}">
                      <a16:creationId xmlns:a16="http://schemas.microsoft.com/office/drawing/2014/main" id="{FC860357-187F-4087-A177-F7B1EC08F070}"/>
                    </a:ext>
                  </a:extLst>
                </p:cNvPr>
                <p:cNvSpPr/>
                <p:nvPr/>
              </p:nvSpPr>
              <p:spPr>
                <a:xfrm rot="5400000">
                  <a:off x="308317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5" name="楕円 554">
                  <a:extLst>
                    <a:ext uri="{FF2B5EF4-FFF2-40B4-BE49-F238E27FC236}">
                      <a16:creationId xmlns:a16="http://schemas.microsoft.com/office/drawing/2014/main" id="{5EAF9A04-36F6-4988-AE12-F6ADD596A6DE}"/>
                    </a:ext>
                  </a:extLst>
                </p:cNvPr>
                <p:cNvSpPr/>
                <p:nvPr/>
              </p:nvSpPr>
              <p:spPr>
                <a:xfrm>
                  <a:off x="3624580" y="2693561"/>
                  <a:ext cx="193040" cy="19579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3" name="グループ化 442">
                <a:extLst>
                  <a:ext uri="{FF2B5EF4-FFF2-40B4-BE49-F238E27FC236}">
                    <a16:creationId xmlns:a16="http://schemas.microsoft.com/office/drawing/2014/main" id="{B67FDC42-26A1-428D-8DE7-28ECC664D29B}"/>
                  </a:ext>
                </a:extLst>
              </p:cNvPr>
              <p:cNvGrpSpPr/>
              <p:nvPr/>
            </p:nvGrpSpPr>
            <p:grpSpPr>
              <a:xfrm>
                <a:off x="3430963" y="2206988"/>
                <a:ext cx="502460" cy="528040"/>
                <a:chOff x="3032760" y="2057400"/>
                <a:chExt cx="1397000" cy="1468120"/>
              </a:xfrm>
              <a:gradFill>
                <a:gsLst>
                  <a:gs pos="0">
                    <a:schemeClr val="bg1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546" name="楕円 545">
                  <a:extLst>
                    <a:ext uri="{FF2B5EF4-FFF2-40B4-BE49-F238E27FC236}">
                      <a16:creationId xmlns:a16="http://schemas.microsoft.com/office/drawing/2014/main" id="{7C435995-9D7B-41FF-9610-D20D49111914}"/>
                    </a:ext>
                  </a:extLst>
                </p:cNvPr>
                <p:cNvSpPr/>
                <p:nvPr/>
              </p:nvSpPr>
              <p:spPr>
                <a:xfrm>
                  <a:off x="3365500" y="2057400"/>
                  <a:ext cx="711200" cy="72136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7" name="楕円 546">
                  <a:extLst>
                    <a:ext uri="{FF2B5EF4-FFF2-40B4-BE49-F238E27FC236}">
                      <a16:creationId xmlns:a16="http://schemas.microsoft.com/office/drawing/2014/main" id="{931A00AF-337B-4965-8BAA-755E284DE230}"/>
                    </a:ext>
                  </a:extLst>
                </p:cNvPr>
                <p:cNvSpPr/>
                <p:nvPr/>
              </p:nvSpPr>
              <p:spPr>
                <a:xfrm>
                  <a:off x="3365500" y="2804160"/>
                  <a:ext cx="711200" cy="72136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8" name="楕円 547">
                  <a:extLst>
                    <a:ext uri="{FF2B5EF4-FFF2-40B4-BE49-F238E27FC236}">
                      <a16:creationId xmlns:a16="http://schemas.microsoft.com/office/drawing/2014/main" id="{FE882D47-AFFF-47B6-94D6-47F45065100D}"/>
                    </a:ext>
                  </a:extLst>
                </p:cNvPr>
                <p:cNvSpPr/>
                <p:nvPr/>
              </p:nvSpPr>
              <p:spPr>
                <a:xfrm rot="5400000">
                  <a:off x="381469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9" name="楕円 548">
                  <a:extLst>
                    <a:ext uri="{FF2B5EF4-FFF2-40B4-BE49-F238E27FC236}">
                      <a16:creationId xmlns:a16="http://schemas.microsoft.com/office/drawing/2014/main" id="{D0137297-7AE1-45BB-9B27-FD0159D5C278}"/>
                    </a:ext>
                  </a:extLst>
                </p:cNvPr>
                <p:cNvSpPr/>
                <p:nvPr/>
              </p:nvSpPr>
              <p:spPr>
                <a:xfrm rot="5400000">
                  <a:off x="308317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0" name="楕円 549">
                  <a:extLst>
                    <a:ext uri="{FF2B5EF4-FFF2-40B4-BE49-F238E27FC236}">
                      <a16:creationId xmlns:a16="http://schemas.microsoft.com/office/drawing/2014/main" id="{9DB8191E-4A7D-463B-B631-5E9FFD6479AA}"/>
                    </a:ext>
                  </a:extLst>
                </p:cNvPr>
                <p:cNvSpPr/>
                <p:nvPr/>
              </p:nvSpPr>
              <p:spPr>
                <a:xfrm>
                  <a:off x="3624580" y="2693561"/>
                  <a:ext cx="193040" cy="19579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4" name="グループ化 443">
                <a:extLst>
                  <a:ext uri="{FF2B5EF4-FFF2-40B4-BE49-F238E27FC236}">
                    <a16:creationId xmlns:a16="http://schemas.microsoft.com/office/drawing/2014/main" id="{36DC8D38-FDE2-41B4-A02B-CF3D37BFCE91}"/>
                  </a:ext>
                </a:extLst>
              </p:cNvPr>
              <p:cNvGrpSpPr/>
              <p:nvPr/>
            </p:nvGrpSpPr>
            <p:grpSpPr>
              <a:xfrm>
                <a:off x="2725556" y="1680417"/>
                <a:ext cx="502460" cy="528040"/>
                <a:chOff x="3032760" y="2057400"/>
                <a:chExt cx="1397000" cy="1468120"/>
              </a:xfrm>
              <a:gradFill>
                <a:gsLst>
                  <a:gs pos="0">
                    <a:schemeClr val="bg1"/>
                  </a:gs>
                  <a:gs pos="100000">
                    <a:schemeClr val="accent4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541" name="楕円 540">
                  <a:extLst>
                    <a:ext uri="{FF2B5EF4-FFF2-40B4-BE49-F238E27FC236}">
                      <a16:creationId xmlns:a16="http://schemas.microsoft.com/office/drawing/2014/main" id="{114F955D-55D6-4337-A778-3D445DF08096}"/>
                    </a:ext>
                  </a:extLst>
                </p:cNvPr>
                <p:cNvSpPr/>
                <p:nvPr/>
              </p:nvSpPr>
              <p:spPr>
                <a:xfrm>
                  <a:off x="3365500" y="2057400"/>
                  <a:ext cx="711200" cy="72136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2" name="楕円 541">
                  <a:extLst>
                    <a:ext uri="{FF2B5EF4-FFF2-40B4-BE49-F238E27FC236}">
                      <a16:creationId xmlns:a16="http://schemas.microsoft.com/office/drawing/2014/main" id="{5CEBBEB4-E9A7-4D4D-B294-F9D568538568}"/>
                    </a:ext>
                  </a:extLst>
                </p:cNvPr>
                <p:cNvSpPr/>
                <p:nvPr/>
              </p:nvSpPr>
              <p:spPr>
                <a:xfrm>
                  <a:off x="3365500" y="2804160"/>
                  <a:ext cx="711200" cy="72136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3" name="楕円 542">
                  <a:extLst>
                    <a:ext uri="{FF2B5EF4-FFF2-40B4-BE49-F238E27FC236}">
                      <a16:creationId xmlns:a16="http://schemas.microsoft.com/office/drawing/2014/main" id="{6263657B-310F-4DE4-8745-D29F4818418A}"/>
                    </a:ext>
                  </a:extLst>
                </p:cNvPr>
                <p:cNvSpPr/>
                <p:nvPr/>
              </p:nvSpPr>
              <p:spPr>
                <a:xfrm rot="5400000">
                  <a:off x="381469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4" name="楕円 543">
                  <a:extLst>
                    <a:ext uri="{FF2B5EF4-FFF2-40B4-BE49-F238E27FC236}">
                      <a16:creationId xmlns:a16="http://schemas.microsoft.com/office/drawing/2014/main" id="{A1973CBF-CFA7-47D2-9259-1AB284EFB33D}"/>
                    </a:ext>
                  </a:extLst>
                </p:cNvPr>
                <p:cNvSpPr/>
                <p:nvPr/>
              </p:nvSpPr>
              <p:spPr>
                <a:xfrm rot="5400000">
                  <a:off x="308317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5" name="楕円 544">
                  <a:extLst>
                    <a:ext uri="{FF2B5EF4-FFF2-40B4-BE49-F238E27FC236}">
                      <a16:creationId xmlns:a16="http://schemas.microsoft.com/office/drawing/2014/main" id="{3D1BF251-D5D6-426A-8665-B23E103A97E5}"/>
                    </a:ext>
                  </a:extLst>
                </p:cNvPr>
                <p:cNvSpPr/>
                <p:nvPr/>
              </p:nvSpPr>
              <p:spPr>
                <a:xfrm>
                  <a:off x="3624580" y="2693561"/>
                  <a:ext cx="193040" cy="19579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5" name="グループ化 444">
                <a:extLst>
                  <a:ext uri="{FF2B5EF4-FFF2-40B4-BE49-F238E27FC236}">
                    <a16:creationId xmlns:a16="http://schemas.microsoft.com/office/drawing/2014/main" id="{E0A9AC13-5401-4E83-BBEC-D505DDB74C2B}"/>
                  </a:ext>
                </a:extLst>
              </p:cNvPr>
              <p:cNvGrpSpPr/>
              <p:nvPr/>
            </p:nvGrpSpPr>
            <p:grpSpPr>
              <a:xfrm rot="3600000">
                <a:off x="2945146" y="2468839"/>
                <a:ext cx="502460" cy="528040"/>
                <a:chOff x="3032760" y="2057400"/>
                <a:chExt cx="1397000" cy="1468120"/>
              </a:xfrm>
              <a:gradFill>
                <a:gsLst>
                  <a:gs pos="0">
                    <a:schemeClr val="bg1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536" name="楕円 535">
                  <a:extLst>
                    <a:ext uri="{FF2B5EF4-FFF2-40B4-BE49-F238E27FC236}">
                      <a16:creationId xmlns:a16="http://schemas.microsoft.com/office/drawing/2014/main" id="{BC705026-8A3B-4665-A6A3-810AEE95D14D}"/>
                    </a:ext>
                  </a:extLst>
                </p:cNvPr>
                <p:cNvSpPr/>
                <p:nvPr/>
              </p:nvSpPr>
              <p:spPr>
                <a:xfrm>
                  <a:off x="3365500" y="2057400"/>
                  <a:ext cx="711200" cy="72136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7" name="楕円 536">
                  <a:extLst>
                    <a:ext uri="{FF2B5EF4-FFF2-40B4-BE49-F238E27FC236}">
                      <a16:creationId xmlns:a16="http://schemas.microsoft.com/office/drawing/2014/main" id="{7D8488DF-5434-40CC-8A13-90DB117F2201}"/>
                    </a:ext>
                  </a:extLst>
                </p:cNvPr>
                <p:cNvSpPr/>
                <p:nvPr/>
              </p:nvSpPr>
              <p:spPr>
                <a:xfrm>
                  <a:off x="3365500" y="2804160"/>
                  <a:ext cx="711200" cy="72136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8" name="楕円 537">
                  <a:extLst>
                    <a:ext uri="{FF2B5EF4-FFF2-40B4-BE49-F238E27FC236}">
                      <a16:creationId xmlns:a16="http://schemas.microsoft.com/office/drawing/2014/main" id="{1E90628D-4E6C-489C-8904-AD15576259DA}"/>
                    </a:ext>
                  </a:extLst>
                </p:cNvPr>
                <p:cNvSpPr/>
                <p:nvPr/>
              </p:nvSpPr>
              <p:spPr>
                <a:xfrm rot="5400000">
                  <a:off x="381469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9" name="楕円 538">
                  <a:extLst>
                    <a:ext uri="{FF2B5EF4-FFF2-40B4-BE49-F238E27FC236}">
                      <a16:creationId xmlns:a16="http://schemas.microsoft.com/office/drawing/2014/main" id="{8683CC24-1BC5-4B7B-A575-FBB07470C9F1}"/>
                    </a:ext>
                  </a:extLst>
                </p:cNvPr>
                <p:cNvSpPr/>
                <p:nvPr/>
              </p:nvSpPr>
              <p:spPr>
                <a:xfrm rot="5400000">
                  <a:off x="308317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0" name="楕円 539">
                  <a:extLst>
                    <a:ext uri="{FF2B5EF4-FFF2-40B4-BE49-F238E27FC236}">
                      <a16:creationId xmlns:a16="http://schemas.microsoft.com/office/drawing/2014/main" id="{6253411D-F28C-4B67-B0C5-98D698A9A201}"/>
                    </a:ext>
                  </a:extLst>
                </p:cNvPr>
                <p:cNvSpPr/>
                <p:nvPr/>
              </p:nvSpPr>
              <p:spPr>
                <a:xfrm>
                  <a:off x="3624580" y="2693561"/>
                  <a:ext cx="193040" cy="19579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6" name="グループ化 445">
                <a:extLst>
                  <a:ext uri="{FF2B5EF4-FFF2-40B4-BE49-F238E27FC236}">
                    <a16:creationId xmlns:a16="http://schemas.microsoft.com/office/drawing/2014/main" id="{FA09A1BF-0733-4D55-869B-F33CD76D2895}"/>
                  </a:ext>
                </a:extLst>
              </p:cNvPr>
              <p:cNvGrpSpPr/>
              <p:nvPr/>
            </p:nvGrpSpPr>
            <p:grpSpPr>
              <a:xfrm rot="3600000">
                <a:off x="3307548" y="2477469"/>
                <a:ext cx="502460" cy="528040"/>
                <a:chOff x="3032760" y="2057400"/>
                <a:chExt cx="1397000" cy="1468120"/>
              </a:xfrm>
              <a:gradFill>
                <a:gsLst>
                  <a:gs pos="0">
                    <a:schemeClr val="accent4">
                      <a:lumMod val="20000"/>
                      <a:lumOff val="8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531" name="楕円 530">
                  <a:extLst>
                    <a:ext uri="{FF2B5EF4-FFF2-40B4-BE49-F238E27FC236}">
                      <a16:creationId xmlns:a16="http://schemas.microsoft.com/office/drawing/2014/main" id="{D56580C0-55A0-4540-A158-D575E1B47438}"/>
                    </a:ext>
                  </a:extLst>
                </p:cNvPr>
                <p:cNvSpPr/>
                <p:nvPr/>
              </p:nvSpPr>
              <p:spPr>
                <a:xfrm>
                  <a:off x="3365500" y="2057400"/>
                  <a:ext cx="711200" cy="72136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2" name="楕円 531">
                  <a:extLst>
                    <a:ext uri="{FF2B5EF4-FFF2-40B4-BE49-F238E27FC236}">
                      <a16:creationId xmlns:a16="http://schemas.microsoft.com/office/drawing/2014/main" id="{7EBC4376-E51E-4451-8A15-D0AA697EDC9C}"/>
                    </a:ext>
                  </a:extLst>
                </p:cNvPr>
                <p:cNvSpPr/>
                <p:nvPr/>
              </p:nvSpPr>
              <p:spPr>
                <a:xfrm>
                  <a:off x="3365500" y="2804160"/>
                  <a:ext cx="711200" cy="72136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3" name="楕円 532">
                  <a:extLst>
                    <a:ext uri="{FF2B5EF4-FFF2-40B4-BE49-F238E27FC236}">
                      <a16:creationId xmlns:a16="http://schemas.microsoft.com/office/drawing/2014/main" id="{890D9544-3117-4067-8D80-B19EB8ED31A2}"/>
                    </a:ext>
                  </a:extLst>
                </p:cNvPr>
                <p:cNvSpPr/>
                <p:nvPr/>
              </p:nvSpPr>
              <p:spPr>
                <a:xfrm rot="5400000">
                  <a:off x="381469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4" name="楕円 533">
                  <a:extLst>
                    <a:ext uri="{FF2B5EF4-FFF2-40B4-BE49-F238E27FC236}">
                      <a16:creationId xmlns:a16="http://schemas.microsoft.com/office/drawing/2014/main" id="{0C3BDC2F-C5F2-49AC-A1E0-EE9FAB580655}"/>
                    </a:ext>
                  </a:extLst>
                </p:cNvPr>
                <p:cNvSpPr/>
                <p:nvPr/>
              </p:nvSpPr>
              <p:spPr>
                <a:xfrm rot="5400000">
                  <a:off x="308317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5" name="楕円 534">
                  <a:extLst>
                    <a:ext uri="{FF2B5EF4-FFF2-40B4-BE49-F238E27FC236}">
                      <a16:creationId xmlns:a16="http://schemas.microsoft.com/office/drawing/2014/main" id="{92DDDF40-FF98-40E8-AF56-49F09AED3C5E}"/>
                    </a:ext>
                  </a:extLst>
                </p:cNvPr>
                <p:cNvSpPr/>
                <p:nvPr/>
              </p:nvSpPr>
              <p:spPr>
                <a:xfrm>
                  <a:off x="3624580" y="2693561"/>
                  <a:ext cx="193040" cy="19579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7" name="グループ化 446">
                <a:extLst>
                  <a:ext uri="{FF2B5EF4-FFF2-40B4-BE49-F238E27FC236}">
                    <a16:creationId xmlns:a16="http://schemas.microsoft.com/office/drawing/2014/main" id="{51D08F9D-802C-4EFF-B8DD-D541FA98089B}"/>
                  </a:ext>
                </a:extLst>
              </p:cNvPr>
              <p:cNvGrpSpPr/>
              <p:nvPr/>
            </p:nvGrpSpPr>
            <p:grpSpPr>
              <a:xfrm>
                <a:off x="3061749" y="2719249"/>
                <a:ext cx="408900" cy="429716"/>
                <a:chOff x="3032760" y="2057400"/>
                <a:chExt cx="1397000" cy="1468120"/>
              </a:xfrm>
              <a:gradFill>
                <a:gsLst>
                  <a:gs pos="0">
                    <a:schemeClr val="bg1"/>
                  </a:gs>
                  <a:gs pos="100000">
                    <a:schemeClr val="accent4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526" name="楕円 525">
                  <a:extLst>
                    <a:ext uri="{FF2B5EF4-FFF2-40B4-BE49-F238E27FC236}">
                      <a16:creationId xmlns:a16="http://schemas.microsoft.com/office/drawing/2014/main" id="{03C3BE58-3175-44AD-8025-4A5E508C2E71}"/>
                    </a:ext>
                  </a:extLst>
                </p:cNvPr>
                <p:cNvSpPr/>
                <p:nvPr/>
              </p:nvSpPr>
              <p:spPr>
                <a:xfrm>
                  <a:off x="3365500" y="2057400"/>
                  <a:ext cx="711200" cy="72136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7" name="楕円 526">
                  <a:extLst>
                    <a:ext uri="{FF2B5EF4-FFF2-40B4-BE49-F238E27FC236}">
                      <a16:creationId xmlns:a16="http://schemas.microsoft.com/office/drawing/2014/main" id="{6FABF15B-22E7-451D-B95D-BD81C1944443}"/>
                    </a:ext>
                  </a:extLst>
                </p:cNvPr>
                <p:cNvSpPr/>
                <p:nvPr/>
              </p:nvSpPr>
              <p:spPr>
                <a:xfrm>
                  <a:off x="3365500" y="2804160"/>
                  <a:ext cx="711200" cy="72136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8" name="楕円 527">
                  <a:extLst>
                    <a:ext uri="{FF2B5EF4-FFF2-40B4-BE49-F238E27FC236}">
                      <a16:creationId xmlns:a16="http://schemas.microsoft.com/office/drawing/2014/main" id="{87F800E4-05A4-44E7-916B-09CA5ED8A877}"/>
                    </a:ext>
                  </a:extLst>
                </p:cNvPr>
                <p:cNvSpPr/>
                <p:nvPr/>
              </p:nvSpPr>
              <p:spPr>
                <a:xfrm rot="5400000">
                  <a:off x="381469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9" name="楕円 528">
                  <a:extLst>
                    <a:ext uri="{FF2B5EF4-FFF2-40B4-BE49-F238E27FC236}">
                      <a16:creationId xmlns:a16="http://schemas.microsoft.com/office/drawing/2014/main" id="{FE9363A1-8E04-4561-9105-746F93D43FD5}"/>
                    </a:ext>
                  </a:extLst>
                </p:cNvPr>
                <p:cNvSpPr/>
                <p:nvPr/>
              </p:nvSpPr>
              <p:spPr>
                <a:xfrm rot="5400000">
                  <a:off x="308317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0" name="楕円 529">
                  <a:extLst>
                    <a:ext uri="{FF2B5EF4-FFF2-40B4-BE49-F238E27FC236}">
                      <a16:creationId xmlns:a16="http://schemas.microsoft.com/office/drawing/2014/main" id="{F2C952F7-34B7-41C3-8909-0A4976F02956}"/>
                    </a:ext>
                  </a:extLst>
                </p:cNvPr>
                <p:cNvSpPr/>
                <p:nvPr/>
              </p:nvSpPr>
              <p:spPr>
                <a:xfrm>
                  <a:off x="3624580" y="2693561"/>
                  <a:ext cx="193040" cy="19579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8" name="グループ化 447">
                <a:extLst>
                  <a:ext uri="{FF2B5EF4-FFF2-40B4-BE49-F238E27FC236}">
                    <a16:creationId xmlns:a16="http://schemas.microsoft.com/office/drawing/2014/main" id="{DC8BF166-D54E-4C5C-A065-B65C1894D189}"/>
                  </a:ext>
                </a:extLst>
              </p:cNvPr>
              <p:cNvGrpSpPr/>
              <p:nvPr/>
            </p:nvGrpSpPr>
            <p:grpSpPr>
              <a:xfrm rot="18900000">
                <a:off x="2493812" y="2528220"/>
                <a:ext cx="408900" cy="429716"/>
                <a:chOff x="3032760" y="2057400"/>
                <a:chExt cx="1397000" cy="1468120"/>
              </a:xfrm>
              <a:gradFill>
                <a:gsLst>
                  <a:gs pos="0">
                    <a:schemeClr val="bg1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521" name="楕円 520">
                  <a:extLst>
                    <a:ext uri="{FF2B5EF4-FFF2-40B4-BE49-F238E27FC236}">
                      <a16:creationId xmlns:a16="http://schemas.microsoft.com/office/drawing/2014/main" id="{28B1678B-BEF7-48BF-B9C8-BB305D9FC577}"/>
                    </a:ext>
                  </a:extLst>
                </p:cNvPr>
                <p:cNvSpPr/>
                <p:nvPr/>
              </p:nvSpPr>
              <p:spPr>
                <a:xfrm>
                  <a:off x="3365500" y="2057400"/>
                  <a:ext cx="711200" cy="72136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2" name="楕円 521">
                  <a:extLst>
                    <a:ext uri="{FF2B5EF4-FFF2-40B4-BE49-F238E27FC236}">
                      <a16:creationId xmlns:a16="http://schemas.microsoft.com/office/drawing/2014/main" id="{FCFD8B22-EC43-494B-A271-1CA284EA6CD9}"/>
                    </a:ext>
                  </a:extLst>
                </p:cNvPr>
                <p:cNvSpPr/>
                <p:nvPr/>
              </p:nvSpPr>
              <p:spPr>
                <a:xfrm>
                  <a:off x="3365500" y="2804160"/>
                  <a:ext cx="711200" cy="72136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3" name="楕円 522">
                  <a:extLst>
                    <a:ext uri="{FF2B5EF4-FFF2-40B4-BE49-F238E27FC236}">
                      <a16:creationId xmlns:a16="http://schemas.microsoft.com/office/drawing/2014/main" id="{0D47233C-4082-4B12-887D-6100B0B35DB2}"/>
                    </a:ext>
                  </a:extLst>
                </p:cNvPr>
                <p:cNvSpPr/>
                <p:nvPr/>
              </p:nvSpPr>
              <p:spPr>
                <a:xfrm rot="5400000">
                  <a:off x="381469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4" name="楕円 523">
                  <a:extLst>
                    <a:ext uri="{FF2B5EF4-FFF2-40B4-BE49-F238E27FC236}">
                      <a16:creationId xmlns:a16="http://schemas.microsoft.com/office/drawing/2014/main" id="{3D65CA51-15B1-46B3-959A-B91BFC0AF022}"/>
                    </a:ext>
                  </a:extLst>
                </p:cNvPr>
                <p:cNvSpPr/>
                <p:nvPr/>
              </p:nvSpPr>
              <p:spPr>
                <a:xfrm rot="5400000">
                  <a:off x="308317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5" name="楕円 524">
                  <a:extLst>
                    <a:ext uri="{FF2B5EF4-FFF2-40B4-BE49-F238E27FC236}">
                      <a16:creationId xmlns:a16="http://schemas.microsoft.com/office/drawing/2014/main" id="{94D31FCE-E8F5-4021-9EF0-C43AC17E3566}"/>
                    </a:ext>
                  </a:extLst>
                </p:cNvPr>
                <p:cNvSpPr/>
                <p:nvPr/>
              </p:nvSpPr>
              <p:spPr>
                <a:xfrm>
                  <a:off x="3624580" y="2693561"/>
                  <a:ext cx="193040" cy="19579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9" name="グループ化 448">
                <a:extLst>
                  <a:ext uri="{FF2B5EF4-FFF2-40B4-BE49-F238E27FC236}">
                    <a16:creationId xmlns:a16="http://schemas.microsoft.com/office/drawing/2014/main" id="{D78092B1-0D8A-4957-B600-60E10CE90CAA}"/>
                  </a:ext>
                </a:extLst>
              </p:cNvPr>
              <p:cNvGrpSpPr/>
              <p:nvPr/>
            </p:nvGrpSpPr>
            <p:grpSpPr>
              <a:xfrm rot="3600000">
                <a:off x="2748825" y="2692782"/>
                <a:ext cx="408900" cy="429716"/>
                <a:chOff x="3032760" y="2057400"/>
                <a:chExt cx="1397000" cy="1468120"/>
              </a:xfrm>
              <a:gradFill>
                <a:gsLst>
                  <a:gs pos="0">
                    <a:schemeClr val="accent4">
                      <a:lumMod val="20000"/>
                      <a:lumOff val="8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516" name="楕円 515">
                  <a:extLst>
                    <a:ext uri="{FF2B5EF4-FFF2-40B4-BE49-F238E27FC236}">
                      <a16:creationId xmlns:a16="http://schemas.microsoft.com/office/drawing/2014/main" id="{DCC8AA2D-AF29-4923-BF2B-B06E9A750B23}"/>
                    </a:ext>
                  </a:extLst>
                </p:cNvPr>
                <p:cNvSpPr/>
                <p:nvPr/>
              </p:nvSpPr>
              <p:spPr>
                <a:xfrm>
                  <a:off x="3365500" y="2057400"/>
                  <a:ext cx="711200" cy="72136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7" name="楕円 516">
                  <a:extLst>
                    <a:ext uri="{FF2B5EF4-FFF2-40B4-BE49-F238E27FC236}">
                      <a16:creationId xmlns:a16="http://schemas.microsoft.com/office/drawing/2014/main" id="{120BB79A-2CFA-485D-B252-B978B30641C3}"/>
                    </a:ext>
                  </a:extLst>
                </p:cNvPr>
                <p:cNvSpPr/>
                <p:nvPr/>
              </p:nvSpPr>
              <p:spPr>
                <a:xfrm>
                  <a:off x="3365500" y="2804160"/>
                  <a:ext cx="711200" cy="72136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8" name="楕円 517">
                  <a:extLst>
                    <a:ext uri="{FF2B5EF4-FFF2-40B4-BE49-F238E27FC236}">
                      <a16:creationId xmlns:a16="http://schemas.microsoft.com/office/drawing/2014/main" id="{EF716AD7-B180-4B4F-88A8-CE709D52C5D6}"/>
                    </a:ext>
                  </a:extLst>
                </p:cNvPr>
                <p:cNvSpPr/>
                <p:nvPr/>
              </p:nvSpPr>
              <p:spPr>
                <a:xfrm rot="5400000">
                  <a:off x="381469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9" name="楕円 518">
                  <a:extLst>
                    <a:ext uri="{FF2B5EF4-FFF2-40B4-BE49-F238E27FC236}">
                      <a16:creationId xmlns:a16="http://schemas.microsoft.com/office/drawing/2014/main" id="{D8504FDB-9D4B-4713-9A2E-6DBD39FC908A}"/>
                    </a:ext>
                  </a:extLst>
                </p:cNvPr>
                <p:cNvSpPr/>
                <p:nvPr/>
              </p:nvSpPr>
              <p:spPr>
                <a:xfrm rot="5400000">
                  <a:off x="308317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0" name="楕円 519">
                  <a:extLst>
                    <a:ext uri="{FF2B5EF4-FFF2-40B4-BE49-F238E27FC236}">
                      <a16:creationId xmlns:a16="http://schemas.microsoft.com/office/drawing/2014/main" id="{C67EC1A9-679B-4165-A717-A6A218293FBF}"/>
                    </a:ext>
                  </a:extLst>
                </p:cNvPr>
                <p:cNvSpPr/>
                <p:nvPr/>
              </p:nvSpPr>
              <p:spPr>
                <a:xfrm>
                  <a:off x="3624580" y="2693561"/>
                  <a:ext cx="193040" cy="19579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0" name="グループ化 449">
                <a:extLst>
                  <a:ext uri="{FF2B5EF4-FFF2-40B4-BE49-F238E27FC236}">
                    <a16:creationId xmlns:a16="http://schemas.microsoft.com/office/drawing/2014/main" id="{278796D6-6BD1-4A92-9F02-6BF5083ED701}"/>
                  </a:ext>
                </a:extLst>
              </p:cNvPr>
              <p:cNvGrpSpPr/>
              <p:nvPr/>
            </p:nvGrpSpPr>
            <p:grpSpPr>
              <a:xfrm rot="3600000">
                <a:off x="3500996" y="1994102"/>
                <a:ext cx="408900" cy="429716"/>
                <a:chOff x="3032760" y="2057400"/>
                <a:chExt cx="1397000" cy="1468120"/>
              </a:xfrm>
              <a:gradFill>
                <a:gsLst>
                  <a:gs pos="0">
                    <a:schemeClr val="accent4">
                      <a:lumMod val="20000"/>
                      <a:lumOff val="8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511" name="楕円 510">
                  <a:extLst>
                    <a:ext uri="{FF2B5EF4-FFF2-40B4-BE49-F238E27FC236}">
                      <a16:creationId xmlns:a16="http://schemas.microsoft.com/office/drawing/2014/main" id="{F12D7006-0656-4D11-881B-27F8514B93C5}"/>
                    </a:ext>
                  </a:extLst>
                </p:cNvPr>
                <p:cNvSpPr/>
                <p:nvPr/>
              </p:nvSpPr>
              <p:spPr>
                <a:xfrm>
                  <a:off x="3365500" y="2057400"/>
                  <a:ext cx="711200" cy="72136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2" name="楕円 511">
                  <a:extLst>
                    <a:ext uri="{FF2B5EF4-FFF2-40B4-BE49-F238E27FC236}">
                      <a16:creationId xmlns:a16="http://schemas.microsoft.com/office/drawing/2014/main" id="{21E577D1-12AE-412E-8E7F-DDF8A769F39A}"/>
                    </a:ext>
                  </a:extLst>
                </p:cNvPr>
                <p:cNvSpPr/>
                <p:nvPr/>
              </p:nvSpPr>
              <p:spPr>
                <a:xfrm>
                  <a:off x="3365500" y="2804160"/>
                  <a:ext cx="711200" cy="72136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3" name="楕円 512">
                  <a:extLst>
                    <a:ext uri="{FF2B5EF4-FFF2-40B4-BE49-F238E27FC236}">
                      <a16:creationId xmlns:a16="http://schemas.microsoft.com/office/drawing/2014/main" id="{20EBB038-C61E-4135-AEDC-CBE661633131}"/>
                    </a:ext>
                  </a:extLst>
                </p:cNvPr>
                <p:cNvSpPr/>
                <p:nvPr/>
              </p:nvSpPr>
              <p:spPr>
                <a:xfrm rot="5400000">
                  <a:off x="381469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4" name="楕円 513">
                  <a:extLst>
                    <a:ext uri="{FF2B5EF4-FFF2-40B4-BE49-F238E27FC236}">
                      <a16:creationId xmlns:a16="http://schemas.microsoft.com/office/drawing/2014/main" id="{D94F5F3D-4611-431F-81A3-BD32CDFC26BD}"/>
                    </a:ext>
                  </a:extLst>
                </p:cNvPr>
                <p:cNvSpPr/>
                <p:nvPr/>
              </p:nvSpPr>
              <p:spPr>
                <a:xfrm rot="5400000">
                  <a:off x="308317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5" name="楕円 514">
                  <a:extLst>
                    <a:ext uri="{FF2B5EF4-FFF2-40B4-BE49-F238E27FC236}">
                      <a16:creationId xmlns:a16="http://schemas.microsoft.com/office/drawing/2014/main" id="{6B6514D8-CBE4-45C1-BEC9-47C9F1AA396E}"/>
                    </a:ext>
                  </a:extLst>
                </p:cNvPr>
                <p:cNvSpPr/>
                <p:nvPr/>
              </p:nvSpPr>
              <p:spPr>
                <a:xfrm>
                  <a:off x="3624580" y="2693561"/>
                  <a:ext cx="193040" cy="19579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1" name="グループ化 450">
                <a:extLst>
                  <a:ext uri="{FF2B5EF4-FFF2-40B4-BE49-F238E27FC236}">
                    <a16:creationId xmlns:a16="http://schemas.microsoft.com/office/drawing/2014/main" id="{49292EA1-C491-4891-B013-CA3CFF227090}"/>
                  </a:ext>
                </a:extLst>
              </p:cNvPr>
              <p:cNvGrpSpPr/>
              <p:nvPr/>
            </p:nvGrpSpPr>
            <p:grpSpPr>
              <a:xfrm rot="3600000">
                <a:off x="2484071" y="1835297"/>
                <a:ext cx="408900" cy="429716"/>
                <a:chOff x="3032760" y="2057400"/>
                <a:chExt cx="1397000" cy="1468120"/>
              </a:xfrm>
              <a:gradFill>
                <a:gsLst>
                  <a:gs pos="0">
                    <a:schemeClr val="accent4">
                      <a:lumMod val="20000"/>
                      <a:lumOff val="8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506" name="楕円 505">
                  <a:extLst>
                    <a:ext uri="{FF2B5EF4-FFF2-40B4-BE49-F238E27FC236}">
                      <a16:creationId xmlns:a16="http://schemas.microsoft.com/office/drawing/2014/main" id="{3E0B6DF7-E4CB-45FB-8DBA-23E66D6E1997}"/>
                    </a:ext>
                  </a:extLst>
                </p:cNvPr>
                <p:cNvSpPr/>
                <p:nvPr/>
              </p:nvSpPr>
              <p:spPr>
                <a:xfrm>
                  <a:off x="3365500" y="2057400"/>
                  <a:ext cx="711200" cy="72136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7" name="楕円 506">
                  <a:extLst>
                    <a:ext uri="{FF2B5EF4-FFF2-40B4-BE49-F238E27FC236}">
                      <a16:creationId xmlns:a16="http://schemas.microsoft.com/office/drawing/2014/main" id="{8E581802-C3C1-4666-A6B1-90FF5BA1F6B2}"/>
                    </a:ext>
                  </a:extLst>
                </p:cNvPr>
                <p:cNvSpPr/>
                <p:nvPr/>
              </p:nvSpPr>
              <p:spPr>
                <a:xfrm>
                  <a:off x="3365500" y="2804160"/>
                  <a:ext cx="711200" cy="72136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8" name="楕円 507">
                  <a:extLst>
                    <a:ext uri="{FF2B5EF4-FFF2-40B4-BE49-F238E27FC236}">
                      <a16:creationId xmlns:a16="http://schemas.microsoft.com/office/drawing/2014/main" id="{6B9B39F4-F124-40E6-83E5-D8AD01FE1CCA}"/>
                    </a:ext>
                  </a:extLst>
                </p:cNvPr>
                <p:cNvSpPr/>
                <p:nvPr/>
              </p:nvSpPr>
              <p:spPr>
                <a:xfrm rot="5400000">
                  <a:off x="381469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9" name="楕円 508">
                  <a:extLst>
                    <a:ext uri="{FF2B5EF4-FFF2-40B4-BE49-F238E27FC236}">
                      <a16:creationId xmlns:a16="http://schemas.microsoft.com/office/drawing/2014/main" id="{A07D388B-B10F-4993-B699-2F718C8610DE}"/>
                    </a:ext>
                  </a:extLst>
                </p:cNvPr>
                <p:cNvSpPr/>
                <p:nvPr/>
              </p:nvSpPr>
              <p:spPr>
                <a:xfrm rot="5400000">
                  <a:off x="308317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0" name="楕円 509">
                  <a:extLst>
                    <a:ext uri="{FF2B5EF4-FFF2-40B4-BE49-F238E27FC236}">
                      <a16:creationId xmlns:a16="http://schemas.microsoft.com/office/drawing/2014/main" id="{B24073C2-4569-4229-B3BA-3A67076F486F}"/>
                    </a:ext>
                  </a:extLst>
                </p:cNvPr>
                <p:cNvSpPr/>
                <p:nvPr/>
              </p:nvSpPr>
              <p:spPr>
                <a:xfrm>
                  <a:off x="3624580" y="2693561"/>
                  <a:ext cx="193040" cy="19579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2" name="グループ化 451">
                <a:extLst>
                  <a:ext uri="{FF2B5EF4-FFF2-40B4-BE49-F238E27FC236}">
                    <a16:creationId xmlns:a16="http://schemas.microsoft.com/office/drawing/2014/main" id="{2B4686A5-774E-4185-A911-3B39729BE6EA}"/>
                  </a:ext>
                </a:extLst>
              </p:cNvPr>
              <p:cNvGrpSpPr/>
              <p:nvPr/>
            </p:nvGrpSpPr>
            <p:grpSpPr>
              <a:xfrm rot="18900000">
                <a:off x="3033561" y="1620170"/>
                <a:ext cx="408900" cy="429716"/>
                <a:chOff x="3032760" y="2057400"/>
                <a:chExt cx="1397000" cy="1468120"/>
              </a:xfrm>
              <a:gradFill>
                <a:gsLst>
                  <a:gs pos="0">
                    <a:schemeClr val="bg1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501" name="楕円 500">
                  <a:extLst>
                    <a:ext uri="{FF2B5EF4-FFF2-40B4-BE49-F238E27FC236}">
                      <a16:creationId xmlns:a16="http://schemas.microsoft.com/office/drawing/2014/main" id="{4BF39D31-C7A2-4B7F-B400-1F25C1FA6A20}"/>
                    </a:ext>
                  </a:extLst>
                </p:cNvPr>
                <p:cNvSpPr/>
                <p:nvPr/>
              </p:nvSpPr>
              <p:spPr>
                <a:xfrm>
                  <a:off x="3365500" y="2057400"/>
                  <a:ext cx="711200" cy="72136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2" name="楕円 501">
                  <a:extLst>
                    <a:ext uri="{FF2B5EF4-FFF2-40B4-BE49-F238E27FC236}">
                      <a16:creationId xmlns:a16="http://schemas.microsoft.com/office/drawing/2014/main" id="{5C6D93B6-1E3A-4C10-A413-72C992224163}"/>
                    </a:ext>
                  </a:extLst>
                </p:cNvPr>
                <p:cNvSpPr/>
                <p:nvPr/>
              </p:nvSpPr>
              <p:spPr>
                <a:xfrm>
                  <a:off x="3365500" y="2804160"/>
                  <a:ext cx="711200" cy="72136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3" name="楕円 502">
                  <a:extLst>
                    <a:ext uri="{FF2B5EF4-FFF2-40B4-BE49-F238E27FC236}">
                      <a16:creationId xmlns:a16="http://schemas.microsoft.com/office/drawing/2014/main" id="{1CA0CFC2-F68B-4C0B-8C24-52E2D1C11158}"/>
                    </a:ext>
                  </a:extLst>
                </p:cNvPr>
                <p:cNvSpPr/>
                <p:nvPr/>
              </p:nvSpPr>
              <p:spPr>
                <a:xfrm rot="5400000">
                  <a:off x="381469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4" name="楕円 503">
                  <a:extLst>
                    <a:ext uri="{FF2B5EF4-FFF2-40B4-BE49-F238E27FC236}">
                      <a16:creationId xmlns:a16="http://schemas.microsoft.com/office/drawing/2014/main" id="{F7F6E09E-23C7-4BDA-A53E-25E3B7566F69}"/>
                    </a:ext>
                  </a:extLst>
                </p:cNvPr>
                <p:cNvSpPr/>
                <p:nvPr/>
              </p:nvSpPr>
              <p:spPr>
                <a:xfrm rot="5400000">
                  <a:off x="308317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5" name="楕円 504">
                  <a:extLst>
                    <a:ext uri="{FF2B5EF4-FFF2-40B4-BE49-F238E27FC236}">
                      <a16:creationId xmlns:a16="http://schemas.microsoft.com/office/drawing/2014/main" id="{291EDEF1-E4AB-4525-ABBE-BAE05BB7AA9E}"/>
                    </a:ext>
                  </a:extLst>
                </p:cNvPr>
                <p:cNvSpPr/>
                <p:nvPr/>
              </p:nvSpPr>
              <p:spPr>
                <a:xfrm>
                  <a:off x="3624580" y="2693561"/>
                  <a:ext cx="193040" cy="19579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3" name="グループ化 452">
                <a:extLst>
                  <a:ext uri="{FF2B5EF4-FFF2-40B4-BE49-F238E27FC236}">
                    <a16:creationId xmlns:a16="http://schemas.microsoft.com/office/drawing/2014/main" id="{21B18036-0BC4-4525-A12A-8DAA992AB06D}"/>
                  </a:ext>
                </a:extLst>
              </p:cNvPr>
              <p:cNvGrpSpPr/>
              <p:nvPr/>
            </p:nvGrpSpPr>
            <p:grpSpPr>
              <a:xfrm rot="18900000">
                <a:off x="3535211" y="2477420"/>
                <a:ext cx="408900" cy="429716"/>
                <a:chOff x="3032760" y="2057400"/>
                <a:chExt cx="1397000" cy="1468120"/>
              </a:xfrm>
              <a:gradFill>
                <a:gsLst>
                  <a:gs pos="0">
                    <a:schemeClr val="bg1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96" name="楕円 495">
                  <a:extLst>
                    <a:ext uri="{FF2B5EF4-FFF2-40B4-BE49-F238E27FC236}">
                      <a16:creationId xmlns:a16="http://schemas.microsoft.com/office/drawing/2014/main" id="{85F76F46-6E59-487D-A2C2-0435B8F5142A}"/>
                    </a:ext>
                  </a:extLst>
                </p:cNvPr>
                <p:cNvSpPr/>
                <p:nvPr/>
              </p:nvSpPr>
              <p:spPr>
                <a:xfrm>
                  <a:off x="3365500" y="2057400"/>
                  <a:ext cx="711200" cy="72136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7" name="楕円 496">
                  <a:extLst>
                    <a:ext uri="{FF2B5EF4-FFF2-40B4-BE49-F238E27FC236}">
                      <a16:creationId xmlns:a16="http://schemas.microsoft.com/office/drawing/2014/main" id="{F20C6A66-D1E6-4DF2-BDFD-35ABCADD3659}"/>
                    </a:ext>
                  </a:extLst>
                </p:cNvPr>
                <p:cNvSpPr/>
                <p:nvPr/>
              </p:nvSpPr>
              <p:spPr>
                <a:xfrm>
                  <a:off x="3365500" y="2804160"/>
                  <a:ext cx="711200" cy="72136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8" name="楕円 497">
                  <a:extLst>
                    <a:ext uri="{FF2B5EF4-FFF2-40B4-BE49-F238E27FC236}">
                      <a16:creationId xmlns:a16="http://schemas.microsoft.com/office/drawing/2014/main" id="{CC6A8C80-8EE8-44DE-A3A0-816E6990B1F8}"/>
                    </a:ext>
                  </a:extLst>
                </p:cNvPr>
                <p:cNvSpPr/>
                <p:nvPr/>
              </p:nvSpPr>
              <p:spPr>
                <a:xfrm rot="5400000">
                  <a:off x="381469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9" name="楕円 498">
                  <a:extLst>
                    <a:ext uri="{FF2B5EF4-FFF2-40B4-BE49-F238E27FC236}">
                      <a16:creationId xmlns:a16="http://schemas.microsoft.com/office/drawing/2014/main" id="{F6BECFF4-FBB9-4E80-AF20-1196CF363633}"/>
                    </a:ext>
                  </a:extLst>
                </p:cNvPr>
                <p:cNvSpPr/>
                <p:nvPr/>
              </p:nvSpPr>
              <p:spPr>
                <a:xfrm rot="5400000">
                  <a:off x="308317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0" name="楕円 499">
                  <a:extLst>
                    <a:ext uri="{FF2B5EF4-FFF2-40B4-BE49-F238E27FC236}">
                      <a16:creationId xmlns:a16="http://schemas.microsoft.com/office/drawing/2014/main" id="{B7B15D4A-CEEE-494B-B9AE-80F7F8A745FF}"/>
                    </a:ext>
                  </a:extLst>
                </p:cNvPr>
                <p:cNvSpPr/>
                <p:nvPr/>
              </p:nvSpPr>
              <p:spPr>
                <a:xfrm>
                  <a:off x="3624580" y="2693561"/>
                  <a:ext cx="193040" cy="19579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4" name="グループ化 453">
                <a:extLst>
                  <a:ext uri="{FF2B5EF4-FFF2-40B4-BE49-F238E27FC236}">
                    <a16:creationId xmlns:a16="http://schemas.microsoft.com/office/drawing/2014/main" id="{D5E8E281-F1D7-4BF5-A975-74367BEADDBE}"/>
                  </a:ext>
                </a:extLst>
              </p:cNvPr>
              <p:cNvGrpSpPr/>
              <p:nvPr/>
            </p:nvGrpSpPr>
            <p:grpSpPr>
              <a:xfrm>
                <a:off x="3309399" y="1715949"/>
                <a:ext cx="408900" cy="429716"/>
                <a:chOff x="3032760" y="2057400"/>
                <a:chExt cx="1397000" cy="1468120"/>
              </a:xfrm>
              <a:gradFill>
                <a:gsLst>
                  <a:gs pos="0">
                    <a:schemeClr val="bg1"/>
                  </a:gs>
                  <a:gs pos="100000">
                    <a:schemeClr val="accent4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91" name="楕円 490">
                  <a:extLst>
                    <a:ext uri="{FF2B5EF4-FFF2-40B4-BE49-F238E27FC236}">
                      <a16:creationId xmlns:a16="http://schemas.microsoft.com/office/drawing/2014/main" id="{E475C137-72CC-4A0D-B281-ACA8E1A77925}"/>
                    </a:ext>
                  </a:extLst>
                </p:cNvPr>
                <p:cNvSpPr/>
                <p:nvPr/>
              </p:nvSpPr>
              <p:spPr>
                <a:xfrm>
                  <a:off x="3365500" y="2057400"/>
                  <a:ext cx="711200" cy="72136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2" name="楕円 491">
                  <a:extLst>
                    <a:ext uri="{FF2B5EF4-FFF2-40B4-BE49-F238E27FC236}">
                      <a16:creationId xmlns:a16="http://schemas.microsoft.com/office/drawing/2014/main" id="{C8589B22-BA68-4826-AAD3-14DEE42040FC}"/>
                    </a:ext>
                  </a:extLst>
                </p:cNvPr>
                <p:cNvSpPr/>
                <p:nvPr/>
              </p:nvSpPr>
              <p:spPr>
                <a:xfrm>
                  <a:off x="3365500" y="2804160"/>
                  <a:ext cx="711200" cy="72136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3" name="楕円 492">
                  <a:extLst>
                    <a:ext uri="{FF2B5EF4-FFF2-40B4-BE49-F238E27FC236}">
                      <a16:creationId xmlns:a16="http://schemas.microsoft.com/office/drawing/2014/main" id="{7F03D785-F1AC-4F14-822A-981992824D4D}"/>
                    </a:ext>
                  </a:extLst>
                </p:cNvPr>
                <p:cNvSpPr/>
                <p:nvPr/>
              </p:nvSpPr>
              <p:spPr>
                <a:xfrm rot="5400000">
                  <a:off x="381469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4" name="楕円 493">
                  <a:extLst>
                    <a:ext uri="{FF2B5EF4-FFF2-40B4-BE49-F238E27FC236}">
                      <a16:creationId xmlns:a16="http://schemas.microsoft.com/office/drawing/2014/main" id="{18162E62-F50A-4140-98C5-CBE4BABDBA0A}"/>
                    </a:ext>
                  </a:extLst>
                </p:cNvPr>
                <p:cNvSpPr/>
                <p:nvPr/>
              </p:nvSpPr>
              <p:spPr>
                <a:xfrm rot="5400000">
                  <a:off x="308317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5" name="楕円 494">
                  <a:extLst>
                    <a:ext uri="{FF2B5EF4-FFF2-40B4-BE49-F238E27FC236}">
                      <a16:creationId xmlns:a16="http://schemas.microsoft.com/office/drawing/2014/main" id="{3470F836-ADEF-4212-8E21-26B1E2287544}"/>
                    </a:ext>
                  </a:extLst>
                </p:cNvPr>
                <p:cNvSpPr/>
                <p:nvPr/>
              </p:nvSpPr>
              <p:spPr>
                <a:xfrm>
                  <a:off x="3624580" y="2693561"/>
                  <a:ext cx="193040" cy="19579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5" name="グループ化 454">
                <a:extLst>
                  <a:ext uri="{FF2B5EF4-FFF2-40B4-BE49-F238E27FC236}">
                    <a16:creationId xmlns:a16="http://schemas.microsoft.com/office/drawing/2014/main" id="{E80299C9-DAFE-4919-9794-03E219CA0A67}"/>
                  </a:ext>
                </a:extLst>
              </p:cNvPr>
              <p:cNvGrpSpPr/>
              <p:nvPr/>
            </p:nvGrpSpPr>
            <p:grpSpPr>
              <a:xfrm rot="18900000">
                <a:off x="2390772" y="2059091"/>
                <a:ext cx="388594" cy="408377"/>
                <a:chOff x="3032760" y="2057400"/>
                <a:chExt cx="1397000" cy="1468120"/>
              </a:xfrm>
              <a:gradFill>
                <a:gsLst>
                  <a:gs pos="0">
                    <a:schemeClr val="bg1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86" name="楕円 485">
                  <a:extLst>
                    <a:ext uri="{FF2B5EF4-FFF2-40B4-BE49-F238E27FC236}">
                      <a16:creationId xmlns:a16="http://schemas.microsoft.com/office/drawing/2014/main" id="{3DF698D5-893F-4B77-AE61-BC1D32AF9129}"/>
                    </a:ext>
                  </a:extLst>
                </p:cNvPr>
                <p:cNvSpPr/>
                <p:nvPr/>
              </p:nvSpPr>
              <p:spPr>
                <a:xfrm>
                  <a:off x="3365500" y="2057400"/>
                  <a:ext cx="711200" cy="72136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7" name="楕円 486">
                  <a:extLst>
                    <a:ext uri="{FF2B5EF4-FFF2-40B4-BE49-F238E27FC236}">
                      <a16:creationId xmlns:a16="http://schemas.microsoft.com/office/drawing/2014/main" id="{098C5C1B-0977-4756-9720-E1B20D27B10A}"/>
                    </a:ext>
                  </a:extLst>
                </p:cNvPr>
                <p:cNvSpPr/>
                <p:nvPr/>
              </p:nvSpPr>
              <p:spPr>
                <a:xfrm>
                  <a:off x="3365500" y="2804160"/>
                  <a:ext cx="711200" cy="72136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8" name="楕円 487">
                  <a:extLst>
                    <a:ext uri="{FF2B5EF4-FFF2-40B4-BE49-F238E27FC236}">
                      <a16:creationId xmlns:a16="http://schemas.microsoft.com/office/drawing/2014/main" id="{452E833E-585D-4847-B00A-239C45639E5E}"/>
                    </a:ext>
                  </a:extLst>
                </p:cNvPr>
                <p:cNvSpPr/>
                <p:nvPr/>
              </p:nvSpPr>
              <p:spPr>
                <a:xfrm rot="5400000">
                  <a:off x="381469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9" name="楕円 488">
                  <a:extLst>
                    <a:ext uri="{FF2B5EF4-FFF2-40B4-BE49-F238E27FC236}">
                      <a16:creationId xmlns:a16="http://schemas.microsoft.com/office/drawing/2014/main" id="{7FEC3EC2-7384-4E3F-B4C6-9965DD7C537F}"/>
                    </a:ext>
                  </a:extLst>
                </p:cNvPr>
                <p:cNvSpPr/>
                <p:nvPr/>
              </p:nvSpPr>
              <p:spPr>
                <a:xfrm rot="5400000">
                  <a:off x="308317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0" name="楕円 489">
                  <a:extLst>
                    <a:ext uri="{FF2B5EF4-FFF2-40B4-BE49-F238E27FC236}">
                      <a16:creationId xmlns:a16="http://schemas.microsoft.com/office/drawing/2014/main" id="{95955C21-3A1E-4D5B-9EF8-C78286A81631}"/>
                    </a:ext>
                  </a:extLst>
                </p:cNvPr>
                <p:cNvSpPr/>
                <p:nvPr/>
              </p:nvSpPr>
              <p:spPr>
                <a:xfrm>
                  <a:off x="3624580" y="2693561"/>
                  <a:ext cx="193040" cy="19579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6" name="グループ化 455">
                <a:extLst>
                  <a:ext uri="{FF2B5EF4-FFF2-40B4-BE49-F238E27FC236}">
                    <a16:creationId xmlns:a16="http://schemas.microsoft.com/office/drawing/2014/main" id="{EF78B729-06AC-4F60-953C-87CED797F79F}"/>
                  </a:ext>
                </a:extLst>
              </p:cNvPr>
              <p:cNvGrpSpPr/>
              <p:nvPr/>
            </p:nvGrpSpPr>
            <p:grpSpPr>
              <a:xfrm rot="18900000">
                <a:off x="3260722" y="2700442"/>
                <a:ext cx="388594" cy="408377"/>
                <a:chOff x="3032760" y="2057400"/>
                <a:chExt cx="1397000" cy="1468120"/>
              </a:xfrm>
              <a:gradFill>
                <a:gsLst>
                  <a:gs pos="0">
                    <a:schemeClr val="bg1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81" name="楕円 480">
                  <a:extLst>
                    <a:ext uri="{FF2B5EF4-FFF2-40B4-BE49-F238E27FC236}">
                      <a16:creationId xmlns:a16="http://schemas.microsoft.com/office/drawing/2014/main" id="{7A195C06-B193-4DD2-ACAC-3CAAC635881D}"/>
                    </a:ext>
                  </a:extLst>
                </p:cNvPr>
                <p:cNvSpPr/>
                <p:nvPr/>
              </p:nvSpPr>
              <p:spPr>
                <a:xfrm>
                  <a:off x="3365500" y="2057400"/>
                  <a:ext cx="711200" cy="72136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2" name="楕円 481">
                  <a:extLst>
                    <a:ext uri="{FF2B5EF4-FFF2-40B4-BE49-F238E27FC236}">
                      <a16:creationId xmlns:a16="http://schemas.microsoft.com/office/drawing/2014/main" id="{92A081BB-D559-4C9F-8694-6DCCA10648B4}"/>
                    </a:ext>
                  </a:extLst>
                </p:cNvPr>
                <p:cNvSpPr/>
                <p:nvPr/>
              </p:nvSpPr>
              <p:spPr>
                <a:xfrm>
                  <a:off x="3365500" y="2804160"/>
                  <a:ext cx="711200" cy="72136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3" name="楕円 482">
                  <a:extLst>
                    <a:ext uri="{FF2B5EF4-FFF2-40B4-BE49-F238E27FC236}">
                      <a16:creationId xmlns:a16="http://schemas.microsoft.com/office/drawing/2014/main" id="{5A162EE6-DA83-4AF7-A5C1-B6AB774FEF7C}"/>
                    </a:ext>
                  </a:extLst>
                </p:cNvPr>
                <p:cNvSpPr/>
                <p:nvPr/>
              </p:nvSpPr>
              <p:spPr>
                <a:xfrm rot="5400000">
                  <a:off x="381469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4" name="楕円 483">
                  <a:extLst>
                    <a:ext uri="{FF2B5EF4-FFF2-40B4-BE49-F238E27FC236}">
                      <a16:creationId xmlns:a16="http://schemas.microsoft.com/office/drawing/2014/main" id="{0073E456-E704-4D46-BEBF-2917DA7DB2C4}"/>
                    </a:ext>
                  </a:extLst>
                </p:cNvPr>
                <p:cNvSpPr/>
                <p:nvPr/>
              </p:nvSpPr>
              <p:spPr>
                <a:xfrm rot="5400000">
                  <a:off x="308317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5" name="楕円 484">
                  <a:extLst>
                    <a:ext uri="{FF2B5EF4-FFF2-40B4-BE49-F238E27FC236}">
                      <a16:creationId xmlns:a16="http://schemas.microsoft.com/office/drawing/2014/main" id="{38494127-E9DB-4B6D-9CCC-4A0C801908AB}"/>
                    </a:ext>
                  </a:extLst>
                </p:cNvPr>
                <p:cNvSpPr/>
                <p:nvPr/>
              </p:nvSpPr>
              <p:spPr>
                <a:xfrm>
                  <a:off x="3624580" y="2693561"/>
                  <a:ext cx="193040" cy="19579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7" name="グループ化 456">
                <a:extLst>
                  <a:ext uri="{FF2B5EF4-FFF2-40B4-BE49-F238E27FC236}">
                    <a16:creationId xmlns:a16="http://schemas.microsoft.com/office/drawing/2014/main" id="{D3A62574-9908-41B7-B372-272B2A94E5FF}"/>
                  </a:ext>
                </a:extLst>
              </p:cNvPr>
              <p:cNvGrpSpPr/>
              <p:nvPr/>
            </p:nvGrpSpPr>
            <p:grpSpPr>
              <a:xfrm rot="18900000">
                <a:off x="3096563" y="1879030"/>
                <a:ext cx="502460" cy="528040"/>
                <a:chOff x="3032760" y="2057400"/>
                <a:chExt cx="1397000" cy="1468120"/>
              </a:xfrm>
              <a:gradFill>
                <a:gsLst>
                  <a:gs pos="0">
                    <a:schemeClr val="accent4">
                      <a:lumMod val="20000"/>
                      <a:lumOff val="8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76" name="楕円 475">
                  <a:extLst>
                    <a:ext uri="{FF2B5EF4-FFF2-40B4-BE49-F238E27FC236}">
                      <a16:creationId xmlns:a16="http://schemas.microsoft.com/office/drawing/2014/main" id="{CD719758-3BB1-45C1-ACA7-05A3A4BF5E0B}"/>
                    </a:ext>
                  </a:extLst>
                </p:cNvPr>
                <p:cNvSpPr/>
                <p:nvPr/>
              </p:nvSpPr>
              <p:spPr>
                <a:xfrm>
                  <a:off x="3365500" y="2057400"/>
                  <a:ext cx="711200" cy="72136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7" name="楕円 476">
                  <a:extLst>
                    <a:ext uri="{FF2B5EF4-FFF2-40B4-BE49-F238E27FC236}">
                      <a16:creationId xmlns:a16="http://schemas.microsoft.com/office/drawing/2014/main" id="{5A35B748-6FC5-4A8B-832C-F2D5DB7B3687}"/>
                    </a:ext>
                  </a:extLst>
                </p:cNvPr>
                <p:cNvSpPr/>
                <p:nvPr/>
              </p:nvSpPr>
              <p:spPr>
                <a:xfrm>
                  <a:off x="3365500" y="2804160"/>
                  <a:ext cx="711200" cy="72136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8" name="楕円 477">
                  <a:extLst>
                    <a:ext uri="{FF2B5EF4-FFF2-40B4-BE49-F238E27FC236}">
                      <a16:creationId xmlns:a16="http://schemas.microsoft.com/office/drawing/2014/main" id="{EC9E6E17-C534-4CD7-9269-200EF61E2E0B}"/>
                    </a:ext>
                  </a:extLst>
                </p:cNvPr>
                <p:cNvSpPr/>
                <p:nvPr/>
              </p:nvSpPr>
              <p:spPr>
                <a:xfrm rot="5400000">
                  <a:off x="381469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9" name="楕円 478">
                  <a:extLst>
                    <a:ext uri="{FF2B5EF4-FFF2-40B4-BE49-F238E27FC236}">
                      <a16:creationId xmlns:a16="http://schemas.microsoft.com/office/drawing/2014/main" id="{52BF4DF3-BD0F-40D0-B6EC-52533D25BAF5}"/>
                    </a:ext>
                  </a:extLst>
                </p:cNvPr>
                <p:cNvSpPr/>
                <p:nvPr/>
              </p:nvSpPr>
              <p:spPr>
                <a:xfrm rot="5400000">
                  <a:off x="308317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0" name="楕円 479">
                  <a:extLst>
                    <a:ext uri="{FF2B5EF4-FFF2-40B4-BE49-F238E27FC236}">
                      <a16:creationId xmlns:a16="http://schemas.microsoft.com/office/drawing/2014/main" id="{0AB88024-B33E-4122-BB3E-524CB417D4A9}"/>
                    </a:ext>
                  </a:extLst>
                </p:cNvPr>
                <p:cNvSpPr/>
                <p:nvPr/>
              </p:nvSpPr>
              <p:spPr>
                <a:xfrm>
                  <a:off x="3624580" y="2693561"/>
                  <a:ext cx="193040" cy="19579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8" name="グループ化 457">
                <a:extLst>
                  <a:ext uri="{FF2B5EF4-FFF2-40B4-BE49-F238E27FC236}">
                    <a16:creationId xmlns:a16="http://schemas.microsoft.com/office/drawing/2014/main" id="{6D416948-1BE0-4D09-9434-2820859BACDF}"/>
                  </a:ext>
                </a:extLst>
              </p:cNvPr>
              <p:cNvGrpSpPr/>
              <p:nvPr/>
            </p:nvGrpSpPr>
            <p:grpSpPr>
              <a:xfrm rot="18900000">
                <a:off x="2690072" y="1950469"/>
                <a:ext cx="502460" cy="528040"/>
                <a:chOff x="3032760" y="2057400"/>
                <a:chExt cx="1397000" cy="1468120"/>
              </a:xfrm>
              <a:gradFill>
                <a:gsLst>
                  <a:gs pos="0">
                    <a:schemeClr val="bg1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71" name="楕円 470">
                  <a:extLst>
                    <a:ext uri="{FF2B5EF4-FFF2-40B4-BE49-F238E27FC236}">
                      <a16:creationId xmlns:a16="http://schemas.microsoft.com/office/drawing/2014/main" id="{B463F53A-3ED8-4B08-9E07-0DF1D8A97042}"/>
                    </a:ext>
                  </a:extLst>
                </p:cNvPr>
                <p:cNvSpPr/>
                <p:nvPr/>
              </p:nvSpPr>
              <p:spPr>
                <a:xfrm>
                  <a:off x="3365500" y="2057400"/>
                  <a:ext cx="711200" cy="72136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2" name="楕円 471">
                  <a:extLst>
                    <a:ext uri="{FF2B5EF4-FFF2-40B4-BE49-F238E27FC236}">
                      <a16:creationId xmlns:a16="http://schemas.microsoft.com/office/drawing/2014/main" id="{8F1B6625-CAD7-4D46-8971-BEF3D7F13C7A}"/>
                    </a:ext>
                  </a:extLst>
                </p:cNvPr>
                <p:cNvSpPr/>
                <p:nvPr/>
              </p:nvSpPr>
              <p:spPr>
                <a:xfrm>
                  <a:off x="3365500" y="2804160"/>
                  <a:ext cx="711200" cy="72136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3" name="楕円 472">
                  <a:extLst>
                    <a:ext uri="{FF2B5EF4-FFF2-40B4-BE49-F238E27FC236}">
                      <a16:creationId xmlns:a16="http://schemas.microsoft.com/office/drawing/2014/main" id="{107A0300-F1CE-44F4-A7C2-C319A9635274}"/>
                    </a:ext>
                  </a:extLst>
                </p:cNvPr>
                <p:cNvSpPr/>
                <p:nvPr/>
              </p:nvSpPr>
              <p:spPr>
                <a:xfrm rot="5400000">
                  <a:off x="381469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4" name="楕円 473">
                  <a:extLst>
                    <a:ext uri="{FF2B5EF4-FFF2-40B4-BE49-F238E27FC236}">
                      <a16:creationId xmlns:a16="http://schemas.microsoft.com/office/drawing/2014/main" id="{80E4D79F-7F5A-42F8-B2DE-4598CFE24BA8}"/>
                    </a:ext>
                  </a:extLst>
                </p:cNvPr>
                <p:cNvSpPr/>
                <p:nvPr/>
              </p:nvSpPr>
              <p:spPr>
                <a:xfrm rot="5400000">
                  <a:off x="308317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楕円 474">
                  <a:extLst>
                    <a:ext uri="{FF2B5EF4-FFF2-40B4-BE49-F238E27FC236}">
                      <a16:creationId xmlns:a16="http://schemas.microsoft.com/office/drawing/2014/main" id="{F3F37D38-18DE-4281-9E02-F92B9F7DF74D}"/>
                    </a:ext>
                  </a:extLst>
                </p:cNvPr>
                <p:cNvSpPr/>
                <p:nvPr/>
              </p:nvSpPr>
              <p:spPr>
                <a:xfrm>
                  <a:off x="3624580" y="2693561"/>
                  <a:ext cx="193040" cy="19579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9" name="グループ化 458">
                <a:extLst>
                  <a:ext uri="{FF2B5EF4-FFF2-40B4-BE49-F238E27FC236}">
                    <a16:creationId xmlns:a16="http://schemas.microsoft.com/office/drawing/2014/main" id="{25449AA4-1F29-4885-83EC-828F327A2F78}"/>
                  </a:ext>
                </a:extLst>
              </p:cNvPr>
              <p:cNvGrpSpPr/>
              <p:nvPr/>
            </p:nvGrpSpPr>
            <p:grpSpPr>
              <a:xfrm rot="18900000">
                <a:off x="3043079" y="2173995"/>
                <a:ext cx="502460" cy="528040"/>
                <a:chOff x="3032760" y="2057400"/>
                <a:chExt cx="1397000" cy="1468120"/>
              </a:xfrm>
              <a:gradFill>
                <a:gsLst>
                  <a:gs pos="0">
                    <a:schemeClr val="bg1"/>
                  </a:gs>
                  <a:gs pos="100000">
                    <a:schemeClr val="accent4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66" name="楕円 465">
                  <a:extLst>
                    <a:ext uri="{FF2B5EF4-FFF2-40B4-BE49-F238E27FC236}">
                      <a16:creationId xmlns:a16="http://schemas.microsoft.com/office/drawing/2014/main" id="{62130371-4A31-477A-94DB-C70C0686718E}"/>
                    </a:ext>
                  </a:extLst>
                </p:cNvPr>
                <p:cNvSpPr/>
                <p:nvPr/>
              </p:nvSpPr>
              <p:spPr>
                <a:xfrm>
                  <a:off x="3365500" y="2057400"/>
                  <a:ext cx="711200" cy="72136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7" name="楕円 466">
                  <a:extLst>
                    <a:ext uri="{FF2B5EF4-FFF2-40B4-BE49-F238E27FC236}">
                      <a16:creationId xmlns:a16="http://schemas.microsoft.com/office/drawing/2014/main" id="{FEE76818-0F11-4484-A8A6-E6C66D51279C}"/>
                    </a:ext>
                  </a:extLst>
                </p:cNvPr>
                <p:cNvSpPr/>
                <p:nvPr/>
              </p:nvSpPr>
              <p:spPr>
                <a:xfrm>
                  <a:off x="3365500" y="2804160"/>
                  <a:ext cx="711200" cy="72136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8" name="楕円 467">
                  <a:extLst>
                    <a:ext uri="{FF2B5EF4-FFF2-40B4-BE49-F238E27FC236}">
                      <a16:creationId xmlns:a16="http://schemas.microsoft.com/office/drawing/2014/main" id="{902200E7-1B9F-404D-B359-2AFFA04CB0B7}"/>
                    </a:ext>
                  </a:extLst>
                </p:cNvPr>
                <p:cNvSpPr/>
                <p:nvPr/>
              </p:nvSpPr>
              <p:spPr>
                <a:xfrm rot="5400000">
                  <a:off x="381469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9" name="楕円 468">
                  <a:extLst>
                    <a:ext uri="{FF2B5EF4-FFF2-40B4-BE49-F238E27FC236}">
                      <a16:creationId xmlns:a16="http://schemas.microsoft.com/office/drawing/2014/main" id="{4E8F868E-867D-4C40-8705-2D6BA41E5239}"/>
                    </a:ext>
                  </a:extLst>
                </p:cNvPr>
                <p:cNvSpPr/>
                <p:nvPr/>
              </p:nvSpPr>
              <p:spPr>
                <a:xfrm rot="5400000">
                  <a:off x="308317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0" name="楕円 469">
                  <a:extLst>
                    <a:ext uri="{FF2B5EF4-FFF2-40B4-BE49-F238E27FC236}">
                      <a16:creationId xmlns:a16="http://schemas.microsoft.com/office/drawing/2014/main" id="{52998655-9A59-40E1-95C3-F07941C9C13C}"/>
                    </a:ext>
                  </a:extLst>
                </p:cNvPr>
                <p:cNvSpPr/>
                <p:nvPr/>
              </p:nvSpPr>
              <p:spPr>
                <a:xfrm>
                  <a:off x="3624580" y="2693561"/>
                  <a:ext cx="193040" cy="19579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0" name="グループ化 459">
                <a:extLst>
                  <a:ext uri="{FF2B5EF4-FFF2-40B4-BE49-F238E27FC236}">
                    <a16:creationId xmlns:a16="http://schemas.microsoft.com/office/drawing/2014/main" id="{E50D449B-C7B0-4192-BA98-08FCC792B094}"/>
                  </a:ext>
                </a:extLst>
              </p:cNvPr>
              <p:cNvGrpSpPr/>
              <p:nvPr/>
            </p:nvGrpSpPr>
            <p:grpSpPr>
              <a:xfrm rot="3600000">
                <a:off x="2625411" y="2344903"/>
                <a:ext cx="502460" cy="528040"/>
                <a:chOff x="3032760" y="2057400"/>
                <a:chExt cx="1397000" cy="1468120"/>
              </a:xfrm>
              <a:gradFill>
                <a:gsLst>
                  <a:gs pos="0">
                    <a:schemeClr val="bg1"/>
                  </a:gs>
                  <a:gs pos="100000">
                    <a:schemeClr val="accent4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61" name="楕円 460">
                  <a:extLst>
                    <a:ext uri="{FF2B5EF4-FFF2-40B4-BE49-F238E27FC236}">
                      <a16:creationId xmlns:a16="http://schemas.microsoft.com/office/drawing/2014/main" id="{FAB503BD-06CE-4304-BB50-191FBBB2ADCC}"/>
                    </a:ext>
                  </a:extLst>
                </p:cNvPr>
                <p:cNvSpPr/>
                <p:nvPr/>
              </p:nvSpPr>
              <p:spPr>
                <a:xfrm>
                  <a:off x="3365500" y="2057400"/>
                  <a:ext cx="711200" cy="72136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2" name="楕円 461">
                  <a:extLst>
                    <a:ext uri="{FF2B5EF4-FFF2-40B4-BE49-F238E27FC236}">
                      <a16:creationId xmlns:a16="http://schemas.microsoft.com/office/drawing/2014/main" id="{317A1FFE-984A-4EBB-B233-7A6C7136B162}"/>
                    </a:ext>
                  </a:extLst>
                </p:cNvPr>
                <p:cNvSpPr/>
                <p:nvPr/>
              </p:nvSpPr>
              <p:spPr>
                <a:xfrm>
                  <a:off x="3365500" y="2804160"/>
                  <a:ext cx="711200" cy="72136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3" name="楕円 462">
                  <a:extLst>
                    <a:ext uri="{FF2B5EF4-FFF2-40B4-BE49-F238E27FC236}">
                      <a16:creationId xmlns:a16="http://schemas.microsoft.com/office/drawing/2014/main" id="{3601438E-2947-4238-A1A5-6E869ED82667}"/>
                    </a:ext>
                  </a:extLst>
                </p:cNvPr>
                <p:cNvSpPr/>
                <p:nvPr/>
              </p:nvSpPr>
              <p:spPr>
                <a:xfrm rot="5400000">
                  <a:off x="381469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4" name="楕円 463">
                  <a:extLst>
                    <a:ext uri="{FF2B5EF4-FFF2-40B4-BE49-F238E27FC236}">
                      <a16:creationId xmlns:a16="http://schemas.microsoft.com/office/drawing/2014/main" id="{D7E59115-2999-427A-B5B0-EFC7C3C6D01B}"/>
                    </a:ext>
                  </a:extLst>
                </p:cNvPr>
                <p:cNvSpPr/>
                <p:nvPr/>
              </p:nvSpPr>
              <p:spPr>
                <a:xfrm rot="5400000">
                  <a:off x="308317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5" name="楕円 464">
                  <a:extLst>
                    <a:ext uri="{FF2B5EF4-FFF2-40B4-BE49-F238E27FC236}">
                      <a16:creationId xmlns:a16="http://schemas.microsoft.com/office/drawing/2014/main" id="{FBA49058-5323-4858-B987-CC2AD8F41154}"/>
                    </a:ext>
                  </a:extLst>
                </p:cNvPr>
                <p:cNvSpPr/>
                <p:nvPr/>
              </p:nvSpPr>
              <p:spPr>
                <a:xfrm>
                  <a:off x="3624580" y="2693561"/>
                  <a:ext cx="193040" cy="195798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556" name="グループ化 555">
            <a:extLst>
              <a:ext uri="{FF2B5EF4-FFF2-40B4-BE49-F238E27FC236}">
                <a16:creationId xmlns:a16="http://schemas.microsoft.com/office/drawing/2014/main" id="{C0A042FB-6334-480E-B1A7-7656FDB1523D}"/>
              </a:ext>
            </a:extLst>
          </p:cNvPr>
          <p:cNvGrpSpPr/>
          <p:nvPr/>
        </p:nvGrpSpPr>
        <p:grpSpPr>
          <a:xfrm>
            <a:off x="3733165" y="4224563"/>
            <a:ext cx="2504592" cy="1692634"/>
            <a:chOff x="3963996" y="2836160"/>
            <a:chExt cx="2290618" cy="1548028"/>
          </a:xfrm>
        </p:grpSpPr>
        <p:sp>
          <p:nvSpPr>
            <p:cNvPr id="557" name="星: 24 pt 1261">
              <a:extLst>
                <a:ext uri="{FF2B5EF4-FFF2-40B4-BE49-F238E27FC236}">
                  <a16:creationId xmlns:a16="http://schemas.microsoft.com/office/drawing/2014/main" id="{0AF340E6-FDE2-42B6-AD78-876A58E627EF}"/>
                </a:ext>
              </a:extLst>
            </p:cNvPr>
            <p:cNvSpPr/>
            <p:nvPr/>
          </p:nvSpPr>
          <p:spPr>
            <a:xfrm rot="6300000">
              <a:off x="5335474" y="3465048"/>
              <a:ext cx="725610" cy="1112670"/>
            </a:xfrm>
            <a:custGeom>
              <a:avLst/>
              <a:gdLst>
                <a:gd name="connsiteX0" fmla="*/ 0 w 1398364"/>
                <a:gd name="connsiteY0" fmla="*/ 1005155 h 2010309"/>
                <a:gd name="connsiteX1" fmla="*/ 76358 w 1398364"/>
                <a:gd name="connsiteY1" fmla="*/ 887271 h 2010309"/>
                <a:gd name="connsiteX2" fmla="*/ 23824 w 1398364"/>
                <a:gd name="connsiteY2" fmla="*/ 745001 h 2010309"/>
                <a:gd name="connsiteX3" fmla="*/ 118800 w 1398364"/>
                <a:gd name="connsiteY3" fmla="*/ 659552 h 2010309"/>
                <a:gd name="connsiteX4" fmla="*/ 93673 w 1398364"/>
                <a:gd name="connsiteY4" fmla="*/ 502577 h 2010309"/>
                <a:gd name="connsiteX5" fmla="*/ 200799 w 1398364"/>
                <a:gd name="connsiteY5" fmla="*/ 455377 h 2010309"/>
                <a:gd name="connsiteX6" fmla="*/ 204786 w 1398364"/>
                <a:gd name="connsiteY6" fmla="*/ 294403 h 2010309"/>
                <a:gd name="connsiteX7" fmla="*/ 316758 w 1398364"/>
                <a:gd name="connsiteY7" fmla="*/ 288671 h 2010309"/>
                <a:gd name="connsiteX8" fmla="*/ 349591 w 1398364"/>
                <a:gd name="connsiteY8" fmla="*/ 134665 h 2010309"/>
                <a:gd name="connsiteX9" fmla="*/ 458782 w 1398364"/>
                <a:gd name="connsiteY9" fmla="*/ 170788 h 2010309"/>
                <a:gd name="connsiteX10" fmla="*/ 518220 w 1398364"/>
                <a:gd name="connsiteY10" fmla="*/ 34250 h 2010309"/>
                <a:gd name="connsiteX11" fmla="*/ 617183 w 1398364"/>
                <a:gd name="connsiteY11" fmla="*/ 109774 h 2010309"/>
                <a:gd name="connsiteX12" fmla="*/ 699182 w 1398364"/>
                <a:gd name="connsiteY12" fmla="*/ 0 h 2010309"/>
                <a:gd name="connsiteX13" fmla="*/ 781181 w 1398364"/>
                <a:gd name="connsiteY13" fmla="*/ 109774 h 2010309"/>
                <a:gd name="connsiteX14" fmla="*/ 880144 w 1398364"/>
                <a:gd name="connsiteY14" fmla="*/ 34250 h 2010309"/>
                <a:gd name="connsiteX15" fmla="*/ 939582 w 1398364"/>
                <a:gd name="connsiteY15" fmla="*/ 170788 h 2010309"/>
                <a:gd name="connsiteX16" fmla="*/ 1048773 w 1398364"/>
                <a:gd name="connsiteY16" fmla="*/ 134665 h 2010309"/>
                <a:gd name="connsiteX17" fmla="*/ 1081606 w 1398364"/>
                <a:gd name="connsiteY17" fmla="*/ 288671 h 2010309"/>
                <a:gd name="connsiteX18" fmla="*/ 1193578 w 1398364"/>
                <a:gd name="connsiteY18" fmla="*/ 294403 h 2010309"/>
                <a:gd name="connsiteX19" fmla="*/ 1197565 w 1398364"/>
                <a:gd name="connsiteY19" fmla="*/ 455377 h 2010309"/>
                <a:gd name="connsiteX20" fmla="*/ 1304691 w 1398364"/>
                <a:gd name="connsiteY20" fmla="*/ 502577 h 2010309"/>
                <a:gd name="connsiteX21" fmla="*/ 1279564 w 1398364"/>
                <a:gd name="connsiteY21" fmla="*/ 659552 h 2010309"/>
                <a:gd name="connsiteX22" fmla="*/ 1374540 w 1398364"/>
                <a:gd name="connsiteY22" fmla="*/ 745001 h 2010309"/>
                <a:gd name="connsiteX23" fmla="*/ 1322006 w 1398364"/>
                <a:gd name="connsiteY23" fmla="*/ 887271 h 2010309"/>
                <a:gd name="connsiteX24" fmla="*/ 1398364 w 1398364"/>
                <a:gd name="connsiteY24" fmla="*/ 1005155 h 2010309"/>
                <a:gd name="connsiteX25" fmla="*/ 1322006 w 1398364"/>
                <a:gd name="connsiteY25" fmla="*/ 1123038 h 2010309"/>
                <a:gd name="connsiteX26" fmla="*/ 1374540 w 1398364"/>
                <a:gd name="connsiteY26" fmla="*/ 1265308 h 2010309"/>
                <a:gd name="connsiteX27" fmla="*/ 1279564 w 1398364"/>
                <a:gd name="connsiteY27" fmla="*/ 1350757 h 2010309"/>
                <a:gd name="connsiteX28" fmla="*/ 1304691 w 1398364"/>
                <a:gd name="connsiteY28" fmla="*/ 1507732 h 2010309"/>
                <a:gd name="connsiteX29" fmla="*/ 1197565 w 1398364"/>
                <a:gd name="connsiteY29" fmla="*/ 1554932 h 2010309"/>
                <a:gd name="connsiteX30" fmla="*/ 1193578 w 1398364"/>
                <a:gd name="connsiteY30" fmla="*/ 1715906 h 2010309"/>
                <a:gd name="connsiteX31" fmla="*/ 1081606 w 1398364"/>
                <a:gd name="connsiteY31" fmla="*/ 1721638 h 2010309"/>
                <a:gd name="connsiteX32" fmla="*/ 1048773 w 1398364"/>
                <a:gd name="connsiteY32" fmla="*/ 1875644 h 2010309"/>
                <a:gd name="connsiteX33" fmla="*/ 939582 w 1398364"/>
                <a:gd name="connsiteY33" fmla="*/ 1839521 h 2010309"/>
                <a:gd name="connsiteX34" fmla="*/ 880144 w 1398364"/>
                <a:gd name="connsiteY34" fmla="*/ 1976059 h 2010309"/>
                <a:gd name="connsiteX35" fmla="*/ 781181 w 1398364"/>
                <a:gd name="connsiteY35" fmla="*/ 1900535 h 2010309"/>
                <a:gd name="connsiteX36" fmla="*/ 699182 w 1398364"/>
                <a:gd name="connsiteY36" fmla="*/ 2010309 h 2010309"/>
                <a:gd name="connsiteX37" fmla="*/ 617183 w 1398364"/>
                <a:gd name="connsiteY37" fmla="*/ 1900535 h 2010309"/>
                <a:gd name="connsiteX38" fmla="*/ 518220 w 1398364"/>
                <a:gd name="connsiteY38" fmla="*/ 1976059 h 2010309"/>
                <a:gd name="connsiteX39" fmla="*/ 458782 w 1398364"/>
                <a:gd name="connsiteY39" fmla="*/ 1839521 h 2010309"/>
                <a:gd name="connsiteX40" fmla="*/ 349591 w 1398364"/>
                <a:gd name="connsiteY40" fmla="*/ 1875644 h 2010309"/>
                <a:gd name="connsiteX41" fmla="*/ 316758 w 1398364"/>
                <a:gd name="connsiteY41" fmla="*/ 1721638 h 2010309"/>
                <a:gd name="connsiteX42" fmla="*/ 204786 w 1398364"/>
                <a:gd name="connsiteY42" fmla="*/ 1715906 h 2010309"/>
                <a:gd name="connsiteX43" fmla="*/ 200799 w 1398364"/>
                <a:gd name="connsiteY43" fmla="*/ 1554932 h 2010309"/>
                <a:gd name="connsiteX44" fmla="*/ 93673 w 1398364"/>
                <a:gd name="connsiteY44" fmla="*/ 1507732 h 2010309"/>
                <a:gd name="connsiteX45" fmla="*/ 118800 w 1398364"/>
                <a:gd name="connsiteY45" fmla="*/ 1350757 h 2010309"/>
                <a:gd name="connsiteX46" fmla="*/ 23824 w 1398364"/>
                <a:gd name="connsiteY46" fmla="*/ 1265308 h 2010309"/>
                <a:gd name="connsiteX47" fmla="*/ 76358 w 1398364"/>
                <a:gd name="connsiteY47" fmla="*/ 1123038 h 2010309"/>
                <a:gd name="connsiteX48" fmla="*/ 0 w 1398364"/>
                <a:gd name="connsiteY48" fmla="*/ 1005155 h 20103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49591 w 1398364"/>
                <a:gd name="connsiteY8" fmla="*/ 312465 h 2188109"/>
                <a:gd name="connsiteX9" fmla="*/ 458782 w 1398364"/>
                <a:gd name="connsiteY9" fmla="*/ 348588 h 2188109"/>
                <a:gd name="connsiteX10" fmla="*/ 518220 w 1398364"/>
                <a:gd name="connsiteY10" fmla="*/ 212050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80144 w 1398364"/>
                <a:gd name="connsiteY14" fmla="*/ 212050 h 2188109"/>
                <a:gd name="connsiteX15" fmla="*/ 939582 w 1398364"/>
                <a:gd name="connsiteY15" fmla="*/ 348588 h 2188109"/>
                <a:gd name="connsiteX16" fmla="*/ 1048773 w 1398364"/>
                <a:gd name="connsiteY16" fmla="*/ 312465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49591 w 1398364"/>
                <a:gd name="connsiteY8" fmla="*/ 312465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80144 w 1398364"/>
                <a:gd name="connsiteY14" fmla="*/ 212050 h 2188109"/>
                <a:gd name="connsiteX15" fmla="*/ 939582 w 1398364"/>
                <a:gd name="connsiteY15" fmla="*/ 348588 h 2188109"/>
                <a:gd name="connsiteX16" fmla="*/ 1048773 w 1398364"/>
                <a:gd name="connsiteY16" fmla="*/ 312465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49591 w 1398364"/>
                <a:gd name="connsiteY8" fmla="*/ 312465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48773 w 1398364"/>
                <a:gd name="connsiteY16" fmla="*/ 312465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48773 w 1398364"/>
                <a:gd name="connsiteY16" fmla="*/ 312465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13702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13702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290403 w 1398364"/>
                <a:gd name="connsiteY20" fmla="*/ 597034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33349 w 1398364"/>
                <a:gd name="connsiteY2" fmla="*/ 829932 h 2188109"/>
                <a:gd name="connsiteX3" fmla="*/ 118800 w 1398364"/>
                <a:gd name="connsiteY3" fmla="*/ 837352 h 2188109"/>
                <a:gd name="connsiteX4" fmla="*/ 93673 w 1398364"/>
                <a:gd name="connsiteY4" fmla="*/ 613702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290403 w 1398364"/>
                <a:gd name="connsiteY20" fmla="*/ 597034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33349 w 1398364"/>
                <a:gd name="connsiteY2" fmla="*/ 829932 h 2188109"/>
                <a:gd name="connsiteX3" fmla="*/ 118800 w 1398364"/>
                <a:gd name="connsiteY3" fmla="*/ 837352 h 2188109"/>
                <a:gd name="connsiteX4" fmla="*/ 93673 w 1398364"/>
                <a:gd name="connsiteY4" fmla="*/ 613702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290403 w 1398364"/>
                <a:gd name="connsiteY20" fmla="*/ 597034 h 2188109"/>
                <a:gd name="connsiteX21" fmla="*/ 1279564 w 1398364"/>
                <a:gd name="connsiteY21" fmla="*/ 837352 h 2188109"/>
                <a:gd name="connsiteX22" fmla="*/ 1381684 w 1398364"/>
                <a:gd name="connsiteY22" fmla="*/ 832314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410270"/>
                <a:gd name="connsiteY0" fmla="*/ 1078180 h 2188109"/>
                <a:gd name="connsiteX1" fmla="*/ 88264 w 1410270"/>
                <a:gd name="connsiteY1" fmla="*/ 1065071 h 2188109"/>
                <a:gd name="connsiteX2" fmla="*/ 45255 w 1410270"/>
                <a:gd name="connsiteY2" fmla="*/ 829932 h 2188109"/>
                <a:gd name="connsiteX3" fmla="*/ 130706 w 1410270"/>
                <a:gd name="connsiteY3" fmla="*/ 837352 h 2188109"/>
                <a:gd name="connsiteX4" fmla="*/ 105579 w 1410270"/>
                <a:gd name="connsiteY4" fmla="*/ 613702 h 2188109"/>
                <a:gd name="connsiteX5" fmla="*/ 212705 w 1410270"/>
                <a:gd name="connsiteY5" fmla="*/ 633177 h 2188109"/>
                <a:gd name="connsiteX6" fmla="*/ 226217 w 1410270"/>
                <a:gd name="connsiteY6" fmla="*/ 407909 h 2188109"/>
                <a:gd name="connsiteX7" fmla="*/ 328664 w 1410270"/>
                <a:gd name="connsiteY7" fmla="*/ 466471 h 2188109"/>
                <a:gd name="connsiteX8" fmla="*/ 373403 w 1410270"/>
                <a:gd name="connsiteY8" fmla="*/ 245790 h 2188109"/>
                <a:gd name="connsiteX9" fmla="*/ 470688 w 1410270"/>
                <a:gd name="connsiteY9" fmla="*/ 348588 h 2188109"/>
                <a:gd name="connsiteX10" fmla="*/ 515838 w 1410270"/>
                <a:gd name="connsiteY10" fmla="*/ 126325 h 2188109"/>
                <a:gd name="connsiteX11" fmla="*/ 629089 w 1410270"/>
                <a:gd name="connsiteY11" fmla="*/ 287574 h 2188109"/>
                <a:gd name="connsiteX12" fmla="*/ 711088 w 1410270"/>
                <a:gd name="connsiteY12" fmla="*/ 0 h 2188109"/>
                <a:gd name="connsiteX13" fmla="*/ 793087 w 1410270"/>
                <a:gd name="connsiteY13" fmla="*/ 287574 h 2188109"/>
                <a:gd name="connsiteX14" fmla="*/ 911100 w 1410270"/>
                <a:gd name="connsiteY14" fmla="*/ 142994 h 2188109"/>
                <a:gd name="connsiteX15" fmla="*/ 951488 w 1410270"/>
                <a:gd name="connsiteY15" fmla="*/ 348588 h 2188109"/>
                <a:gd name="connsiteX16" fmla="*/ 1051154 w 1410270"/>
                <a:gd name="connsiteY16" fmla="*/ 250552 h 2188109"/>
                <a:gd name="connsiteX17" fmla="*/ 1093512 w 1410270"/>
                <a:gd name="connsiteY17" fmla="*/ 466471 h 2188109"/>
                <a:gd name="connsiteX18" fmla="*/ 1186434 w 1410270"/>
                <a:gd name="connsiteY18" fmla="*/ 391240 h 2188109"/>
                <a:gd name="connsiteX19" fmla="*/ 1209471 w 1410270"/>
                <a:gd name="connsiteY19" fmla="*/ 633177 h 2188109"/>
                <a:gd name="connsiteX20" fmla="*/ 1302309 w 1410270"/>
                <a:gd name="connsiteY20" fmla="*/ 597034 h 2188109"/>
                <a:gd name="connsiteX21" fmla="*/ 1291470 w 1410270"/>
                <a:gd name="connsiteY21" fmla="*/ 837352 h 2188109"/>
                <a:gd name="connsiteX22" fmla="*/ 1393590 w 1410270"/>
                <a:gd name="connsiteY22" fmla="*/ 832314 h 2188109"/>
                <a:gd name="connsiteX23" fmla="*/ 1333912 w 1410270"/>
                <a:gd name="connsiteY23" fmla="*/ 1065071 h 2188109"/>
                <a:gd name="connsiteX24" fmla="*/ 1410270 w 1410270"/>
                <a:gd name="connsiteY24" fmla="*/ 1182955 h 2188109"/>
                <a:gd name="connsiteX25" fmla="*/ 1333912 w 1410270"/>
                <a:gd name="connsiteY25" fmla="*/ 1300838 h 2188109"/>
                <a:gd name="connsiteX26" fmla="*/ 1386446 w 1410270"/>
                <a:gd name="connsiteY26" fmla="*/ 1443108 h 2188109"/>
                <a:gd name="connsiteX27" fmla="*/ 1291470 w 1410270"/>
                <a:gd name="connsiteY27" fmla="*/ 1528557 h 2188109"/>
                <a:gd name="connsiteX28" fmla="*/ 1316597 w 1410270"/>
                <a:gd name="connsiteY28" fmla="*/ 1685532 h 2188109"/>
                <a:gd name="connsiteX29" fmla="*/ 1209471 w 1410270"/>
                <a:gd name="connsiteY29" fmla="*/ 1732732 h 2188109"/>
                <a:gd name="connsiteX30" fmla="*/ 1205484 w 1410270"/>
                <a:gd name="connsiteY30" fmla="*/ 1893706 h 2188109"/>
                <a:gd name="connsiteX31" fmla="*/ 1093512 w 1410270"/>
                <a:gd name="connsiteY31" fmla="*/ 1899438 h 2188109"/>
                <a:gd name="connsiteX32" fmla="*/ 1060679 w 1410270"/>
                <a:gd name="connsiteY32" fmla="*/ 2053444 h 2188109"/>
                <a:gd name="connsiteX33" fmla="*/ 951488 w 1410270"/>
                <a:gd name="connsiteY33" fmla="*/ 2017321 h 2188109"/>
                <a:gd name="connsiteX34" fmla="*/ 892050 w 1410270"/>
                <a:gd name="connsiteY34" fmla="*/ 2153859 h 2188109"/>
                <a:gd name="connsiteX35" fmla="*/ 793087 w 1410270"/>
                <a:gd name="connsiteY35" fmla="*/ 2078335 h 2188109"/>
                <a:gd name="connsiteX36" fmla="*/ 711088 w 1410270"/>
                <a:gd name="connsiteY36" fmla="*/ 2188109 h 2188109"/>
                <a:gd name="connsiteX37" fmla="*/ 629089 w 1410270"/>
                <a:gd name="connsiteY37" fmla="*/ 2078335 h 2188109"/>
                <a:gd name="connsiteX38" fmla="*/ 530126 w 1410270"/>
                <a:gd name="connsiteY38" fmla="*/ 2153859 h 2188109"/>
                <a:gd name="connsiteX39" fmla="*/ 470688 w 1410270"/>
                <a:gd name="connsiteY39" fmla="*/ 2017321 h 2188109"/>
                <a:gd name="connsiteX40" fmla="*/ 361497 w 1410270"/>
                <a:gd name="connsiteY40" fmla="*/ 2053444 h 2188109"/>
                <a:gd name="connsiteX41" fmla="*/ 328664 w 1410270"/>
                <a:gd name="connsiteY41" fmla="*/ 1899438 h 2188109"/>
                <a:gd name="connsiteX42" fmla="*/ 216692 w 1410270"/>
                <a:gd name="connsiteY42" fmla="*/ 1893706 h 2188109"/>
                <a:gd name="connsiteX43" fmla="*/ 212705 w 1410270"/>
                <a:gd name="connsiteY43" fmla="*/ 1732732 h 2188109"/>
                <a:gd name="connsiteX44" fmla="*/ 105579 w 1410270"/>
                <a:gd name="connsiteY44" fmla="*/ 1685532 h 2188109"/>
                <a:gd name="connsiteX45" fmla="*/ 130706 w 1410270"/>
                <a:gd name="connsiteY45" fmla="*/ 1528557 h 2188109"/>
                <a:gd name="connsiteX46" fmla="*/ 35730 w 1410270"/>
                <a:gd name="connsiteY46" fmla="*/ 1443108 h 2188109"/>
                <a:gd name="connsiteX47" fmla="*/ 88264 w 1410270"/>
                <a:gd name="connsiteY47" fmla="*/ 1300838 h 2188109"/>
                <a:gd name="connsiteX48" fmla="*/ 0 w 1410270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386446 w 1426939"/>
                <a:gd name="connsiteY26" fmla="*/ 1443108 h 2188109"/>
                <a:gd name="connsiteX27" fmla="*/ 1291470 w 1426939"/>
                <a:gd name="connsiteY27" fmla="*/ 1528557 h 2188109"/>
                <a:gd name="connsiteX28" fmla="*/ 1316597 w 1426939"/>
                <a:gd name="connsiteY28" fmla="*/ 168553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105579 w 1426939"/>
                <a:gd name="connsiteY44" fmla="*/ 1685532 h 2188109"/>
                <a:gd name="connsiteX45" fmla="*/ 130706 w 1426939"/>
                <a:gd name="connsiteY45" fmla="*/ 1528557 h 2188109"/>
                <a:gd name="connsiteX46" fmla="*/ 35730 w 1426939"/>
                <a:gd name="connsiteY46" fmla="*/ 1443108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386446 w 1426939"/>
                <a:gd name="connsiteY26" fmla="*/ 1443108 h 2188109"/>
                <a:gd name="connsiteX27" fmla="*/ 1291470 w 1426939"/>
                <a:gd name="connsiteY27" fmla="*/ 1528557 h 2188109"/>
                <a:gd name="connsiteX28" fmla="*/ 1316597 w 1426939"/>
                <a:gd name="connsiteY28" fmla="*/ 168553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105579 w 1426939"/>
                <a:gd name="connsiteY44" fmla="*/ 168553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16597 w 1426939"/>
                <a:gd name="connsiteY28" fmla="*/ 168553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105579 w 1426939"/>
                <a:gd name="connsiteY44" fmla="*/ 168553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16597 w 1426939"/>
                <a:gd name="connsiteY28" fmla="*/ 168553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213079 w 1426939"/>
                <a:gd name="connsiteY32" fmla="*/ 1936762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439638 w 1426939"/>
                <a:gd name="connsiteY38" fmla="*/ 20776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1015875 w 1426939"/>
                <a:gd name="connsiteY34" fmla="*/ 2089565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439638 w 1426939"/>
                <a:gd name="connsiteY38" fmla="*/ 20776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1015875 w 1426939"/>
                <a:gd name="connsiteY34" fmla="*/ 2089565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583845 w 1426939"/>
                <a:gd name="connsiteY37" fmla="*/ 2116435 h 2188109"/>
                <a:gd name="connsiteX38" fmla="*/ 439638 w 1426939"/>
                <a:gd name="connsiteY38" fmla="*/ 20776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1015875 w 1426939"/>
                <a:gd name="connsiteY34" fmla="*/ 2089565 h 2188109"/>
                <a:gd name="connsiteX35" fmla="*/ 850237 w 1426939"/>
                <a:gd name="connsiteY35" fmla="*/ 2128341 h 2188109"/>
                <a:gd name="connsiteX36" fmla="*/ 711088 w 1426939"/>
                <a:gd name="connsiteY36" fmla="*/ 2188109 h 2188109"/>
                <a:gd name="connsiteX37" fmla="*/ 583845 w 1426939"/>
                <a:gd name="connsiteY37" fmla="*/ 2116435 h 2188109"/>
                <a:gd name="connsiteX38" fmla="*/ 439638 w 1426939"/>
                <a:gd name="connsiteY38" fmla="*/ 20776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426939" h="2188109">
                  <a:moveTo>
                    <a:pt x="0" y="1078180"/>
                  </a:moveTo>
                  <a:lnTo>
                    <a:pt x="88264" y="1065071"/>
                  </a:lnTo>
                  <a:lnTo>
                    <a:pt x="45255" y="829932"/>
                  </a:lnTo>
                  <a:lnTo>
                    <a:pt x="130706" y="837352"/>
                  </a:lnTo>
                  <a:lnTo>
                    <a:pt x="105579" y="613702"/>
                  </a:lnTo>
                  <a:lnTo>
                    <a:pt x="212705" y="633177"/>
                  </a:lnTo>
                  <a:lnTo>
                    <a:pt x="226217" y="407909"/>
                  </a:lnTo>
                  <a:lnTo>
                    <a:pt x="328664" y="466471"/>
                  </a:lnTo>
                  <a:lnTo>
                    <a:pt x="373403" y="245790"/>
                  </a:lnTo>
                  <a:lnTo>
                    <a:pt x="470688" y="348588"/>
                  </a:lnTo>
                  <a:lnTo>
                    <a:pt x="515838" y="126325"/>
                  </a:lnTo>
                  <a:lnTo>
                    <a:pt x="629089" y="287574"/>
                  </a:lnTo>
                  <a:lnTo>
                    <a:pt x="711088" y="0"/>
                  </a:lnTo>
                  <a:lnTo>
                    <a:pt x="793087" y="287574"/>
                  </a:lnTo>
                  <a:lnTo>
                    <a:pt x="911100" y="142994"/>
                  </a:lnTo>
                  <a:lnTo>
                    <a:pt x="951488" y="348588"/>
                  </a:lnTo>
                  <a:lnTo>
                    <a:pt x="1051154" y="250552"/>
                  </a:lnTo>
                  <a:lnTo>
                    <a:pt x="1093512" y="466471"/>
                  </a:lnTo>
                  <a:lnTo>
                    <a:pt x="1186434" y="391240"/>
                  </a:lnTo>
                  <a:lnTo>
                    <a:pt x="1209471" y="633177"/>
                  </a:lnTo>
                  <a:lnTo>
                    <a:pt x="1302309" y="597034"/>
                  </a:lnTo>
                  <a:lnTo>
                    <a:pt x="1291470" y="837352"/>
                  </a:lnTo>
                  <a:lnTo>
                    <a:pt x="1393590" y="832314"/>
                  </a:lnTo>
                  <a:lnTo>
                    <a:pt x="1333912" y="1065071"/>
                  </a:lnTo>
                  <a:lnTo>
                    <a:pt x="1426939" y="1092467"/>
                  </a:lnTo>
                  <a:lnTo>
                    <a:pt x="1333912" y="1300838"/>
                  </a:lnTo>
                  <a:lnTo>
                    <a:pt x="1417402" y="1352620"/>
                  </a:lnTo>
                  <a:lnTo>
                    <a:pt x="1291470" y="1528557"/>
                  </a:lnTo>
                  <a:lnTo>
                    <a:pt x="1340410" y="1590282"/>
                  </a:lnTo>
                  <a:lnTo>
                    <a:pt x="1209471" y="1732732"/>
                  </a:lnTo>
                  <a:lnTo>
                    <a:pt x="1245965" y="1827031"/>
                  </a:lnTo>
                  <a:lnTo>
                    <a:pt x="1093512" y="1899438"/>
                  </a:lnTo>
                  <a:lnTo>
                    <a:pt x="1165454" y="1946287"/>
                  </a:lnTo>
                  <a:lnTo>
                    <a:pt x="951488" y="2017321"/>
                  </a:lnTo>
                  <a:lnTo>
                    <a:pt x="1015875" y="2089565"/>
                  </a:lnTo>
                  <a:lnTo>
                    <a:pt x="850237" y="2128341"/>
                  </a:lnTo>
                  <a:lnTo>
                    <a:pt x="711088" y="2188109"/>
                  </a:lnTo>
                  <a:lnTo>
                    <a:pt x="583845" y="2116435"/>
                  </a:lnTo>
                  <a:lnTo>
                    <a:pt x="439638" y="2077659"/>
                  </a:lnTo>
                  <a:lnTo>
                    <a:pt x="470688" y="2017321"/>
                  </a:lnTo>
                  <a:lnTo>
                    <a:pt x="292440" y="1946288"/>
                  </a:lnTo>
                  <a:lnTo>
                    <a:pt x="328664" y="1899438"/>
                  </a:lnTo>
                  <a:lnTo>
                    <a:pt x="166686" y="1812744"/>
                  </a:lnTo>
                  <a:lnTo>
                    <a:pt x="212705" y="1732732"/>
                  </a:lnTo>
                  <a:lnTo>
                    <a:pt x="81766" y="1590282"/>
                  </a:lnTo>
                  <a:lnTo>
                    <a:pt x="130706" y="1528557"/>
                  </a:lnTo>
                  <a:lnTo>
                    <a:pt x="7155" y="1355001"/>
                  </a:lnTo>
                  <a:lnTo>
                    <a:pt x="88264" y="1300838"/>
                  </a:lnTo>
                  <a:lnTo>
                    <a:pt x="0" y="107818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CC00"/>
                </a:gs>
                <a:gs pos="100000">
                  <a:srgbClr val="0066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8" name="星: 24 pt 1261">
              <a:extLst>
                <a:ext uri="{FF2B5EF4-FFF2-40B4-BE49-F238E27FC236}">
                  <a16:creationId xmlns:a16="http://schemas.microsoft.com/office/drawing/2014/main" id="{F4A80FF0-3AB7-41E5-9D70-BC7C97E295C3}"/>
                </a:ext>
              </a:extLst>
            </p:cNvPr>
            <p:cNvSpPr/>
            <p:nvPr/>
          </p:nvSpPr>
          <p:spPr>
            <a:xfrm rot="15300000" flipH="1">
              <a:off x="4157527" y="3465047"/>
              <a:ext cx="725610" cy="1112672"/>
            </a:xfrm>
            <a:custGeom>
              <a:avLst/>
              <a:gdLst>
                <a:gd name="connsiteX0" fmla="*/ 0 w 1398364"/>
                <a:gd name="connsiteY0" fmla="*/ 1005155 h 2010309"/>
                <a:gd name="connsiteX1" fmla="*/ 76358 w 1398364"/>
                <a:gd name="connsiteY1" fmla="*/ 887271 h 2010309"/>
                <a:gd name="connsiteX2" fmla="*/ 23824 w 1398364"/>
                <a:gd name="connsiteY2" fmla="*/ 745001 h 2010309"/>
                <a:gd name="connsiteX3" fmla="*/ 118800 w 1398364"/>
                <a:gd name="connsiteY3" fmla="*/ 659552 h 2010309"/>
                <a:gd name="connsiteX4" fmla="*/ 93673 w 1398364"/>
                <a:gd name="connsiteY4" fmla="*/ 502577 h 2010309"/>
                <a:gd name="connsiteX5" fmla="*/ 200799 w 1398364"/>
                <a:gd name="connsiteY5" fmla="*/ 455377 h 2010309"/>
                <a:gd name="connsiteX6" fmla="*/ 204786 w 1398364"/>
                <a:gd name="connsiteY6" fmla="*/ 294403 h 2010309"/>
                <a:gd name="connsiteX7" fmla="*/ 316758 w 1398364"/>
                <a:gd name="connsiteY7" fmla="*/ 288671 h 2010309"/>
                <a:gd name="connsiteX8" fmla="*/ 349591 w 1398364"/>
                <a:gd name="connsiteY8" fmla="*/ 134665 h 2010309"/>
                <a:gd name="connsiteX9" fmla="*/ 458782 w 1398364"/>
                <a:gd name="connsiteY9" fmla="*/ 170788 h 2010309"/>
                <a:gd name="connsiteX10" fmla="*/ 518220 w 1398364"/>
                <a:gd name="connsiteY10" fmla="*/ 34250 h 2010309"/>
                <a:gd name="connsiteX11" fmla="*/ 617183 w 1398364"/>
                <a:gd name="connsiteY11" fmla="*/ 109774 h 2010309"/>
                <a:gd name="connsiteX12" fmla="*/ 699182 w 1398364"/>
                <a:gd name="connsiteY12" fmla="*/ 0 h 2010309"/>
                <a:gd name="connsiteX13" fmla="*/ 781181 w 1398364"/>
                <a:gd name="connsiteY13" fmla="*/ 109774 h 2010309"/>
                <a:gd name="connsiteX14" fmla="*/ 880144 w 1398364"/>
                <a:gd name="connsiteY14" fmla="*/ 34250 h 2010309"/>
                <a:gd name="connsiteX15" fmla="*/ 939582 w 1398364"/>
                <a:gd name="connsiteY15" fmla="*/ 170788 h 2010309"/>
                <a:gd name="connsiteX16" fmla="*/ 1048773 w 1398364"/>
                <a:gd name="connsiteY16" fmla="*/ 134665 h 2010309"/>
                <a:gd name="connsiteX17" fmla="*/ 1081606 w 1398364"/>
                <a:gd name="connsiteY17" fmla="*/ 288671 h 2010309"/>
                <a:gd name="connsiteX18" fmla="*/ 1193578 w 1398364"/>
                <a:gd name="connsiteY18" fmla="*/ 294403 h 2010309"/>
                <a:gd name="connsiteX19" fmla="*/ 1197565 w 1398364"/>
                <a:gd name="connsiteY19" fmla="*/ 455377 h 2010309"/>
                <a:gd name="connsiteX20" fmla="*/ 1304691 w 1398364"/>
                <a:gd name="connsiteY20" fmla="*/ 502577 h 2010309"/>
                <a:gd name="connsiteX21" fmla="*/ 1279564 w 1398364"/>
                <a:gd name="connsiteY21" fmla="*/ 659552 h 2010309"/>
                <a:gd name="connsiteX22" fmla="*/ 1374540 w 1398364"/>
                <a:gd name="connsiteY22" fmla="*/ 745001 h 2010309"/>
                <a:gd name="connsiteX23" fmla="*/ 1322006 w 1398364"/>
                <a:gd name="connsiteY23" fmla="*/ 887271 h 2010309"/>
                <a:gd name="connsiteX24" fmla="*/ 1398364 w 1398364"/>
                <a:gd name="connsiteY24" fmla="*/ 1005155 h 2010309"/>
                <a:gd name="connsiteX25" fmla="*/ 1322006 w 1398364"/>
                <a:gd name="connsiteY25" fmla="*/ 1123038 h 2010309"/>
                <a:gd name="connsiteX26" fmla="*/ 1374540 w 1398364"/>
                <a:gd name="connsiteY26" fmla="*/ 1265308 h 2010309"/>
                <a:gd name="connsiteX27" fmla="*/ 1279564 w 1398364"/>
                <a:gd name="connsiteY27" fmla="*/ 1350757 h 2010309"/>
                <a:gd name="connsiteX28" fmla="*/ 1304691 w 1398364"/>
                <a:gd name="connsiteY28" fmla="*/ 1507732 h 2010309"/>
                <a:gd name="connsiteX29" fmla="*/ 1197565 w 1398364"/>
                <a:gd name="connsiteY29" fmla="*/ 1554932 h 2010309"/>
                <a:gd name="connsiteX30" fmla="*/ 1193578 w 1398364"/>
                <a:gd name="connsiteY30" fmla="*/ 1715906 h 2010309"/>
                <a:gd name="connsiteX31" fmla="*/ 1081606 w 1398364"/>
                <a:gd name="connsiteY31" fmla="*/ 1721638 h 2010309"/>
                <a:gd name="connsiteX32" fmla="*/ 1048773 w 1398364"/>
                <a:gd name="connsiteY32" fmla="*/ 1875644 h 2010309"/>
                <a:gd name="connsiteX33" fmla="*/ 939582 w 1398364"/>
                <a:gd name="connsiteY33" fmla="*/ 1839521 h 2010309"/>
                <a:gd name="connsiteX34" fmla="*/ 880144 w 1398364"/>
                <a:gd name="connsiteY34" fmla="*/ 1976059 h 2010309"/>
                <a:gd name="connsiteX35" fmla="*/ 781181 w 1398364"/>
                <a:gd name="connsiteY35" fmla="*/ 1900535 h 2010309"/>
                <a:gd name="connsiteX36" fmla="*/ 699182 w 1398364"/>
                <a:gd name="connsiteY36" fmla="*/ 2010309 h 2010309"/>
                <a:gd name="connsiteX37" fmla="*/ 617183 w 1398364"/>
                <a:gd name="connsiteY37" fmla="*/ 1900535 h 2010309"/>
                <a:gd name="connsiteX38" fmla="*/ 518220 w 1398364"/>
                <a:gd name="connsiteY38" fmla="*/ 1976059 h 2010309"/>
                <a:gd name="connsiteX39" fmla="*/ 458782 w 1398364"/>
                <a:gd name="connsiteY39" fmla="*/ 1839521 h 2010309"/>
                <a:gd name="connsiteX40" fmla="*/ 349591 w 1398364"/>
                <a:gd name="connsiteY40" fmla="*/ 1875644 h 2010309"/>
                <a:gd name="connsiteX41" fmla="*/ 316758 w 1398364"/>
                <a:gd name="connsiteY41" fmla="*/ 1721638 h 2010309"/>
                <a:gd name="connsiteX42" fmla="*/ 204786 w 1398364"/>
                <a:gd name="connsiteY42" fmla="*/ 1715906 h 2010309"/>
                <a:gd name="connsiteX43" fmla="*/ 200799 w 1398364"/>
                <a:gd name="connsiteY43" fmla="*/ 1554932 h 2010309"/>
                <a:gd name="connsiteX44" fmla="*/ 93673 w 1398364"/>
                <a:gd name="connsiteY44" fmla="*/ 1507732 h 2010309"/>
                <a:gd name="connsiteX45" fmla="*/ 118800 w 1398364"/>
                <a:gd name="connsiteY45" fmla="*/ 1350757 h 2010309"/>
                <a:gd name="connsiteX46" fmla="*/ 23824 w 1398364"/>
                <a:gd name="connsiteY46" fmla="*/ 1265308 h 2010309"/>
                <a:gd name="connsiteX47" fmla="*/ 76358 w 1398364"/>
                <a:gd name="connsiteY47" fmla="*/ 1123038 h 2010309"/>
                <a:gd name="connsiteX48" fmla="*/ 0 w 1398364"/>
                <a:gd name="connsiteY48" fmla="*/ 1005155 h 20103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49591 w 1398364"/>
                <a:gd name="connsiteY8" fmla="*/ 312465 h 2188109"/>
                <a:gd name="connsiteX9" fmla="*/ 458782 w 1398364"/>
                <a:gd name="connsiteY9" fmla="*/ 348588 h 2188109"/>
                <a:gd name="connsiteX10" fmla="*/ 518220 w 1398364"/>
                <a:gd name="connsiteY10" fmla="*/ 212050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80144 w 1398364"/>
                <a:gd name="connsiteY14" fmla="*/ 212050 h 2188109"/>
                <a:gd name="connsiteX15" fmla="*/ 939582 w 1398364"/>
                <a:gd name="connsiteY15" fmla="*/ 348588 h 2188109"/>
                <a:gd name="connsiteX16" fmla="*/ 1048773 w 1398364"/>
                <a:gd name="connsiteY16" fmla="*/ 312465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49591 w 1398364"/>
                <a:gd name="connsiteY8" fmla="*/ 312465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80144 w 1398364"/>
                <a:gd name="connsiteY14" fmla="*/ 212050 h 2188109"/>
                <a:gd name="connsiteX15" fmla="*/ 939582 w 1398364"/>
                <a:gd name="connsiteY15" fmla="*/ 348588 h 2188109"/>
                <a:gd name="connsiteX16" fmla="*/ 1048773 w 1398364"/>
                <a:gd name="connsiteY16" fmla="*/ 312465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49591 w 1398364"/>
                <a:gd name="connsiteY8" fmla="*/ 312465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48773 w 1398364"/>
                <a:gd name="connsiteY16" fmla="*/ 312465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48773 w 1398364"/>
                <a:gd name="connsiteY16" fmla="*/ 312465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13702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13702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290403 w 1398364"/>
                <a:gd name="connsiteY20" fmla="*/ 597034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33349 w 1398364"/>
                <a:gd name="connsiteY2" fmla="*/ 829932 h 2188109"/>
                <a:gd name="connsiteX3" fmla="*/ 118800 w 1398364"/>
                <a:gd name="connsiteY3" fmla="*/ 837352 h 2188109"/>
                <a:gd name="connsiteX4" fmla="*/ 93673 w 1398364"/>
                <a:gd name="connsiteY4" fmla="*/ 613702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290403 w 1398364"/>
                <a:gd name="connsiteY20" fmla="*/ 597034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33349 w 1398364"/>
                <a:gd name="connsiteY2" fmla="*/ 829932 h 2188109"/>
                <a:gd name="connsiteX3" fmla="*/ 118800 w 1398364"/>
                <a:gd name="connsiteY3" fmla="*/ 837352 h 2188109"/>
                <a:gd name="connsiteX4" fmla="*/ 93673 w 1398364"/>
                <a:gd name="connsiteY4" fmla="*/ 613702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290403 w 1398364"/>
                <a:gd name="connsiteY20" fmla="*/ 597034 h 2188109"/>
                <a:gd name="connsiteX21" fmla="*/ 1279564 w 1398364"/>
                <a:gd name="connsiteY21" fmla="*/ 837352 h 2188109"/>
                <a:gd name="connsiteX22" fmla="*/ 1381684 w 1398364"/>
                <a:gd name="connsiteY22" fmla="*/ 832314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410270"/>
                <a:gd name="connsiteY0" fmla="*/ 1078180 h 2188109"/>
                <a:gd name="connsiteX1" fmla="*/ 88264 w 1410270"/>
                <a:gd name="connsiteY1" fmla="*/ 1065071 h 2188109"/>
                <a:gd name="connsiteX2" fmla="*/ 45255 w 1410270"/>
                <a:gd name="connsiteY2" fmla="*/ 829932 h 2188109"/>
                <a:gd name="connsiteX3" fmla="*/ 130706 w 1410270"/>
                <a:gd name="connsiteY3" fmla="*/ 837352 h 2188109"/>
                <a:gd name="connsiteX4" fmla="*/ 105579 w 1410270"/>
                <a:gd name="connsiteY4" fmla="*/ 613702 h 2188109"/>
                <a:gd name="connsiteX5" fmla="*/ 212705 w 1410270"/>
                <a:gd name="connsiteY5" fmla="*/ 633177 h 2188109"/>
                <a:gd name="connsiteX6" fmla="*/ 226217 w 1410270"/>
                <a:gd name="connsiteY6" fmla="*/ 407909 h 2188109"/>
                <a:gd name="connsiteX7" fmla="*/ 328664 w 1410270"/>
                <a:gd name="connsiteY7" fmla="*/ 466471 h 2188109"/>
                <a:gd name="connsiteX8" fmla="*/ 373403 w 1410270"/>
                <a:gd name="connsiteY8" fmla="*/ 245790 h 2188109"/>
                <a:gd name="connsiteX9" fmla="*/ 470688 w 1410270"/>
                <a:gd name="connsiteY9" fmla="*/ 348588 h 2188109"/>
                <a:gd name="connsiteX10" fmla="*/ 515838 w 1410270"/>
                <a:gd name="connsiteY10" fmla="*/ 126325 h 2188109"/>
                <a:gd name="connsiteX11" fmla="*/ 629089 w 1410270"/>
                <a:gd name="connsiteY11" fmla="*/ 287574 h 2188109"/>
                <a:gd name="connsiteX12" fmla="*/ 711088 w 1410270"/>
                <a:gd name="connsiteY12" fmla="*/ 0 h 2188109"/>
                <a:gd name="connsiteX13" fmla="*/ 793087 w 1410270"/>
                <a:gd name="connsiteY13" fmla="*/ 287574 h 2188109"/>
                <a:gd name="connsiteX14" fmla="*/ 911100 w 1410270"/>
                <a:gd name="connsiteY14" fmla="*/ 142994 h 2188109"/>
                <a:gd name="connsiteX15" fmla="*/ 951488 w 1410270"/>
                <a:gd name="connsiteY15" fmla="*/ 348588 h 2188109"/>
                <a:gd name="connsiteX16" fmla="*/ 1051154 w 1410270"/>
                <a:gd name="connsiteY16" fmla="*/ 250552 h 2188109"/>
                <a:gd name="connsiteX17" fmla="*/ 1093512 w 1410270"/>
                <a:gd name="connsiteY17" fmla="*/ 466471 h 2188109"/>
                <a:gd name="connsiteX18" fmla="*/ 1186434 w 1410270"/>
                <a:gd name="connsiteY18" fmla="*/ 391240 h 2188109"/>
                <a:gd name="connsiteX19" fmla="*/ 1209471 w 1410270"/>
                <a:gd name="connsiteY19" fmla="*/ 633177 h 2188109"/>
                <a:gd name="connsiteX20" fmla="*/ 1302309 w 1410270"/>
                <a:gd name="connsiteY20" fmla="*/ 597034 h 2188109"/>
                <a:gd name="connsiteX21" fmla="*/ 1291470 w 1410270"/>
                <a:gd name="connsiteY21" fmla="*/ 837352 h 2188109"/>
                <a:gd name="connsiteX22" fmla="*/ 1393590 w 1410270"/>
                <a:gd name="connsiteY22" fmla="*/ 832314 h 2188109"/>
                <a:gd name="connsiteX23" fmla="*/ 1333912 w 1410270"/>
                <a:gd name="connsiteY23" fmla="*/ 1065071 h 2188109"/>
                <a:gd name="connsiteX24" fmla="*/ 1410270 w 1410270"/>
                <a:gd name="connsiteY24" fmla="*/ 1182955 h 2188109"/>
                <a:gd name="connsiteX25" fmla="*/ 1333912 w 1410270"/>
                <a:gd name="connsiteY25" fmla="*/ 1300838 h 2188109"/>
                <a:gd name="connsiteX26" fmla="*/ 1386446 w 1410270"/>
                <a:gd name="connsiteY26" fmla="*/ 1443108 h 2188109"/>
                <a:gd name="connsiteX27" fmla="*/ 1291470 w 1410270"/>
                <a:gd name="connsiteY27" fmla="*/ 1528557 h 2188109"/>
                <a:gd name="connsiteX28" fmla="*/ 1316597 w 1410270"/>
                <a:gd name="connsiteY28" fmla="*/ 1685532 h 2188109"/>
                <a:gd name="connsiteX29" fmla="*/ 1209471 w 1410270"/>
                <a:gd name="connsiteY29" fmla="*/ 1732732 h 2188109"/>
                <a:gd name="connsiteX30" fmla="*/ 1205484 w 1410270"/>
                <a:gd name="connsiteY30" fmla="*/ 1893706 h 2188109"/>
                <a:gd name="connsiteX31" fmla="*/ 1093512 w 1410270"/>
                <a:gd name="connsiteY31" fmla="*/ 1899438 h 2188109"/>
                <a:gd name="connsiteX32" fmla="*/ 1060679 w 1410270"/>
                <a:gd name="connsiteY32" fmla="*/ 2053444 h 2188109"/>
                <a:gd name="connsiteX33" fmla="*/ 951488 w 1410270"/>
                <a:gd name="connsiteY33" fmla="*/ 2017321 h 2188109"/>
                <a:gd name="connsiteX34" fmla="*/ 892050 w 1410270"/>
                <a:gd name="connsiteY34" fmla="*/ 2153859 h 2188109"/>
                <a:gd name="connsiteX35" fmla="*/ 793087 w 1410270"/>
                <a:gd name="connsiteY35" fmla="*/ 2078335 h 2188109"/>
                <a:gd name="connsiteX36" fmla="*/ 711088 w 1410270"/>
                <a:gd name="connsiteY36" fmla="*/ 2188109 h 2188109"/>
                <a:gd name="connsiteX37" fmla="*/ 629089 w 1410270"/>
                <a:gd name="connsiteY37" fmla="*/ 2078335 h 2188109"/>
                <a:gd name="connsiteX38" fmla="*/ 530126 w 1410270"/>
                <a:gd name="connsiteY38" fmla="*/ 2153859 h 2188109"/>
                <a:gd name="connsiteX39" fmla="*/ 470688 w 1410270"/>
                <a:gd name="connsiteY39" fmla="*/ 2017321 h 2188109"/>
                <a:gd name="connsiteX40" fmla="*/ 361497 w 1410270"/>
                <a:gd name="connsiteY40" fmla="*/ 2053444 h 2188109"/>
                <a:gd name="connsiteX41" fmla="*/ 328664 w 1410270"/>
                <a:gd name="connsiteY41" fmla="*/ 1899438 h 2188109"/>
                <a:gd name="connsiteX42" fmla="*/ 216692 w 1410270"/>
                <a:gd name="connsiteY42" fmla="*/ 1893706 h 2188109"/>
                <a:gd name="connsiteX43" fmla="*/ 212705 w 1410270"/>
                <a:gd name="connsiteY43" fmla="*/ 1732732 h 2188109"/>
                <a:gd name="connsiteX44" fmla="*/ 105579 w 1410270"/>
                <a:gd name="connsiteY44" fmla="*/ 1685532 h 2188109"/>
                <a:gd name="connsiteX45" fmla="*/ 130706 w 1410270"/>
                <a:gd name="connsiteY45" fmla="*/ 1528557 h 2188109"/>
                <a:gd name="connsiteX46" fmla="*/ 35730 w 1410270"/>
                <a:gd name="connsiteY46" fmla="*/ 1443108 h 2188109"/>
                <a:gd name="connsiteX47" fmla="*/ 88264 w 1410270"/>
                <a:gd name="connsiteY47" fmla="*/ 1300838 h 2188109"/>
                <a:gd name="connsiteX48" fmla="*/ 0 w 1410270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386446 w 1426939"/>
                <a:gd name="connsiteY26" fmla="*/ 1443108 h 2188109"/>
                <a:gd name="connsiteX27" fmla="*/ 1291470 w 1426939"/>
                <a:gd name="connsiteY27" fmla="*/ 1528557 h 2188109"/>
                <a:gd name="connsiteX28" fmla="*/ 1316597 w 1426939"/>
                <a:gd name="connsiteY28" fmla="*/ 168553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105579 w 1426939"/>
                <a:gd name="connsiteY44" fmla="*/ 1685532 h 2188109"/>
                <a:gd name="connsiteX45" fmla="*/ 130706 w 1426939"/>
                <a:gd name="connsiteY45" fmla="*/ 1528557 h 2188109"/>
                <a:gd name="connsiteX46" fmla="*/ 35730 w 1426939"/>
                <a:gd name="connsiteY46" fmla="*/ 1443108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386446 w 1426939"/>
                <a:gd name="connsiteY26" fmla="*/ 1443108 h 2188109"/>
                <a:gd name="connsiteX27" fmla="*/ 1291470 w 1426939"/>
                <a:gd name="connsiteY27" fmla="*/ 1528557 h 2188109"/>
                <a:gd name="connsiteX28" fmla="*/ 1316597 w 1426939"/>
                <a:gd name="connsiteY28" fmla="*/ 168553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105579 w 1426939"/>
                <a:gd name="connsiteY44" fmla="*/ 168553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16597 w 1426939"/>
                <a:gd name="connsiteY28" fmla="*/ 168553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105579 w 1426939"/>
                <a:gd name="connsiteY44" fmla="*/ 168553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16597 w 1426939"/>
                <a:gd name="connsiteY28" fmla="*/ 168553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213079 w 1426939"/>
                <a:gd name="connsiteY32" fmla="*/ 1936762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439638 w 1426939"/>
                <a:gd name="connsiteY38" fmla="*/ 20776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1015875 w 1426939"/>
                <a:gd name="connsiteY34" fmla="*/ 2089565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439638 w 1426939"/>
                <a:gd name="connsiteY38" fmla="*/ 20776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1015875 w 1426939"/>
                <a:gd name="connsiteY34" fmla="*/ 2089565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583845 w 1426939"/>
                <a:gd name="connsiteY37" fmla="*/ 2116435 h 2188109"/>
                <a:gd name="connsiteX38" fmla="*/ 439638 w 1426939"/>
                <a:gd name="connsiteY38" fmla="*/ 20776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1015875 w 1426939"/>
                <a:gd name="connsiteY34" fmla="*/ 2089565 h 2188109"/>
                <a:gd name="connsiteX35" fmla="*/ 850237 w 1426939"/>
                <a:gd name="connsiteY35" fmla="*/ 2128341 h 2188109"/>
                <a:gd name="connsiteX36" fmla="*/ 711088 w 1426939"/>
                <a:gd name="connsiteY36" fmla="*/ 2188109 h 2188109"/>
                <a:gd name="connsiteX37" fmla="*/ 583845 w 1426939"/>
                <a:gd name="connsiteY37" fmla="*/ 2116435 h 2188109"/>
                <a:gd name="connsiteX38" fmla="*/ 439638 w 1426939"/>
                <a:gd name="connsiteY38" fmla="*/ 20776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426939" h="2188109">
                  <a:moveTo>
                    <a:pt x="0" y="1078180"/>
                  </a:moveTo>
                  <a:lnTo>
                    <a:pt x="88264" y="1065071"/>
                  </a:lnTo>
                  <a:lnTo>
                    <a:pt x="45255" y="829932"/>
                  </a:lnTo>
                  <a:lnTo>
                    <a:pt x="130706" y="837352"/>
                  </a:lnTo>
                  <a:lnTo>
                    <a:pt x="105579" y="613702"/>
                  </a:lnTo>
                  <a:lnTo>
                    <a:pt x="212705" y="633177"/>
                  </a:lnTo>
                  <a:lnTo>
                    <a:pt x="226217" y="407909"/>
                  </a:lnTo>
                  <a:lnTo>
                    <a:pt x="328664" y="466471"/>
                  </a:lnTo>
                  <a:lnTo>
                    <a:pt x="373403" y="245790"/>
                  </a:lnTo>
                  <a:lnTo>
                    <a:pt x="470688" y="348588"/>
                  </a:lnTo>
                  <a:lnTo>
                    <a:pt x="515838" y="126325"/>
                  </a:lnTo>
                  <a:lnTo>
                    <a:pt x="629089" y="287574"/>
                  </a:lnTo>
                  <a:lnTo>
                    <a:pt x="711088" y="0"/>
                  </a:lnTo>
                  <a:lnTo>
                    <a:pt x="793087" y="287574"/>
                  </a:lnTo>
                  <a:lnTo>
                    <a:pt x="911100" y="142994"/>
                  </a:lnTo>
                  <a:lnTo>
                    <a:pt x="951488" y="348588"/>
                  </a:lnTo>
                  <a:lnTo>
                    <a:pt x="1051154" y="250552"/>
                  </a:lnTo>
                  <a:lnTo>
                    <a:pt x="1093512" y="466471"/>
                  </a:lnTo>
                  <a:lnTo>
                    <a:pt x="1186434" y="391240"/>
                  </a:lnTo>
                  <a:lnTo>
                    <a:pt x="1209471" y="633177"/>
                  </a:lnTo>
                  <a:lnTo>
                    <a:pt x="1302309" y="597034"/>
                  </a:lnTo>
                  <a:lnTo>
                    <a:pt x="1291470" y="837352"/>
                  </a:lnTo>
                  <a:lnTo>
                    <a:pt x="1393590" y="832314"/>
                  </a:lnTo>
                  <a:lnTo>
                    <a:pt x="1333912" y="1065071"/>
                  </a:lnTo>
                  <a:lnTo>
                    <a:pt x="1426939" y="1092467"/>
                  </a:lnTo>
                  <a:lnTo>
                    <a:pt x="1333912" y="1300838"/>
                  </a:lnTo>
                  <a:lnTo>
                    <a:pt x="1417402" y="1352620"/>
                  </a:lnTo>
                  <a:lnTo>
                    <a:pt x="1291470" y="1528557"/>
                  </a:lnTo>
                  <a:lnTo>
                    <a:pt x="1340410" y="1590282"/>
                  </a:lnTo>
                  <a:lnTo>
                    <a:pt x="1209471" y="1732732"/>
                  </a:lnTo>
                  <a:lnTo>
                    <a:pt x="1245965" y="1827031"/>
                  </a:lnTo>
                  <a:lnTo>
                    <a:pt x="1093512" y="1899438"/>
                  </a:lnTo>
                  <a:lnTo>
                    <a:pt x="1165454" y="1946287"/>
                  </a:lnTo>
                  <a:lnTo>
                    <a:pt x="951488" y="2017321"/>
                  </a:lnTo>
                  <a:lnTo>
                    <a:pt x="1015875" y="2089565"/>
                  </a:lnTo>
                  <a:lnTo>
                    <a:pt x="850237" y="2128341"/>
                  </a:lnTo>
                  <a:lnTo>
                    <a:pt x="711088" y="2188109"/>
                  </a:lnTo>
                  <a:lnTo>
                    <a:pt x="583845" y="2116435"/>
                  </a:lnTo>
                  <a:lnTo>
                    <a:pt x="439638" y="2077659"/>
                  </a:lnTo>
                  <a:lnTo>
                    <a:pt x="470688" y="2017321"/>
                  </a:lnTo>
                  <a:lnTo>
                    <a:pt x="292440" y="1946288"/>
                  </a:lnTo>
                  <a:lnTo>
                    <a:pt x="328664" y="1899438"/>
                  </a:lnTo>
                  <a:lnTo>
                    <a:pt x="166686" y="1812744"/>
                  </a:lnTo>
                  <a:lnTo>
                    <a:pt x="212705" y="1732732"/>
                  </a:lnTo>
                  <a:lnTo>
                    <a:pt x="81766" y="1590282"/>
                  </a:lnTo>
                  <a:lnTo>
                    <a:pt x="130706" y="1528557"/>
                  </a:lnTo>
                  <a:lnTo>
                    <a:pt x="7155" y="1355001"/>
                  </a:lnTo>
                  <a:lnTo>
                    <a:pt x="88264" y="1300838"/>
                  </a:lnTo>
                  <a:lnTo>
                    <a:pt x="0" y="107818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CC00"/>
                </a:gs>
                <a:gs pos="100000">
                  <a:srgbClr val="0066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59" name="グループ化 558">
              <a:extLst>
                <a:ext uri="{FF2B5EF4-FFF2-40B4-BE49-F238E27FC236}">
                  <a16:creationId xmlns:a16="http://schemas.microsoft.com/office/drawing/2014/main" id="{4773C0A2-1837-4FED-BC42-3EB0D27673CB}"/>
                </a:ext>
              </a:extLst>
            </p:cNvPr>
            <p:cNvGrpSpPr/>
            <p:nvPr/>
          </p:nvGrpSpPr>
          <p:grpSpPr>
            <a:xfrm>
              <a:off x="4251778" y="2836160"/>
              <a:ext cx="1682637" cy="1480476"/>
              <a:chOff x="4251778" y="2836160"/>
              <a:chExt cx="1682637" cy="1480476"/>
            </a:xfrm>
          </p:grpSpPr>
          <p:grpSp>
            <p:nvGrpSpPr>
              <p:cNvPr id="560" name="グループ化 559">
                <a:extLst>
                  <a:ext uri="{FF2B5EF4-FFF2-40B4-BE49-F238E27FC236}">
                    <a16:creationId xmlns:a16="http://schemas.microsoft.com/office/drawing/2014/main" id="{BED20644-DC5D-4218-9855-4F7696F919A1}"/>
                  </a:ext>
                </a:extLst>
              </p:cNvPr>
              <p:cNvGrpSpPr/>
              <p:nvPr/>
            </p:nvGrpSpPr>
            <p:grpSpPr>
              <a:xfrm>
                <a:off x="4351908" y="3069815"/>
                <a:ext cx="529596" cy="520424"/>
                <a:chOff x="3936161" y="2848408"/>
                <a:chExt cx="1161182" cy="1141070"/>
              </a:xfrm>
              <a:gradFill>
                <a:gsLst>
                  <a:gs pos="0">
                    <a:srgbClr val="FFCCFF"/>
                  </a:gs>
                  <a:gs pos="100000">
                    <a:srgbClr val="FF3399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97" name="楕円 5">
                  <a:extLst>
                    <a:ext uri="{FF2B5EF4-FFF2-40B4-BE49-F238E27FC236}">
                      <a16:creationId xmlns:a16="http://schemas.microsoft.com/office/drawing/2014/main" id="{86432DD2-1C45-4CE6-808B-89F9A581C5D1}"/>
                    </a:ext>
                  </a:extLst>
                </p:cNvPr>
                <p:cNvSpPr/>
                <p:nvPr/>
              </p:nvSpPr>
              <p:spPr>
                <a:xfrm>
                  <a:off x="4398740" y="2848408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8" name="楕円 5">
                  <a:extLst>
                    <a:ext uri="{FF2B5EF4-FFF2-40B4-BE49-F238E27FC236}">
                      <a16:creationId xmlns:a16="http://schemas.microsoft.com/office/drawing/2014/main" id="{38E1499B-9AFF-4F3D-8F34-5F6FD611EEF2}"/>
                    </a:ext>
                  </a:extLst>
                </p:cNvPr>
                <p:cNvSpPr/>
                <p:nvPr/>
              </p:nvSpPr>
              <p:spPr>
                <a:xfrm rot="12600000">
                  <a:off x="4243959" y="3408887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9" name="楕円 5">
                  <a:extLst>
                    <a:ext uri="{FF2B5EF4-FFF2-40B4-BE49-F238E27FC236}">
                      <a16:creationId xmlns:a16="http://schemas.microsoft.com/office/drawing/2014/main" id="{4E704405-9DE9-48F5-B75A-54AFB9E8661C}"/>
                    </a:ext>
                  </a:extLst>
                </p:cNvPr>
                <p:cNvSpPr/>
                <p:nvPr/>
              </p:nvSpPr>
              <p:spPr>
                <a:xfrm rot="4500000">
                  <a:off x="4689035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0" name="楕円 5">
                  <a:extLst>
                    <a:ext uri="{FF2B5EF4-FFF2-40B4-BE49-F238E27FC236}">
                      <a16:creationId xmlns:a16="http://schemas.microsoft.com/office/drawing/2014/main" id="{B7F54554-D4BD-4177-AAF0-03BE26317798}"/>
                    </a:ext>
                  </a:extLst>
                </p:cNvPr>
                <p:cNvSpPr/>
                <p:nvPr/>
              </p:nvSpPr>
              <p:spPr>
                <a:xfrm rot="17100000">
                  <a:off x="4108444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1" name="楕円 5">
                  <a:extLst>
                    <a:ext uri="{FF2B5EF4-FFF2-40B4-BE49-F238E27FC236}">
                      <a16:creationId xmlns:a16="http://schemas.microsoft.com/office/drawing/2014/main" id="{9F77A9A1-1EBD-46CC-B3F7-0D5A779DE4D6}"/>
                    </a:ext>
                  </a:extLst>
                </p:cNvPr>
                <p:cNvSpPr/>
                <p:nvPr/>
              </p:nvSpPr>
              <p:spPr>
                <a:xfrm rot="9000000">
                  <a:off x="4553521" y="3408886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2" name="楕円 701">
                  <a:extLst>
                    <a:ext uri="{FF2B5EF4-FFF2-40B4-BE49-F238E27FC236}">
                      <a16:creationId xmlns:a16="http://schemas.microsoft.com/office/drawing/2014/main" id="{1A1ACAB1-4342-463C-8EE0-7B36BA1A7092}"/>
                    </a:ext>
                  </a:extLst>
                </p:cNvPr>
                <p:cNvSpPr/>
                <p:nvPr/>
              </p:nvSpPr>
              <p:spPr>
                <a:xfrm>
                  <a:off x="4475289" y="3426417"/>
                  <a:ext cx="62116" cy="6211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3" name="楕円 702">
                  <a:extLst>
                    <a:ext uri="{FF2B5EF4-FFF2-40B4-BE49-F238E27FC236}">
                      <a16:creationId xmlns:a16="http://schemas.microsoft.com/office/drawing/2014/main" id="{9A43722C-7DC6-4C76-BEFB-E20675DFED08}"/>
                    </a:ext>
                  </a:extLst>
                </p:cNvPr>
                <p:cNvSpPr/>
                <p:nvPr/>
              </p:nvSpPr>
              <p:spPr>
                <a:xfrm>
                  <a:off x="4496720" y="3364706"/>
                  <a:ext cx="95252" cy="95252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1" name="グループ化 560">
                <a:extLst>
                  <a:ext uri="{FF2B5EF4-FFF2-40B4-BE49-F238E27FC236}">
                    <a16:creationId xmlns:a16="http://schemas.microsoft.com/office/drawing/2014/main" id="{3647B225-5052-460A-A906-C2A84EC81B55}"/>
                  </a:ext>
                </a:extLst>
              </p:cNvPr>
              <p:cNvGrpSpPr/>
              <p:nvPr/>
            </p:nvGrpSpPr>
            <p:grpSpPr>
              <a:xfrm>
                <a:off x="5085391" y="3158731"/>
                <a:ext cx="529596" cy="520424"/>
                <a:chOff x="3936161" y="2848408"/>
                <a:chExt cx="1161182" cy="1141070"/>
              </a:xfrm>
              <a:gradFill>
                <a:gsLst>
                  <a:gs pos="0">
                    <a:srgbClr val="FF99CC"/>
                  </a:gs>
                  <a:gs pos="100000">
                    <a:srgbClr val="FF33CC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90" name="楕円 5">
                  <a:extLst>
                    <a:ext uri="{FF2B5EF4-FFF2-40B4-BE49-F238E27FC236}">
                      <a16:creationId xmlns:a16="http://schemas.microsoft.com/office/drawing/2014/main" id="{2E922B1C-8D9C-4C75-A895-F564A26FD611}"/>
                    </a:ext>
                  </a:extLst>
                </p:cNvPr>
                <p:cNvSpPr/>
                <p:nvPr/>
              </p:nvSpPr>
              <p:spPr>
                <a:xfrm>
                  <a:off x="4398740" y="2848408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1" name="楕円 5">
                  <a:extLst>
                    <a:ext uri="{FF2B5EF4-FFF2-40B4-BE49-F238E27FC236}">
                      <a16:creationId xmlns:a16="http://schemas.microsoft.com/office/drawing/2014/main" id="{2A0646F0-4912-4C06-8E67-ECA9A8A7060B}"/>
                    </a:ext>
                  </a:extLst>
                </p:cNvPr>
                <p:cNvSpPr/>
                <p:nvPr/>
              </p:nvSpPr>
              <p:spPr>
                <a:xfrm rot="12600000">
                  <a:off x="4243959" y="3408887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2" name="楕円 5">
                  <a:extLst>
                    <a:ext uri="{FF2B5EF4-FFF2-40B4-BE49-F238E27FC236}">
                      <a16:creationId xmlns:a16="http://schemas.microsoft.com/office/drawing/2014/main" id="{839C8361-7425-429A-8163-F32106B8BB64}"/>
                    </a:ext>
                  </a:extLst>
                </p:cNvPr>
                <p:cNvSpPr/>
                <p:nvPr/>
              </p:nvSpPr>
              <p:spPr>
                <a:xfrm rot="4500000">
                  <a:off x="4689035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3" name="楕円 5">
                  <a:extLst>
                    <a:ext uri="{FF2B5EF4-FFF2-40B4-BE49-F238E27FC236}">
                      <a16:creationId xmlns:a16="http://schemas.microsoft.com/office/drawing/2014/main" id="{7055B2BE-7A6B-461B-A5CC-1E19B17E8248}"/>
                    </a:ext>
                  </a:extLst>
                </p:cNvPr>
                <p:cNvSpPr/>
                <p:nvPr/>
              </p:nvSpPr>
              <p:spPr>
                <a:xfrm rot="17100000">
                  <a:off x="4108444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4" name="楕円 5">
                  <a:extLst>
                    <a:ext uri="{FF2B5EF4-FFF2-40B4-BE49-F238E27FC236}">
                      <a16:creationId xmlns:a16="http://schemas.microsoft.com/office/drawing/2014/main" id="{214A8562-C059-4C0A-A78A-AB01999C0F13}"/>
                    </a:ext>
                  </a:extLst>
                </p:cNvPr>
                <p:cNvSpPr/>
                <p:nvPr/>
              </p:nvSpPr>
              <p:spPr>
                <a:xfrm rot="9000000">
                  <a:off x="4553521" y="3408886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5" name="楕円 694">
                  <a:extLst>
                    <a:ext uri="{FF2B5EF4-FFF2-40B4-BE49-F238E27FC236}">
                      <a16:creationId xmlns:a16="http://schemas.microsoft.com/office/drawing/2014/main" id="{90B5C90A-6FD1-43E9-A660-93D226D983E9}"/>
                    </a:ext>
                  </a:extLst>
                </p:cNvPr>
                <p:cNvSpPr/>
                <p:nvPr/>
              </p:nvSpPr>
              <p:spPr>
                <a:xfrm>
                  <a:off x="4475289" y="3426417"/>
                  <a:ext cx="62116" cy="6211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6" name="楕円 695">
                  <a:extLst>
                    <a:ext uri="{FF2B5EF4-FFF2-40B4-BE49-F238E27FC236}">
                      <a16:creationId xmlns:a16="http://schemas.microsoft.com/office/drawing/2014/main" id="{FC061EE0-9E11-4723-B451-1EE4C11947DA}"/>
                    </a:ext>
                  </a:extLst>
                </p:cNvPr>
                <p:cNvSpPr/>
                <p:nvPr/>
              </p:nvSpPr>
              <p:spPr>
                <a:xfrm>
                  <a:off x="4496720" y="3364706"/>
                  <a:ext cx="95252" cy="95252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2" name="グループ化 561">
                <a:extLst>
                  <a:ext uri="{FF2B5EF4-FFF2-40B4-BE49-F238E27FC236}">
                    <a16:creationId xmlns:a16="http://schemas.microsoft.com/office/drawing/2014/main" id="{EF246B03-3E97-4AA5-86AF-ADDCBE370EBC}"/>
                  </a:ext>
                </a:extLst>
              </p:cNvPr>
              <p:cNvGrpSpPr/>
              <p:nvPr/>
            </p:nvGrpSpPr>
            <p:grpSpPr>
              <a:xfrm rot="1800000">
                <a:off x="4251778" y="3406852"/>
                <a:ext cx="529596" cy="520424"/>
                <a:chOff x="3936161" y="2848408"/>
                <a:chExt cx="1161182" cy="1141070"/>
              </a:xfrm>
              <a:gradFill>
                <a:gsLst>
                  <a:gs pos="0">
                    <a:srgbClr val="FFCCFF"/>
                  </a:gs>
                  <a:gs pos="100000">
                    <a:srgbClr val="FF3399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83" name="楕円 5">
                  <a:extLst>
                    <a:ext uri="{FF2B5EF4-FFF2-40B4-BE49-F238E27FC236}">
                      <a16:creationId xmlns:a16="http://schemas.microsoft.com/office/drawing/2014/main" id="{A6563C5D-E4A2-4B6F-8051-43E1EC262A4D}"/>
                    </a:ext>
                  </a:extLst>
                </p:cNvPr>
                <p:cNvSpPr/>
                <p:nvPr/>
              </p:nvSpPr>
              <p:spPr>
                <a:xfrm>
                  <a:off x="4398740" y="2848408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4" name="楕円 5">
                  <a:extLst>
                    <a:ext uri="{FF2B5EF4-FFF2-40B4-BE49-F238E27FC236}">
                      <a16:creationId xmlns:a16="http://schemas.microsoft.com/office/drawing/2014/main" id="{DBD6BB6C-32E5-45D8-A142-41451AC56502}"/>
                    </a:ext>
                  </a:extLst>
                </p:cNvPr>
                <p:cNvSpPr/>
                <p:nvPr/>
              </p:nvSpPr>
              <p:spPr>
                <a:xfrm rot="12600000">
                  <a:off x="4243959" y="3408887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5" name="楕円 5">
                  <a:extLst>
                    <a:ext uri="{FF2B5EF4-FFF2-40B4-BE49-F238E27FC236}">
                      <a16:creationId xmlns:a16="http://schemas.microsoft.com/office/drawing/2014/main" id="{F964827E-9C5C-47A1-BE24-00F79F6491EF}"/>
                    </a:ext>
                  </a:extLst>
                </p:cNvPr>
                <p:cNvSpPr/>
                <p:nvPr/>
              </p:nvSpPr>
              <p:spPr>
                <a:xfrm rot="4500000">
                  <a:off x="4689035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6" name="楕円 5">
                  <a:extLst>
                    <a:ext uri="{FF2B5EF4-FFF2-40B4-BE49-F238E27FC236}">
                      <a16:creationId xmlns:a16="http://schemas.microsoft.com/office/drawing/2014/main" id="{C09F793B-A78E-407F-95C3-8887C1C35B9A}"/>
                    </a:ext>
                  </a:extLst>
                </p:cNvPr>
                <p:cNvSpPr/>
                <p:nvPr/>
              </p:nvSpPr>
              <p:spPr>
                <a:xfrm rot="17100000">
                  <a:off x="4108444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7" name="楕円 5">
                  <a:extLst>
                    <a:ext uri="{FF2B5EF4-FFF2-40B4-BE49-F238E27FC236}">
                      <a16:creationId xmlns:a16="http://schemas.microsoft.com/office/drawing/2014/main" id="{18A4FE98-B36A-4F55-923B-1B7029E62EAC}"/>
                    </a:ext>
                  </a:extLst>
                </p:cNvPr>
                <p:cNvSpPr/>
                <p:nvPr/>
              </p:nvSpPr>
              <p:spPr>
                <a:xfrm rot="9000000">
                  <a:off x="4553521" y="3408886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8" name="楕円 687">
                  <a:extLst>
                    <a:ext uri="{FF2B5EF4-FFF2-40B4-BE49-F238E27FC236}">
                      <a16:creationId xmlns:a16="http://schemas.microsoft.com/office/drawing/2014/main" id="{4C92FFC7-FE10-4DFD-91AF-0F87C6B3A80B}"/>
                    </a:ext>
                  </a:extLst>
                </p:cNvPr>
                <p:cNvSpPr/>
                <p:nvPr/>
              </p:nvSpPr>
              <p:spPr>
                <a:xfrm>
                  <a:off x="4475289" y="3426417"/>
                  <a:ext cx="62116" cy="6211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9" name="楕円 688">
                  <a:extLst>
                    <a:ext uri="{FF2B5EF4-FFF2-40B4-BE49-F238E27FC236}">
                      <a16:creationId xmlns:a16="http://schemas.microsoft.com/office/drawing/2014/main" id="{7875B1C6-8674-4A67-BE1D-F563B1371BED}"/>
                    </a:ext>
                  </a:extLst>
                </p:cNvPr>
                <p:cNvSpPr/>
                <p:nvPr/>
              </p:nvSpPr>
              <p:spPr>
                <a:xfrm>
                  <a:off x="4496720" y="3364706"/>
                  <a:ext cx="95252" cy="95252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3" name="グループ化 562">
                <a:extLst>
                  <a:ext uri="{FF2B5EF4-FFF2-40B4-BE49-F238E27FC236}">
                    <a16:creationId xmlns:a16="http://schemas.microsoft.com/office/drawing/2014/main" id="{C5C36A1E-67A6-44FA-B890-C0A7FA89BAFD}"/>
                  </a:ext>
                </a:extLst>
              </p:cNvPr>
              <p:cNvGrpSpPr/>
              <p:nvPr/>
            </p:nvGrpSpPr>
            <p:grpSpPr>
              <a:xfrm rot="1800000">
                <a:off x="4805867" y="3424645"/>
                <a:ext cx="529596" cy="520424"/>
                <a:chOff x="3936161" y="2848408"/>
                <a:chExt cx="1161182" cy="1141070"/>
              </a:xfrm>
              <a:gradFill>
                <a:gsLst>
                  <a:gs pos="0">
                    <a:srgbClr val="FF99CC"/>
                  </a:gs>
                  <a:gs pos="100000">
                    <a:srgbClr val="FF33CC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76" name="楕円 5">
                  <a:extLst>
                    <a:ext uri="{FF2B5EF4-FFF2-40B4-BE49-F238E27FC236}">
                      <a16:creationId xmlns:a16="http://schemas.microsoft.com/office/drawing/2014/main" id="{C6056208-9A68-4FFA-8D0A-2839EEBA0C91}"/>
                    </a:ext>
                  </a:extLst>
                </p:cNvPr>
                <p:cNvSpPr/>
                <p:nvPr/>
              </p:nvSpPr>
              <p:spPr>
                <a:xfrm>
                  <a:off x="4398740" y="2848408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7" name="楕円 5">
                  <a:extLst>
                    <a:ext uri="{FF2B5EF4-FFF2-40B4-BE49-F238E27FC236}">
                      <a16:creationId xmlns:a16="http://schemas.microsoft.com/office/drawing/2014/main" id="{0C9792FD-0ED1-473E-A771-AFF366853CA0}"/>
                    </a:ext>
                  </a:extLst>
                </p:cNvPr>
                <p:cNvSpPr/>
                <p:nvPr/>
              </p:nvSpPr>
              <p:spPr>
                <a:xfrm rot="12600000">
                  <a:off x="4243959" y="3408887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8" name="楕円 5">
                  <a:extLst>
                    <a:ext uri="{FF2B5EF4-FFF2-40B4-BE49-F238E27FC236}">
                      <a16:creationId xmlns:a16="http://schemas.microsoft.com/office/drawing/2014/main" id="{FBA5F416-DFE6-4089-A19E-67D1314E344F}"/>
                    </a:ext>
                  </a:extLst>
                </p:cNvPr>
                <p:cNvSpPr/>
                <p:nvPr/>
              </p:nvSpPr>
              <p:spPr>
                <a:xfrm rot="4500000">
                  <a:off x="4689035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9" name="楕円 5">
                  <a:extLst>
                    <a:ext uri="{FF2B5EF4-FFF2-40B4-BE49-F238E27FC236}">
                      <a16:creationId xmlns:a16="http://schemas.microsoft.com/office/drawing/2014/main" id="{9ACA6737-CA8D-46EA-BA15-B635740EA609}"/>
                    </a:ext>
                  </a:extLst>
                </p:cNvPr>
                <p:cNvSpPr/>
                <p:nvPr/>
              </p:nvSpPr>
              <p:spPr>
                <a:xfrm rot="17100000">
                  <a:off x="4108444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0" name="楕円 5">
                  <a:extLst>
                    <a:ext uri="{FF2B5EF4-FFF2-40B4-BE49-F238E27FC236}">
                      <a16:creationId xmlns:a16="http://schemas.microsoft.com/office/drawing/2014/main" id="{87D5A5E5-A6FD-4031-ADDC-123D519823C4}"/>
                    </a:ext>
                  </a:extLst>
                </p:cNvPr>
                <p:cNvSpPr/>
                <p:nvPr/>
              </p:nvSpPr>
              <p:spPr>
                <a:xfrm rot="9000000">
                  <a:off x="4553521" y="3408886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1" name="楕円 680">
                  <a:extLst>
                    <a:ext uri="{FF2B5EF4-FFF2-40B4-BE49-F238E27FC236}">
                      <a16:creationId xmlns:a16="http://schemas.microsoft.com/office/drawing/2014/main" id="{1AB08462-56F8-4C03-9FFF-64B92EC4C1BD}"/>
                    </a:ext>
                  </a:extLst>
                </p:cNvPr>
                <p:cNvSpPr/>
                <p:nvPr/>
              </p:nvSpPr>
              <p:spPr>
                <a:xfrm>
                  <a:off x="4475289" y="3426417"/>
                  <a:ext cx="62116" cy="6211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2" name="楕円 681">
                  <a:extLst>
                    <a:ext uri="{FF2B5EF4-FFF2-40B4-BE49-F238E27FC236}">
                      <a16:creationId xmlns:a16="http://schemas.microsoft.com/office/drawing/2014/main" id="{A7BDD1A4-8441-43C0-A5CF-EDBA286EB4E1}"/>
                    </a:ext>
                  </a:extLst>
                </p:cNvPr>
                <p:cNvSpPr/>
                <p:nvPr/>
              </p:nvSpPr>
              <p:spPr>
                <a:xfrm>
                  <a:off x="4496720" y="3364706"/>
                  <a:ext cx="95252" cy="95252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4" name="グループ化 563">
                <a:extLst>
                  <a:ext uri="{FF2B5EF4-FFF2-40B4-BE49-F238E27FC236}">
                    <a16:creationId xmlns:a16="http://schemas.microsoft.com/office/drawing/2014/main" id="{A74E3A73-63DE-44AC-88CD-F44D8875F897}"/>
                  </a:ext>
                </a:extLst>
              </p:cNvPr>
              <p:cNvGrpSpPr/>
              <p:nvPr/>
            </p:nvGrpSpPr>
            <p:grpSpPr>
              <a:xfrm rot="19800000">
                <a:off x="5300044" y="3331460"/>
                <a:ext cx="529596" cy="520424"/>
                <a:chOff x="3936161" y="2848408"/>
                <a:chExt cx="1161182" cy="1141070"/>
              </a:xfrm>
              <a:gradFill>
                <a:gsLst>
                  <a:gs pos="0">
                    <a:srgbClr val="FFCCFF"/>
                  </a:gs>
                  <a:gs pos="100000">
                    <a:srgbClr val="FF3399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69" name="楕円 5">
                  <a:extLst>
                    <a:ext uri="{FF2B5EF4-FFF2-40B4-BE49-F238E27FC236}">
                      <a16:creationId xmlns:a16="http://schemas.microsoft.com/office/drawing/2014/main" id="{2B813B7B-6D64-4D09-94FB-75EAC64119C0}"/>
                    </a:ext>
                  </a:extLst>
                </p:cNvPr>
                <p:cNvSpPr/>
                <p:nvPr/>
              </p:nvSpPr>
              <p:spPr>
                <a:xfrm>
                  <a:off x="4398740" y="2848408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0" name="楕円 5">
                  <a:extLst>
                    <a:ext uri="{FF2B5EF4-FFF2-40B4-BE49-F238E27FC236}">
                      <a16:creationId xmlns:a16="http://schemas.microsoft.com/office/drawing/2014/main" id="{E697175E-65C6-4434-8357-910795A28465}"/>
                    </a:ext>
                  </a:extLst>
                </p:cNvPr>
                <p:cNvSpPr/>
                <p:nvPr/>
              </p:nvSpPr>
              <p:spPr>
                <a:xfrm rot="12600000">
                  <a:off x="4243959" y="3408887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1" name="楕円 5">
                  <a:extLst>
                    <a:ext uri="{FF2B5EF4-FFF2-40B4-BE49-F238E27FC236}">
                      <a16:creationId xmlns:a16="http://schemas.microsoft.com/office/drawing/2014/main" id="{014B694F-4E9D-4897-B3CD-ACD6EC588334}"/>
                    </a:ext>
                  </a:extLst>
                </p:cNvPr>
                <p:cNvSpPr/>
                <p:nvPr/>
              </p:nvSpPr>
              <p:spPr>
                <a:xfrm rot="4500000">
                  <a:off x="4689035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2" name="楕円 5">
                  <a:extLst>
                    <a:ext uri="{FF2B5EF4-FFF2-40B4-BE49-F238E27FC236}">
                      <a16:creationId xmlns:a16="http://schemas.microsoft.com/office/drawing/2014/main" id="{8913CFC5-96FD-467D-828C-904679A6043F}"/>
                    </a:ext>
                  </a:extLst>
                </p:cNvPr>
                <p:cNvSpPr/>
                <p:nvPr/>
              </p:nvSpPr>
              <p:spPr>
                <a:xfrm rot="17100000">
                  <a:off x="4108444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3" name="楕円 5">
                  <a:extLst>
                    <a:ext uri="{FF2B5EF4-FFF2-40B4-BE49-F238E27FC236}">
                      <a16:creationId xmlns:a16="http://schemas.microsoft.com/office/drawing/2014/main" id="{246546C8-DDB7-4729-970D-37B4EF87D1E3}"/>
                    </a:ext>
                  </a:extLst>
                </p:cNvPr>
                <p:cNvSpPr/>
                <p:nvPr/>
              </p:nvSpPr>
              <p:spPr>
                <a:xfrm rot="9000000">
                  <a:off x="4553521" y="3408886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4" name="楕円 673">
                  <a:extLst>
                    <a:ext uri="{FF2B5EF4-FFF2-40B4-BE49-F238E27FC236}">
                      <a16:creationId xmlns:a16="http://schemas.microsoft.com/office/drawing/2014/main" id="{E5CE55C6-5FBC-40FF-99F1-031235C68DC9}"/>
                    </a:ext>
                  </a:extLst>
                </p:cNvPr>
                <p:cNvSpPr/>
                <p:nvPr/>
              </p:nvSpPr>
              <p:spPr>
                <a:xfrm>
                  <a:off x="4475289" y="3426417"/>
                  <a:ext cx="62116" cy="6211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5" name="楕円 674">
                  <a:extLst>
                    <a:ext uri="{FF2B5EF4-FFF2-40B4-BE49-F238E27FC236}">
                      <a16:creationId xmlns:a16="http://schemas.microsoft.com/office/drawing/2014/main" id="{F359185C-A8BD-49A0-9D77-20278F2A6969}"/>
                    </a:ext>
                  </a:extLst>
                </p:cNvPr>
                <p:cNvSpPr/>
                <p:nvPr/>
              </p:nvSpPr>
              <p:spPr>
                <a:xfrm>
                  <a:off x="4496720" y="3364706"/>
                  <a:ext cx="95252" cy="95252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5" name="グループ化 564">
                <a:extLst>
                  <a:ext uri="{FF2B5EF4-FFF2-40B4-BE49-F238E27FC236}">
                    <a16:creationId xmlns:a16="http://schemas.microsoft.com/office/drawing/2014/main" id="{F5A6ED0C-75B3-426B-9FA1-62AEDF5D77BC}"/>
                  </a:ext>
                </a:extLst>
              </p:cNvPr>
              <p:cNvGrpSpPr/>
              <p:nvPr/>
            </p:nvGrpSpPr>
            <p:grpSpPr>
              <a:xfrm rot="19800000">
                <a:off x="4542806" y="3331460"/>
                <a:ext cx="529596" cy="520424"/>
                <a:chOff x="3936161" y="2848408"/>
                <a:chExt cx="1161182" cy="1141070"/>
              </a:xfrm>
              <a:gradFill>
                <a:gsLst>
                  <a:gs pos="0">
                    <a:schemeClr val="bg1"/>
                  </a:gs>
                  <a:gs pos="100000">
                    <a:srgbClr val="FF99CC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62" name="楕円 5">
                  <a:extLst>
                    <a:ext uri="{FF2B5EF4-FFF2-40B4-BE49-F238E27FC236}">
                      <a16:creationId xmlns:a16="http://schemas.microsoft.com/office/drawing/2014/main" id="{4A56E226-8A97-4604-B0F9-0669200D972B}"/>
                    </a:ext>
                  </a:extLst>
                </p:cNvPr>
                <p:cNvSpPr/>
                <p:nvPr/>
              </p:nvSpPr>
              <p:spPr>
                <a:xfrm>
                  <a:off x="4398740" y="2848408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3" name="楕円 5">
                  <a:extLst>
                    <a:ext uri="{FF2B5EF4-FFF2-40B4-BE49-F238E27FC236}">
                      <a16:creationId xmlns:a16="http://schemas.microsoft.com/office/drawing/2014/main" id="{CE61A98D-A2A0-494D-9140-739218916F08}"/>
                    </a:ext>
                  </a:extLst>
                </p:cNvPr>
                <p:cNvSpPr/>
                <p:nvPr/>
              </p:nvSpPr>
              <p:spPr>
                <a:xfrm rot="12600000">
                  <a:off x="4243959" y="3408887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4" name="楕円 5">
                  <a:extLst>
                    <a:ext uri="{FF2B5EF4-FFF2-40B4-BE49-F238E27FC236}">
                      <a16:creationId xmlns:a16="http://schemas.microsoft.com/office/drawing/2014/main" id="{9883441F-AF2A-4083-8395-337C05B12182}"/>
                    </a:ext>
                  </a:extLst>
                </p:cNvPr>
                <p:cNvSpPr/>
                <p:nvPr/>
              </p:nvSpPr>
              <p:spPr>
                <a:xfrm rot="4500000">
                  <a:off x="4689035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5" name="楕円 5">
                  <a:extLst>
                    <a:ext uri="{FF2B5EF4-FFF2-40B4-BE49-F238E27FC236}">
                      <a16:creationId xmlns:a16="http://schemas.microsoft.com/office/drawing/2014/main" id="{0C1AA81B-FE76-461E-84F0-4833320C0DB4}"/>
                    </a:ext>
                  </a:extLst>
                </p:cNvPr>
                <p:cNvSpPr/>
                <p:nvPr/>
              </p:nvSpPr>
              <p:spPr>
                <a:xfrm rot="17100000">
                  <a:off x="4108444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6" name="楕円 5">
                  <a:extLst>
                    <a:ext uri="{FF2B5EF4-FFF2-40B4-BE49-F238E27FC236}">
                      <a16:creationId xmlns:a16="http://schemas.microsoft.com/office/drawing/2014/main" id="{ACD4938A-5F8D-4872-A16E-C2238858DB42}"/>
                    </a:ext>
                  </a:extLst>
                </p:cNvPr>
                <p:cNvSpPr/>
                <p:nvPr/>
              </p:nvSpPr>
              <p:spPr>
                <a:xfrm rot="9000000">
                  <a:off x="4553521" y="3408886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7" name="楕円 666">
                  <a:extLst>
                    <a:ext uri="{FF2B5EF4-FFF2-40B4-BE49-F238E27FC236}">
                      <a16:creationId xmlns:a16="http://schemas.microsoft.com/office/drawing/2014/main" id="{A936CC76-B8C3-446D-A386-C463D6D95F13}"/>
                    </a:ext>
                  </a:extLst>
                </p:cNvPr>
                <p:cNvSpPr/>
                <p:nvPr/>
              </p:nvSpPr>
              <p:spPr>
                <a:xfrm>
                  <a:off x="4475289" y="3426417"/>
                  <a:ext cx="62116" cy="6211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8" name="楕円 667">
                  <a:extLst>
                    <a:ext uri="{FF2B5EF4-FFF2-40B4-BE49-F238E27FC236}">
                      <a16:creationId xmlns:a16="http://schemas.microsoft.com/office/drawing/2014/main" id="{B7FC1356-535B-490B-BCC2-51A4F9CD785A}"/>
                    </a:ext>
                  </a:extLst>
                </p:cNvPr>
                <p:cNvSpPr/>
                <p:nvPr/>
              </p:nvSpPr>
              <p:spPr>
                <a:xfrm>
                  <a:off x="4496720" y="3364706"/>
                  <a:ext cx="95252" cy="95252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6" name="グループ化 565">
                <a:extLst>
                  <a:ext uri="{FF2B5EF4-FFF2-40B4-BE49-F238E27FC236}">
                    <a16:creationId xmlns:a16="http://schemas.microsoft.com/office/drawing/2014/main" id="{E9F10719-19EC-41FD-986B-F74F14997C81}"/>
                  </a:ext>
                </a:extLst>
              </p:cNvPr>
              <p:cNvGrpSpPr/>
              <p:nvPr/>
            </p:nvGrpSpPr>
            <p:grpSpPr>
              <a:xfrm rot="19800000">
                <a:off x="4740580" y="2878690"/>
                <a:ext cx="529596" cy="520424"/>
                <a:chOff x="3936161" y="2848408"/>
                <a:chExt cx="1161182" cy="1141070"/>
              </a:xfrm>
              <a:gradFill>
                <a:gsLst>
                  <a:gs pos="0">
                    <a:srgbClr val="FF99CC"/>
                  </a:gs>
                  <a:gs pos="100000">
                    <a:srgbClr val="FF33CC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55" name="楕円 5">
                  <a:extLst>
                    <a:ext uri="{FF2B5EF4-FFF2-40B4-BE49-F238E27FC236}">
                      <a16:creationId xmlns:a16="http://schemas.microsoft.com/office/drawing/2014/main" id="{1C59C6D2-A3D3-400E-A392-6F4CB6472357}"/>
                    </a:ext>
                  </a:extLst>
                </p:cNvPr>
                <p:cNvSpPr/>
                <p:nvPr/>
              </p:nvSpPr>
              <p:spPr>
                <a:xfrm>
                  <a:off x="4398740" y="2848408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6" name="楕円 5">
                  <a:extLst>
                    <a:ext uri="{FF2B5EF4-FFF2-40B4-BE49-F238E27FC236}">
                      <a16:creationId xmlns:a16="http://schemas.microsoft.com/office/drawing/2014/main" id="{3DD747C3-AC0D-4E11-89FC-1F3AB4AD48F2}"/>
                    </a:ext>
                  </a:extLst>
                </p:cNvPr>
                <p:cNvSpPr/>
                <p:nvPr/>
              </p:nvSpPr>
              <p:spPr>
                <a:xfrm rot="12600000">
                  <a:off x="4243959" y="3408887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7" name="楕円 5">
                  <a:extLst>
                    <a:ext uri="{FF2B5EF4-FFF2-40B4-BE49-F238E27FC236}">
                      <a16:creationId xmlns:a16="http://schemas.microsoft.com/office/drawing/2014/main" id="{85E2BBBD-C78C-4009-8308-A873B4286FB4}"/>
                    </a:ext>
                  </a:extLst>
                </p:cNvPr>
                <p:cNvSpPr/>
                <p:nvPr/>
              </p:nvSpPr>
              <p:spPr>
                <a:xfrm rot="4500000">
                  <a:off x="4689035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8" name="楕円 5">
                  <a:extLst>
                    <a:ext uri="{FF2B5EF4-FFF2-40B4-BE49-F238E27FC236}">
                      <a16:creationId xmlns:a16="http://schemas.microsoft.com/office/drawing/2014/main" id="{06C73746-AEF5-45B7-BA0E-EE596FB91761}"/>
                    </a:ext>
                  </a:extLst>
                </p:cNvPr>
                <p:cNvSpPr/>
                <p:nvPr/>
              </p:nvSpPr>
              <p:spPr>
                <a:xfrm rot="17100000">
                  <a:off x="4108444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9" name="楕円 5">
                  <a:extLst>
                    <a:ext uri="{FF2B5EF4-FFF2-40B4-BE49-F238E27FC236}">
                      <a16:creationId xmlns:a16="http://schemas.microsoft.com/office/drawing/2014/main" id="{A1F538F9-3914-4974-817E-7D4A8941C273}"/>
                    </a:ext>
                  </a:extLst>
                </p:cNvPr>
                <p:cNvSpPr/>
                <p:nvPr/>
              </p:nvSpPr>
              <p:spPr>
                <a:xfrm rot="9000000">
                  <a:off x="4553521" y="3408886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0" name="楕円 659">
                  <a:extLst>
                    <a:ext uri="{FF2B5EF4-FFF2-40B4-BE49-F238E27FC236}">
                      <a16:creationId xmlns:a16="http://schemas.microsoft.com/office/drawing/2014/main" id="{D086513F-FFA8-4DEA-A120-64990468AB44}"/>
                    </a:ext>
                  </a:extLst>
                </p:cNvPr>
                <p:cNvSpPr/>
                <p:nvPr/>
              </p:nvSpPr>
              <p:spPr>
                <a:xfrm>
                  <a:off x="4475289" y="3426417"/>
                  <a:ext cx="62116" cy="6211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1" name="楕円 660">
                  <a:extLst>
                    <a:ext uri="{FF2B5EF4-FFF2-40B4-BE49-F238E27FC236}">
                      <a16:creationId xmlns:a16="http://schemas.microsoft.com/office/drawing/2014/main" id="{84EE156A-AC31-4783-AE30-3913F049C801}"/>
                    </a:ext>
                  </a:extLst>
                </p:cNvPr>
                <p:cNvSpPr/>
                <p:nvPr/>
              </p:nvSpPr>
              <p:spPr>
                <a:xfrm>
                  <a:off x="4496720" y="3364706"/>
                  <a:ext cx="95252" cy="95252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7" name="グループ化 566">
                <a:extLst>
                  <a:ext uri="{FF2B5EF4-FFF2-40B4-BE49-F238E27FC236}">
                    <a16:creationId xmlns:a16="http://schemas.microsoft.com/office/drawing/2014/main" id="{5043B589-5FB9-4915-9D81-0D0EAE55348A}"/>
                  </a:ext>
                </a:extLst>
              </p:cNvPr>
              <p:cNvGrpSpPr/>
              <p:nvPr/>
            </p:nvGrpSpPr>
            <p:grpSpPr>
              <a:xfrm>
                <a:off x="5127611" y="2858202"/>
                <a:ext cx="529596" cy="520424"/>
                <a:chOff x="3936161" y="2848408"/>
                <a:chExt cx="1161182" cy="1141070"/>
              </a:xfrm>
              <a:gradFill>
                <a:gsLst>
                  <a:gs pos="0">
                    <a:schemeClr val="bg1"/>
                  </a:gs>
                  <a:gs pos="100000">
                    <a:srgbClr val="FF99CC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48" name="楕円 5">
                  <a:extLst>
                    <a:ext uri="{FF2B5EF4-FFF2-40B4-BE49-F238E27FC236}">
                      <a16:creationId xmlns:a16="http://schemas.microsoft.com/office/drawing/2014/main" id="{FCF1824F-287F-42B4-8803-CA030C15AA2F}"/>
                    </a:ext>
                  </a:extLst>
                </p:cNvPr>
                <p:cNvSpPr/>
                <p:nvPr/>
              </p:nvSpPr>
              <p:spPr>
                <a:xfrm>
                  <a:off x="4398740" y="2848408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9" name="楕円 5">
                  <a:extLst>
                    <a:ext uri="{FF2B5EF4-FFF2-40B4-BE49-F238E27FC236}">
                      <a16:creationId xmlns:a16="http://schemas.microsoft.com/office/drawing/2014/main" id="{1204871D-E689-443E-9B05-944004D95F07}"/>
                    </a:ext>
                  </a:extLst>
                </p:cNvPr>
                <p:cNvSpPr/>
                <p:nvPr/>
              </p:nvSpPr>
              <p:spPr>
                <a:xfrm rot="12600000">
                  <a:off x="4243959" y="3408887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0" name="楕円 5">
                  <a:extLst>
                    <a:ext uri="{FF2B5EF4-FFF2-40B4-BE49-F238E27FC236}">
                      <a16:creationId xmlns:a16="http://schemas.microsoft.com/office/drawing/2014/main" id="{C4B247D2-947A-4EB1-9628-26692C796630}"/>
                    </a:ext>
                  </a:extLst>
                </p:cNvPr>
                <p:cNvSpPr/>
                <p:nvPr/>
              </p:nvSpPr>
              <p:spPr>
                <a:xfrm rot="4500000">
                  <a:off x="4689035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1" name="楕円 5">
                  <a:extLst>
                    <a:ext uri="{FF2B5EF4-FFF2-40B4-BE49-F238E27FC236}">
                      <a16:creationId xmlns:a16="http://schemas.microsoft.com/office/drawing/2014/main" id="{A785C376-ED2D-4D80-A6D7-F519E1C0B907}"/>
                    </a:ext>
                  </a:extLst>
                </p:cNvPr>
                <p:cNvSpPr/>
                <p:nvPr/>
              </p:nvSpPr>
              <p:spPr>
                <a:xfrm rot="17100000">
                  <a:off x="4108444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2" name="楕円 5">
                  <a:extLst>
                    <a:ext uri="{FF2B5EF4-FFF2-40B4-BE49-F238E27FC236}">
                      <a16:creationId xmlns:a16="http://schemas.microsoft.com/office/drawing/2014/main" id="{99C4789D-6E37-4587-BA80-9BC5B645F9B1}"/>
                    </a:ext>
                  </a:extLst>
                </p:cNvPr>
                <p:cNvSpPr/>
                <p:nvPr/>
              </p:nvSpPr>
              <p:spPr>
                <a:xfrm rot="9000000">
                  <a:off x="4553521" y="3408886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3" name="楕円 652">
                  <a:extLst>
                    <a:ext uri="{FF2B5EF4-FFF2-40B4-BE49-F238E27FC236}">
                      <a16:creationId xmlns:a16="http://schemas.microsoft.com/office/drawing/2014/main" id="{7FC5ED3C-78F3-4621-8E8A-F4C18D0605A2}"/>
                    </a:ext>
                  </a:extLst>
                </p:cNvPr>
                <p:cNvSpPr/>
                <p:nvPr/>
              </p:nvSpPr>
              <p:spPr>
                <a:xfrm>
                  <a:off x="4475289" y="3426417"/>
                  <a:ext cx="62116" cy="6211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4" name="楕円 653">
                  <a:extLst>
                    <a:ext uri="{FF2B5EF4-FFF2-40B4-BE49-F238E27FC236}">
                      <a16:creationId xmlns:a16="http://schemas.microsoft.com/office/drawing/2014/main" id="{F43264F9-681B-4549-9128-8B8410589052}"/>
                    </a:ext>
                  </a:extLst>
                </p:cNvPr>
                <p:cNvSpPr/>
                <p:nvPr/>
              </p:nvSpPr>
              <p:spPr>
                <a:xfrm>
                  <a:off x="4496720" y="3364706"/>
                  <a:ext cx="95252" cy="95252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8" name="グループ化 567">
                <a:extLst>
                  <a:ext uri="{FF2B5EF4-FFF2-40B4-BE49-F238E27FC236}">
                    <a16:creationId xmlns:a16="http://schemas.microsoft.com/office/drawing/2014/main" id="{52420457-5B69-4336-B9A7-D45EDB8C11CF}"/>
                  </a:ext>
                </a:extLst>
              </p:cNvPr>
              <p:cNvGrpSpPr/>
              <p:nvPr/>
            </p:nvGrpSpPr>
            <p:grpSpPr>
              <a:xfrm rot="1800000">
                <a:off x="5073575" y="3595058"/>
                <a:ext cx="529596" cy="520424"/>
                <a:chOff x="3936161" y="2848408"/>
                <a:chExt cx="1161182" cy="1141070"/>
              </a:xfrm>
              <a:gradFill>
                <a:gsLst>
                  <a:gs pos="0">
                    <a:schemeClr val="bg1"/>
                  </a:gs>
                  <a:gs pos="100000">
                    <a:srgbClr val="FF99CC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41" name="楕円 5">
                  <a:extLst>
                    <a:ext uri="{FF2B5EF4-FFF2-40B4-BE49-F238E27FC236}">
                      <a16:creationId xmlns:a16="http://schemas.microsoft.com/office/drawing/2014/main" id="{942E25C5-F30E-4CE9-AB18-6C1C2E3663BC}"/>
                    </a:ext>
                  </a:extLst>
                </p:cNvPr>
                <p:cNvSpPr/>
                <p:nvPr/>
              </p:nvSpPr>
              <p:spPr>
                <a:xfrm>
                  <a:off x="4398740" y="2848408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2" name="楕円 5">
                  <a:extLst>
                    <a:ext uri="{FF2B5EF4-FFF2-40B4-BE49-F238E27FC236}">
                      <a16:creationId xmlns:a16="http://schemas.microsoft.com/office/drawing/2014/main" id="{E9D4FDA4-3616-42A1-BCE4-39092AB9D647}"/>
                    </a:ext>
                  </a:extLst>
                </p:cNvPr>
                <p:cNvSpPr/>
                <p:nvPr/>
              </p:nvSpPr>
              <p:spPr>
                <a:xfrm rot="12600000">
                  <a:off x="4243959" y="3408887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3" name="楕円 5">
                  <a:extLst>
                    <a:ext uri="{FF2B5EF4-FFF2-40B4-BE49-F238E27FC236}">
                      <a16:creationId xmlns:a16="http://schemas.microsoft.com/office/drawing/2014/main" id="{9BDD6B22-A598-48D6-921F-83113E2812A7}"/>
                    </a:ext>
                  </a:extLst>
                </p:cNvPr>
                <p:cNvSpPr/>
                <p:nvPr/>
              </p:nvSpPr>
              <p:spPr>
                <a:xfrm rot="4500000">
                  <a:off x="4689035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4" name="楕円 5">
                  <a:extLst>
                    <a:ext uri="{FF2B5EF4-FFF2-40B4-BE49-F238E27FC236}">
                      <a16:creationId xmlns:a16="http://schemas.microsoft.com/office/drawing/2014/main" id="{9C5BBC52-EBA1-4C43-AFAF-D78FFF372D55}"/>
                    </a:ext>
                  </a:extLst>
                </p:cNvPr>
                <p:cNvSpPr/>
                <p:nvPr/>
              </p:nvSpPr>
              <p:spPr>
                <a:xfrm rot="17100000">
                  <a:off x="4108444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5" name="楕円 5">
                  <a:extLst>
                    <a:ext uri="{FF2B5EF4-FFF2-40B4-BE49-F238E27FC236}">
                      <a16:creationId xmlns:a16="http://schemas.microsoft.com/office/drawing/2014/main" id="{F5DFBF21-7ED4-4494-99BF-95132EA224F8}"/>
                    </a:ext>
                  </a:extLst>
                </p:cNvPr>
                <p:cNvSpPr/>
                <p:nvPr/>
              </p:nvSpPr>
              <p:spPr>
                <a:xfrm rot="9000000">
                  <a:off x="4553521" y="3408886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6" name="楕円 645">
                  <a:extLst>
                    <a:ext uri="{FF2B5EF4-FFF2-40B4-BE49-F238E27FC236}">
                      <a16:creationId xmlns:a16="http://schemas.microsoft.com/office/drawing/2014/main" id="{562FACAD-2F9A-450D-AE39-BF7550A56C2E}"/>
                    </a:ext>
                  </a:extLst>
                </p:cNvPr>
                <p:cNvSpPr/>
                <p:nvPr/>
              </p:nvSpPr>
              <p:spPr>
                <a:xfrm>
                  <a:off x="4475289" y="3426417"/>
                  <a:ext cx="62116" cy="6211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7" name="楕円 646">
                  <a:extLst>
                    <a:ext uri="{FF2B5EF4-FFF2-40B4-BE49-F238E27FC236}">
                      <a16:creationId xmlns:a16="http://schemas.microsoft.com/office/drawing/2014/main" id="{845A85E0-4E92-4244-AE7E-57E87366099D}"/>
                    </a:ext>
                  </a:extLst>
                </p:cNvPr>
                <p:cNvSpPr/>
                <p:nvPr/>
              </p:nvSpPr>
              <p:spPr>
                <a:xfrm>
                  <a:off x="4496720" y="3364706"/>
                  <a:ext cx="95252" cy="95252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9" name="グループ化 568">
                <a:extLst>
                  <a:ext uri="{FF2B5EF4-FFF2-40B4-BE49-F238E27FC236}">
                    <a16:creationId xmlns:a16="http://schemas.microsoft.com/office/drawing/2014/main" id="{195B575B-3A77-4460-BC88-4F19FFED3A22}"/>
                  </a:ext>
                </a:extLst>
              </p:cNvPr>
              <p:cNvGrpSpPr/>
              <p:nvPr/>
            </p:nvGrpSpPr>
            <p:grpSpPr>
              <a:xfrm>
                <a:off x="4856875" y="3796212"/>
                <a:ext cx="529596" cy="520424"/>
                <a:chOff x="3936161" y="2848408"/>
                <a:chExt cx="1161182" cy="1141070"/>
              </a:xfrm>
              <a:gradFill>
                <a:gsLst>
                  <a:gs pos="0">
                    <a:srgbClr val="FF99CC"/>
                  </a:gs>
                  <a:gs pos="100000">
                    <a:srgbClr val="FF33CC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34" name="楕円 5">
                  <a:extLst>
                    <a:ext uri="{FF2B5EF4-FFF2-40B4-BE49-F238E27FC236}">
                      <a16:creationId xmlns:a16="http://schemas.microsoft.com/office/drawing/2014/main" id="{BD15AC57-86C1-45A0-91DD-7648365EAC5E}"/>
                    </a:ext>
                  </a:extLst>
                </p:cNvPr>
                <p:cNvSpPr/>
                <p:nvPr/>
              </p:nvSpPr>
              <p:spPr>
                <a:xfrm>
                  <a:off x="4398740" y="2848408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5" name="楕円 5">
                  <a:extLst>
                    <a:ext uri="{FF2B5EF4-FFF2-40B4-BE49-F238E27FC236}">
                      <a16:creationId xmlns:a16="http://schemas.microsoft.com/office/drawing/2014/main" id="{9737DED3-E758-4597-A3B6-0107D45EEB5E}"/>
                    </a:ext>
                  </a:extLst>
                </p:cNvPr>
                <p:cNvSpPr/>
                <p:nvPr/>
              </p:nvSpPr>
              <p:spPr>
                <a:xfrm rot="12600000">
                  <a:off x="4243959" y="3408887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6" name="楕円 5">
                  <a:extLst>
                    <a:ext uri="{FF2B5EF4-FFF2-40B4-BE49-F238E27FC236}">
                      <a16:creationId xmlns:a16="http://schemas.microsoft.com/office/drawing/2014/main" id="{775528EB-6874-414F-AF05-8DE0AFE0B60A}"/>
                    </a:ext>
                  </a:extLst>
                </p:cNvPr>
                <p:cNvSpPr/>
                <p:nvPr/>
              </p:nvSpPr>
              <p:spPr>
                <a:xfrm rot="4500000">
                  <a:off x="4689035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7" name="楕円 5">
                  <a:extLst>
                    <a:ext uri="{FF2B5EF4-FFF2-40B4-BE49-F238E27FC236}">
                      <a16:creationId xmlns:a16="http://schemas.microsoft.com/office/drawing/2014/main" id="{6D44F276-66A4-478D-A8F0-A6A7A58FEC66}"/>
                    </a:ext>
                  </a:extLst>
                </p:cNvPr>
                <p:cNvSpPr/>
                <p:nvPr/>
              </p:nvSpPr>
              <p:spPr>
                <a:xfrm rot="17100000">
                  <a:off x="4108444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8" name="楕円 5">
                  <a:extLst>
                    <a:ext uri="{FF2B5EF4-FFF2-40B4-BE49-F238E27FC236}">
                      <a16:creationId xmlns:a16="http://schemas.microsoft.com/office/drawing/2014/main" id="{45495990-AEAB-4815-BF87-6032055B705B}"/>
                    </a:ext>
                  </a:extLst>
                </p:cNvPr>
                <p:cNvSpPr/>
                <p:nvPr/>
              </p:nvSpPr>
              <p:spPr>
                <a:xfrm rot="9000000">
                  <a:off x="4553521" y="3408886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9" name="楕円 638">
                  <a:extLst>
                    <a:ext uri="{FF2B5EF4-FFF2-40B4-BE49-F238E27FC236}">
                      <a16:creationId xmlns:a16="http://schemas.microsoft.com/office/drawing/2014/main" id="{7BAD740A-5B15-47D4-99DA-94123596887E}"/>
                    </a:ext>
                  </a:extLst>
                </p:cNvPr>
                <p:cNvSpPr/>
                <p:nvPr/>
              </p:nvSpPr>
              <p:spPr>
                <a:xfrm>
                  <a:off x="4475289" y="3426417"/>
                  <a:ext cx="62116" cy="6211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0" name="楕円 639">
                  <a:extLst>
                    <a:ext uri="{FF2B5EF4-FFF2-40B4-BE49-F238E27FC236}">
                      <a16:creationId xmlns:a16="http://schemas.microsoft.com/office/drawing/2014/main" id="{646B92C0-912E-4021-8738-3A36AA8758B2}"/>
                    </a:ext>
                  </a:extLst>
                </p:cNvPr>
                <p:cNvSpPr/>
                <p:nvPr/>
              </p:nvSpPr>
              <p:spPr>
                <a:xfrm>
                  <a:off x="4496720" y="3364706"/>
                  <a:ext cx="95252" cy="95252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0" name="グループ化 569">
                <a:extLst>
                  <a:ext uri="{FF2B5EF4-FFF2-40B4-BE49-F238E27FC236}">
                    <a16:creationId xmlns:a16="http://schemas.microsoft.com/office/drawing/2014/main" id="{3FD1874D-CE28-4D2E-B10C-9A7767DA9A51}"/>
                  </a:ext>
                </a:extLst>
              </p:cNvPr>
              <p:cNvGrpSpPr/>
              <p:nvPr/>
            </p:nvGrpSpPr>
            <p:grpSpPr>
              <a:xfrm rot="19800000">
                <a:off x="4521505" y="3669265"/>
                <a:ext cx="529596" cy="520424"/>
                <a:chOff x="3936161" y="2848408"/>
                <a:chExt cx="1161182" cy="1141070"/>
              </a:xfrm>
              <a:gradFill>
                <a:gsLst>
                  <a:gs pos="0">
                    <a:srgbClr val="FF99CC"/>
                  </a:gs>
                  <a:gs pos="100000">
                    <a:srgbClr val="FF33CC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27" name="楕円 5">
                  <a:extLst>
                    <a:ext uri="{FF2B5EF4-FFF2-40B4-BE49-F238E27FC236}">
                      <a16:creationId xmlns:a16="http://schemas.microsoft.com/office/drawing/2014/main" id="{131381F9-D169-4092-8F71-D3E5C17096B0}"/>
                    </a:ext>
                  </a:extLst>
                </p:cNvPr>
                <p:cNvSpPr/>
                <p:nvPr/>
              </p:nvSpPr>
              <p:spPr>
                <a:xfrm>
                  <a:off x="4398740" y="2848408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8" name="楕円 5">
                  <a:extLst>
                    <a:ext uri="{FF2B5EF4-FFF2-40B4-BE49-F238E27FC236}">
                      <a16:creationId xmlns:a16="http://schemas.microsoft.com/office/drawing/2014/main" id="{B4EE3507-A8DF-44B7-BB17-13EF6DF6A6C4}"/>
                    </a:ext>
                  </a:extLst>
                </p:cNvPr>
                <p:cNvSpPr/>
                <p:nvPr/>
              </p:nvSpPr>
              <p:spPr>
                <a:xfrm rot="12600000">
                  <a:off x="4243959" y="3408887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9" name="楕円 5">
                  <a:extLst>
                    <a:ext uri="{FF2B5EF4-FFF2-40B4-BE49-F238E27FC236}">
                      <a16:creationId xmlns:a16="http://schemas.microsoft.com/office/drawing/2014/main" id="{D43ECDCF-57E8-4944-9864-AEFCFB16AF68}"/>
                    </a:ext>
                  </a:extLst>
                </p:cNvPr>
                <p:cNvSpPr/>
                <p:nvPr/>
              </p:nvSpPr>
              <p:spPr>
                <a:xfrm rot="4500000">
                  <a:off x="4689035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0" name="楕円 5">
                  <a:extLst>
                    <a:ext uri="{FF2B5EF4-FFF2-40B4-BE49-F238E27FC236}">
                      <a16:creationId xmlns:a16="http://schemas.microsoft.com/office/drawing/2014/main" id="{A53C4666-B0B2-4A0F-BF24-772077BBF473}"/>
                    </a:ext>
                  </a:extLst>
                </p:cNvPr>
                <p:cNvSpPr/>
                <p:nvPr/>
              </p:nvSpPr>
              <p:spPr>
                <a:xfrm rot="17100000">
                  <a:off x="4108444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1" name="楕円 5">
                  <a:extLst>
                    <a:ext uri="{FF2B5EF4-FFF2-40B4-BE49-F238E27FC236}">
                      <a16:creationId xmlns:a16="http://schemas.microsoft.com/office/drawing/2014/main" id="{9ADD28EA-02AF-46AC-A635-D8AE7B07AE49}"/>
                    </a:ext>
                  </a:extLst>
                </p:cNvPr>
                <p:cNvSpPr/>
                <p:nvPr/>
              </p:nvSpPr>
              <p:spPr>
                <a:xfrm rot="9000000">
                  <a:off x="4553521" y="3408886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2" name="楕円 631">
                  <a:extLst>
                    <a:ext uri="{FF2B5EF4-FFF2-40B4-BE49-F238E27FC236}">
                      <a16:creationId xmlns:a16="http://schemas.microsoft.com/office/drawing/2014/main" id="{D4E2D11A-E3EA-4CCB-BA20-5B28B59EF8A8}"/>
                    </a:ext>
                  </a:extLst>
                </p:cNvPr>
                <p:cNvSpPr/>
                <p:nvPr/>
              </p:nvSpPr>
              <p:spPr>
                <a:xfrm>
                  <a:off x="4475289" y="3426417"/>
                  <a:ext cx="62116" cy="6211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3" name="楕円 632">
                  <a:extLst>
                    <a:ext uri="{FF2B5EF4-FFF2-40B4-BE49-F238E27FC236}">
                      <a16:creationId xmlns:a16="http://schemas.microsoft.com/office/drawing/2014/main" id="{290689B7-2B32-42EA-A38C-BD75B34F19DF}"/>
                    </a:ext>
                  </a:extLst>
                </p:cNvPr>
                <p:cNvSpPr/>
                <p:nvPr/>
              </p:nvSpPr>
              <p:spPr>
                <a:xfrm>
                  <a:off x="4496720" y="3364706"/>
                  <a:ext cx="95252" cy="95252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1" name="グループ化 570">
                <a:extLst>
                  <a:ext uri="{FF2B5EF4-FFF2-40B4-BE49-F238E27FC236}">
                    <a16:creationId xmlns:a16="http://schemas.microsoft.com/office/drawing/2014/main" id="{169CCA4A-BF4D-4F2B-B8D6-B44B25107087}"/>
                  </a:ext>
                </a:extLst>
              </p:cNvPr>
              <p:cNvGrpSpPr/>
              <p:nvPr/>
            </p:nvGrpSpPr>
            <p:grpSpPr>
              <a:xfrm>
                <a:off x="5390275" y="3100887"/>
                <a:ext cx="529596" cy="520424"/>
                <a:chOff x="3936161" y="2848408"/>
                <a:chExt cx="1161182" cy="1141070"/>
              </a:xfrm>
              <a:gradFill>
                <a:gsLst>
                  <a:gs pos="0">
                    <a:srgbClr val="FF99CC"/>
                  </a:gs>
                  <a:gs pos="100000">
                    <a:srgbClr val="FF33CC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20" name="楕円 5">
                  <a:extLst>
                    <a:ext uri="{FF2B5EF4-FFF2-40B4-BE49-F238E27FC236}">
                      <a16:creationId xmlns:a16="http://schemas.microsoft.com/office/drawing/2014/main" id="{1340A5C1-71E0-4F33-9AB6-747B19E01D73}"/>
                    </a:ext>
                  </a:extLst>
                </p:cNvPr>
                <p:cNvSpPr/>
                <p:nvPr/>
              </p:nvSpPr>
              <p:spPr>
                <a:xfrm>
                  <a:off x="4398740" y="2848408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1" name="楕円 5">
                  <a:extLst>
                    <a:ext uri="{FF2B5EF4-FFF2-40B4-BE49-F238E27FC236}">
                      <a16:creationId xmlns:a16="http://schemas.microsoft.com/office/drawing/2014/main" id="{CF65D376-0084-4740-A20A-10BECD4BC3E5}"/>
                    </a:ext>
                  </a:extLst>
                </p:cNvPr>
                <p:cNvSpPr/>
                <p:nvPr/>
              </p:nvSpPr>
              <p:spPr>
                <a:xfrm rot="12600000">
                  <a:off x="4243959" y="3408887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2" name="楕円 5">
                  <a:extLst>
                    <a:ext uri="{FF2B5EF4-FFF2-40B4-BE49-F238E27FC236}">
                      <a16:creationId xmlns:a16="http://schemas.microsoft.com/office/drawing/2014/main" id="{E1A04862-F7AD-44B4-9A5F-998FD2A4A09A}"/>
                    </a:ext>
                  </a:extLst>
                </p:cNvPr>
                <p:cNvSpPr/>
                <p:nvPr/>
              </p:nvSpPr>
              <p:spPr>
                <a:xfrm rot="4500000">
                  <a:off x="4689035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3" name="楕円 5">
                  <a:extLst>
                    <a:ext uri="{FF2B5EF4-FFF2-40B4-BE49-F238E27FC236}">
                      <a16:creationId xmlns:a16="http://schemas.microsoft.com/office/drawing/2014/main" id="{8DAB6635-FB68-4D10-8982-1CFF3EC7FBD8}"/>
                    </a:ext>
                  </a:extLst>
                </p:cNvPr>
                <p:cNvSpPr/>
                <p:nvPr/>
              </p:nvSpPr>
              <p:spPr>
                <a:xfrm rot="17100000">
                  <a:off x="4108444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4" name="楕円 5">
                  <a:extLst>
                    <a:ext uri="{FF2B5EF4-FFF2-40B4-BE49-F238E27FC236}">
                      <a16:creationId xmlns:a16="http://schemas.microsoft.com/office/drawing/2014/main" id="{F02717B1-7E30-474F-914D-F9160934BBE3}"/>
                    </a:ext>
                  </a:extLst>
                </p:cNvPr>
                <p:cNvSpPr/>
                <p:nvPr/>
              </p:nvSpPr>
              <p:spPr>
                <a:xfrm rot="9000000">
                  <a:off x="4553521" y="3408886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5" name="楕円 624">
                  <a:extLst>
                    <a:ext uri="{FF2B5EF4-FFF2-40B4-BE49-F238E27FC236}">
                      <a16:creationId xmlns:a16="http://schemas.microsoft.com/office/drawing/2014/main" id="{436CECF3-320E-4D0B-8CE9-18F652CF418C}"/>
                    </a:ext>
                  </a:extLst>
                </p:cNvPr>
                <p:cNvSpPr/>
                <p:nvPr/>
              </p:nvSpPr>
              <p:spPr>
                <a:xfrm>
                  <a:off x="4475289" y="3426417"/>
                  <a:ext cx="62116" cy="6211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6" name="楕円 625">
                  <a:extLst>
                    <a:ext uri="{FF2B5EF4-FFF2-40B4-BE49-F238E27FC236}">
                      <a16:creationId xmlns:a16="http://schemas.microsoft.com/office/drawing/2014/main" id="{5DFC664D-2B95-49CF-AF31-27C2AEAC4C44}"/>
                    </a:ext>
                  </a:extLst>
                </p:cNvPr>
                <p:cNvSpPr/>
                <p:nvPr/>
              </p:nvSpPr>
              <p:spPr>
                <a:xfrm>
                  <a:off x="4496720" y="3364706"/>
                  <a:ext cx="95252" cy="95252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2" name="グループ化 571">
                <a:extLst>
                  <a:ext uri="{FF2B5EF4-FFF2-40B4-BE49-F238E27FC236}">
                    <a16:creationId xmlns:a16="http://schemas.microsoft.com/office/drawing/2014/main" id="{0D755985-2D3A-46C9-9F82-BA20BCF69299}"/>
                  </a:ext>
                </a:extLst>
              </p:cNvPr>
              <p:cNvGrpSpPr/>
              <p:nvPr/>
            </p:nvGrpSpPr>
            <p:grpSpPr>
              <a:xfrm>
                <a:off x="5223776" y="3740743"/>
                <a:ext cx="529596" cy="520424"/>
                <a:chOff x="3936161" y="2848408"/>
                <a:chExt cx="1161182" cy="1141070"/>
              </a:xfrm>
              <a:gradFill>
                <a:gsLst>
                  <a:gs pos="0">
                    <a:srgbClr val="FFCCFF"/>
                  </a:gs>
                  <a:gs pos="100000">
                    <a:srgbClr val="FF3399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13" name="楕円 5">
                  <a:extLst>
                    <a:ext uri="{FF2B5EF4-FFF2-40B4-BE49-F238E27FC236}">
                      <a16:creationId xmlns:a16="http://schemas.microsoft.com/office/drawing/2014/main" id="{C9D20EF1-5CD9-4EF0-9DDB-D0B194FD8AD4}"/>
                    </a:ext>
                  </a:extLst>
                </p:cNvPr>
                <p:cNvSpPr/>
                <p:nvPr/>
              </p:nvSpPr>
              <p:spPr>
                <a:xfrm>
                  <a:off x="4398740" y="2848408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4" name="楕円 5">
                  <a:extLst>
                    <a:ext uri="{FF2B5EF4-FFF2-40B4-BE49-F238E27FC236}">
                      <a16:creationId xmlns:a16="http://schemas.microsoft.com/office/drawing/2014/main" id="{F40D13A2-C94A-48B1-B463-34A79ACE322A}"/>
                    </a:ext>
                  </a:extLst>
                </p:cNvPr>
                <p:cNvSpPr/>
                <p:nvPr/>
              </p:nvSpPr>
              <p:spPr>
                <a:xfrm rot="12600000">
                  <a:off x="4243959" y="3408887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5" name="楕円 5">
                  <a:extLst>
                    <a:ext uri="{FF2B5EF4-FFF2-40B4-BE49-F238E27FC236}">
                      <a16:creationId xmlns:a16="http://schemas.microsoft.com/office/drawing/2014/main" id="{5C213CD9-9F4C-40D1-B2E3-F84FC163FBFE}"/>
                    </a:ext>
                  </a:extLst>
                </p:cNvPr>
                <p:cNvSpPr/>
                <p:nvPr/>
              </p:nvSpPr>
              <p:spPr>
                <a:xfrm rot="4500000">
                  <a:off x="4689035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6" name="楕円 5">
                  <a:extLst>
                    <a:ext uri="{FF2B5EF4-FFF2-40B4-BE49-F238E27FC236}">
                      <a16:creationId xmlns:a16="http://schemas.microsoft.com/office/drawing/2014/main" id="{316422DE-EBFA-4602-B68F-F7205BA4DEBF}"/>
                    </a:ext>
                  </a:extLst>
                </p:cNvPr>
                <p:cNvSpPr/>
                <p:nvPr/>
              </p:nvSpPr>
              <p:spPr>
                <a:xfrm rot="17100000">
                  <a:off x="4108444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7" name="楕円 5">
                  <a:extLst>
                    <a:ext uri="{FF2B5EF4-FFF2-40B4-BE49-F238E27FC236}">
                      <a16:creationId xmlns:a16="http://schemas.microsoft.com/office/drawing/2014/main" id="{254E8950-67F6-469A-8580-676E9984B672}"/>
                    </a:ext>
                  </a:extLst>
                </p:cNvPr>
                <p:cNvSpPr/>
                <p:nvPr/>
              </p:nvSpPr>
              <p:spPr>
                <a:xfrm rot="9000000">
                  <a:off x="4553521" y="3408886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8" name="楕円 617">
                  <a:extLst>
                    <a:ext uri="{FF2B5EF4-FFF2-40B4-BE49-F238E27FC236}">
                      <a16:creationId xmlns:a16="http://schemas.microsoft.com/office/drawing/2014/main" id="{18608F94-7468-48A7-9684-80AB7572C3BB}"/>
                    </a:ext>
                  </a:extLst>
                </p:cNvPr>
                <p:cNvSpPr/>
                <p:nvPr/>
              </p:nvSpPr>
              <p:spPr>
                <a:xfrm>
                  <a:off x="4475289" y="3426417"/>
                  <a:ext cx="62116" cy="6211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9" name="楕円 618">
                  <a:extLst>
                    <a:ext uri="{FF2B5EF4-FFF2-40B4-BE49-F238E27FC236}">
                      <a16:creationId xmlns:a16="http://schemas.microsoft.com/office/drawing/2014/main" id="{4E2A36ED-5724-4B68-83CD-CD390C268E05}"/>
                    </a:ext>
                  </a:extLst>
                </p:cNvPr>
                <p:cNvSpPr/>
                <p:nvPr/>
              </p:nvSpPr>
              <p:spPr>
                <a:xfrm>
                  <a:off x="4496720" y="3364706"/>
                  <a:ext cx="95252" cy="95252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3" name="グループ化 572">
                <a:extLst>
                  <a:ext uri="{FF2B5EF4-FFF2-40B4-BE49-F238E27FC236}">
                    <a16:creationId xmlns:a16="http://schemas.microsoft.com/office/drawing/2014/main" id="{0AF25746-916D-431A-A708-EBBF9BDBBF61}"/>
                  </a:ext>
                </a:extLst>
              </p:cNvPr>
              <p:cNvGrpSpPr/>
              <p:nvPr/>
            </p:nvGrpSpPr>
            <p:grpSpPr>
              <a:xfrm rot="19800000">
                <a:off x="4631042" y="2954891"/>
                <a:ext cx="529596" cy="520424"/>
                <a:chOff x="3936161" y="2848408"/>
                <a:chExt cx="1161182" cy="1141070"/>
              </a:xfrm>
              <a:gradFill>
                <a:gsLst>
                  <a:gs pos="0">
                    <a:srgbClr val="FF99CC"/>
                  </a:gs>
                  <a:gs pos="100000">
                    <a:srgbClr val="FF33CC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06" name="楕円 5">
                  <a:extLst>
                    <a:ext uri="{FF2B5EF4-FFF2-40B4-BE49-F238E27FC236}">
                      <a16:creationId xmlns:a16="http://schemas.microsoft.com/office/drawing/2014/main" id="{05AA1801-E43D-470C-8A0F-28178CCDB8DF}"/>
                    </a:ext>
                  </a:extLst>
                </p:cNvPr>
                <p:cNvSpPr/>
                <p:nvPr/>
              </p:nvSpPr>
              <p:spPr>
                <a:xfrm>
                  <a:off x="4398740" y="2848408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7" name="楕円 5">
                  <a:extLst>
                    <a:ext uri="{FF2B5EF4-FFF2-40B4-BE49-F238E27FC236}">
                      <a16:creationId xmlns:a16="http://schemas.microsoft.com/office/drawing/2014/main" id="{21C49CE7-49FF-461F-9372-25A9919E9588}"/>
                    </a:ext>
                  </a:extLst>
                </p:cNvPr>
                <p:cNvSpPr/>
                <p:nvPr/>
              </p:nvSpPr>
              <p:spPr>
                <a:xfrm rot="12600000">
                  <a:off x="4243959" y="3408887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8" name="楕円 5">
                  <a:extLst>
                    <a:ext uri="{FF2B5EF4-FFF2-40B4-BE49-F238E27FC236}">
                      <a16:creationId xmlns:a16="http://schemas.microsoft.com/office/drawing/2014/main" id="{5C96B16F-B0E0-4FD1-9B0E-3CFEB1379C43}"/>
                    </a:ext>
                  </a:extLst>
                </p:cNvPr>
                <p:cNvSpPr/>
                <p:nvPr/>
              </p:nvSpPr>
              <p:spPr>
                <a:xfrm rot="4500000">
                  <a:off x="4689035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9" name="楕円 5">
                  <a:extLst>
                    <a:ext uri="{FF2B5EF4-FFF2-40B4-BE49-F238E27FC236}">
                      <a16:creationId xmlns:a16="http://schemas.microsoft.com/office/drawing/2014/main" id="{F869BC77-7DC1-4B21-9C5A-6FB838369B28}"/>
                    </a:ext>
                  </a:extLst>
                </p:cNvPr>
                <p:cNvSpPr/>
                <p:nvPr/>
              </p:nvSpPr>
              <p:spPr>
                <a:xfrm rot="17100000">
                  <a:off x="4108444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0" name="楕円 5">
                  <a:extLst>
                    <a:ext uri="{FF2B5EF4-FFF2-40B4-BE49-F238E27FC236}">
                      <a16:creationId xmlns:a16="http://schemas.microsoft.com/office/drawing/2014/main" id="{3E2813EB-9BDB-468A-B5C3-33814E2C159C}"/>
                    </a:ext>
                  </a:extLst>
                </p:cNvPr>
                <p:cNvSpPr/>
                <p:nvPr/>
              </p:nvSpPr>
              <p:spPr>
                <a:xfrm rot="9000000">
                  <a:off x="4553521" y="3408886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1" name="楕円 610">
                  <a:extLst>
                    <a:ext uri="{FF2B5EF4-FFF2-40B4-BE49-F238E27FC236}">
                      <a16:creationId xmlns:a16="http://schemas.microsoft.com/office/drawing/2014/main" id="{6F43A2E9-4D1E-44AC-BAD7-B1E88BC117D8}"/>
                    </a:ext>
                  </a:extLst>
                </p:cNvPr>
                <p:cNvSpPr/>
                <p:nvPr/>
              </p:nvSpPr>
              <p:spPr>
                <a:xfrm>
                  <a:off x="4475289" y="3426417"/>
                  <a:ext cx="62116" cy="6211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2" name="楕円 611">
                  <a:extLst>
                    <a:ext uri="{FF2B5EF4-FFF2-40B4-BE49-F238E27FC236}">
                      <a16:creationId xmlns:a16="http://schemas.microsoft.com/office/drawing/2014/main" id="{A70C8137-6126-4CD0-B85E-9C058E6C6FB2}"/>
                    </a:ext>
                  </a:extLst>
                </p:cNvPr>
                <p:cNvSpPr/>
                <p:nvPr/>
              </p:nvSpPr>
              <p:spPr>
                <a:xfrm>
                  <a:off x="4496720" y="3364706"/>
                  <a:ext cx="95252" cy="95252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4" name="グループ化 573">
                <a:extLst>
                  <a:ext uri="{FF2B5EF4-FFF2-40B4-BE49-F238E27FC236}">
                    <a16:creationId xmlns:a16="http://schemas.microsoft.com/office/drawing/2014/main" id="{F80B78B5-DDA5-449D-8951-BCC21B60E343}"/>
                  </a:ext>
                </a:extLst>
              </p:cNvPr>
              <p:cNvGrpSpPr/>
              <p:nvPr/>
            </p:nvGrpSpPr>
            <p:grpSpPr>
              <a:xfrm rot="19800000">
                <a:off x="5404819" y="3564823"/>
                <a:ext cx="529596" cy="520424"/>
                <a:chOff x="3936161" y="2848408"/>
                <a:chExt cx="1161182" cy="1141070"/>
              </a:xfrm>
              <a:gradFill>
                <a:gsLst>
                  <a:gs pos="0">
                    <a:schemeClr val="bg1"/>
                  </a:gs>
                  <a:gs pos="100000">
                    <a:srgbClr val="FF99CC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599" name="楕円 5">
                  <a:extLst>
                    <a:ext uri="{FF2B5EF4-FFF2-40B4-BE49-F238E27FC236}">
                      <a16:creationId xmlns:a16="http://schemas.microsoft.com/office/drawing/2014/main" id="{FA04221C-00FD-47D4-9528-CE1BE7B83F92}"/>
                    </a:ext>
                  </a:extLst>
                </p:cNvPr>
                <p:cNvSpPr/>
                <p:nvPr/>
              </p:nvSpPr>
              <p:spPr>
                <a:xfrm>
                  <a:off x="4398740" y="2848408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0" name="楕円 5">
                  <a:extLst>
                    <a:ext uri="{FF2B5EF4-FFF2-40B4-BE49-F238E27FC236}">
                      <a16:creationId xmlns:a16="http://schemas.microsoft.com/office/drawing/2014/main" id="{799118F6-E517-4E5C-ACF0-0EF739562DE4}"/>
                    </a:ext>
                  </a:extLst>
                </p:cNvPr>
                <p:cNvSpPr/>
                <p:nvPr/>
              </p:nvSpPr>
              <p:spPr>
                <a:xfrm rot="12600000">
                  <a:off x="4243959" y="3408887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1" name="楕円 5">
                  <a:extLst>
                    <a:ext uri="{FF2B5EF4-FFF2-40B4-BE49-F238E27FC236}">
                      <a16:creationId xmlns:a16="http://schemas.microsoft.com/office/drawing/2014/main" id="{6F33D79F-BE7C-4CC9-844C-1F84C1F2AA71}"/>
                    </a:ext>
                  </a:extLst>
                </p:cNvPr>
                <p:cNvSpPr/>
                <p:nvPr/>
              </p:nvSpPr>
              <p:spPr>
                <a:xfrm rot="4500000">
                  <a:off x="4689035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2" name="楕円 5">
                  <a:extLst>
                    <a:ext uri="{FF2B5EF4-FFF2-40B4-BE49-F238E27FC236}">
                      <a16:creationId xmlns:a16="http://schemas.microsoft.com/office/drawing/2014/main" id="{32C193C2-9E88-406F-98DF-40F0E026E065}"/>
                    </a:ext>
                  </a:extLst>
                </p:cNvPr>
                <p:cNvSpPr/>
                <p:nvPr/>
              </p:nvSpPr>
              <p:spPr>
                <a:xfrm rot="17100000">
                  <a:off x="4108444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3" name="楕円 5">
                  <a:extLst>
                    <a:ext uri="{FF2B5EF4-FFF2-40B4-BE49-F238E27FC236}">
                      <a16:creationId xmlns:a16="http://schemas.microsoft.com/office/drawing/2014/main" id="{4C2643E5-EE0D-40CC-869C-B4295E225670}"/>
                    </a:ext>
                  </a:extLst>
                </p:cNvPr>
                <p:cNvSpPr/>
                <p:nvPr/>
              </p:nvSpPr>
              <p:spPr>
                <a:xfrm rot="9000000">
                  <a:off x="4553521" y="3408886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4" name="楕円 603">
                  <a:extLst>
                    <a:ext uri="{FF2B5EF4-FFF2-40B4-BE49-F238E27FC236}">
                      <a16:creationId xmlns:a16="http://schemas.microsoft.com/office/drawing/2014/main" id="{D607DC18-4166-4655-9440-76D0F36F9CA1}"/>
                    </a:ext>
                  </a:extLst>
                </p:cNvPr>
                <p:cNvSpPr/>
                <p:nvPr/>
              </p:nvSpPr>
              <p:spPr>
                <a:xfrm>
                  <a:off x="4475289" y="3426417"/>
                  <a:ext cx="62116" cy="6211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5" name="楕円 604">
                  <a:extLst>
                    <a:ext uri="{FF2B5EF4-FFF2-40B4-BE49-F238E27FC236}">
                      <a16:creationId xmlns:a16="http://schemas.microsoft.com/office/drawing/2014/main" id="{9EB9C331-D614-4E18-9507-A79C9B24F704}"/>
                    </a:ext>
                  </a:extLst>
                </p:cNvPr>
                <p:cNvSpPr/>
                <p:nvPr/>
              </p:nvSpPr>
              <p:spPr>
                <a:xfrm>
                  <a:off x="4496720" y="3364706"/>
                  <a:ext cx="95252" cy="95252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5" name="グループ化 574">
                <a:extLst>
                  <a:ext uri="{FF2B5EF4-FFF2-40B4-BE49-F238E27FC236}">
                    <a16:creationId xmlns:a16="http://schemas.microsoft.com/office/drawing/2014/main" id="{7E5CF783-242C-43F6-A960-065B6D357157}"/>
                  </a:ext>
                </a:extLst>
              </p:cNvPr>
              <p:cNvGrpSpPr/>
              <p:nvPr/>
            </p:nvGrpSpPr>
            <p:grpSpPr>
              <a:xfrm rot="19800000">
                <a:off x="4523756" y="2836160"/>
                <a:ext cx="529596" cy="520424"/>
                <a:chOff x="3936161" y="2848408"/>
                <a:chExt cx="1161182" cy="1141070"/>
              </a:xfrm>
              <a:gradFill>
                <a:gsLst>
                  <a:gs pos="0">
                    <a:schemeClr val="bg1"/>
                  </a:gs>
                  <a:gs pos="100000">
                    <a:srgbClr val="FF99CC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592" name="楕円 5">
                  <a:extLst>
                    <a:ext uri="{FF2B5EF4-FFF2-40B4-BE49-F238E27FC236}">
                      <a16:creationId xmlns:a16="http://schemas.microsoft.com/office/drawing/2014/main" id="{0241C4B2-CA0D-4A90-AB8C-FEAB32871F60}"/>
                    </a:ext>
                  </a:extLst>
                </p:cNvPr>
                <p:cNvSpPr/>
                <p:nvPr/>
              </p:nvSpPr>
              <p:spPr>
                <a:xfrm>
                  <a:off x="4398740" y="2848408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3" name="楕円 5">
                  <a:extLst>
                    <a:ext uri="{FF2B5EF4-FFF2-40B4-BE49-F238E27FC236}">
                      <a16:creationId xmlns:a16="http://schemas.microsoft.com/office/drawing/2014/main" id="{7F420EBD-6FB8-45D5-BE6F-B55A1201170B}"/>
                    </a:ext>
                  </a:extLst>
                </p:cNvPr>
                <p:cNvSpPr/>
                <p:nvPr/>
              </p:nvSpPr>
              <p:spPr>
                <a:xfrm rot="12600000">
                  <a:off x="4243959" y="3408887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4" name="楕円 5">
                  <a:extLst>
                    <a:ext uri="{FF2B5EF4-FFF2-40B4-BE49-F238E27FC236}">
                      <a16:creationId xmlns:a16="http://schemas.microsoft.com/office/drawing/2014/main" id="{B96B1287-B40F-4FD9-A290-60133F43C764}"/>
                    </a:ext>
                  </a:extLst>
                </p:cNvPr>
                <p:cNvSpPr/>
                <p:nvPr/>
              </p:nvSpPr>
              <p:spPr>
                <a:xfrm rot="4500000">
                  <a:off x="4689035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5" name="楕円 5">
                  <a:extLst>
                    <a:ext uri="{FF2B5EF4-FFF2-40B4-BE49-F238E27FC236}">
                      <a16:creationId xmlns:a16="http://schemas.microsoft.com/office/drawing/2014/main" id="{0D446E27-0710-4AA6-BC55-0CE523CA9B4A}"/>
                    </a:ext>
                  </a:extLst>
                </p:cNvPr>
                <p:cNvSpPr/>
                <p:nvPr/>
              </p:nvSpPr>
              <p:spPr>
                <a:xfrm rot="17100000">
                  <a:off x="4108444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6" name="楕円 5">
                  <a:extLst>
                    <a:ext uri="{FF2B5EF4-FFF2-40B4-BE49-F238E27FC236}">
                      <a16:creationId xmlns:a16="http://schemas.microsoft.com/office/drawing/2014/main" id="{A11FB2F4-3214-485C-A523-2064068CCA13}"/>
                    </a:ext>
                  </a:extLst>
                </p:cNvPr>
                <p:cNvSpPr/>
                <p:nvPr/>
              </p:nvSpPr>
              <p:spPr>
                <a:xfrm rot="9000000">
                  <a:off x="4553521" y="3408886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7" name="楕円 596">
                  <a:extLst>
                    <a:ext uri="{FF2B5EF4-FFF2-40B4-BE49-F238E27FC236}">
                      <a16:creationId xmlns:a16="http://schemas.microsoft.com/office/drawing/2014/main" id="{368BDBEB-544A-4E5C-8D83-44FBA9E821F0}"/>
                    </a:ext>
                  </a:extLst>
                </p:cNvPr>
                <p:cNvSpPr/>
                <p:nvPr/>
              </p:nvSpPr>
              <p:spPr>
                <a:xfrm>
                  <a:off x="4475289" y="3426417"/>
                  <a:ext cx="62116" cy="6211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8" name="楕円 597">
                  <a:extLst>
                    <a:ext uri="{FF2B5EF4-FFF2-40B4-BE49-F238E27FC236}">
                      <a16:creationId xmlns:a16="http://schemas.microsoft.com/office/drawing/2014/main" id="{4CE48562-F3A0-4D31-B89A-66E888F8C14D}"/>
                    </a:ext>
                  </a:extLst>
                </p:cNvPr>
                <p:cNvSpPr/>
                <p:nvPr/>
              </p:nvSpPr>
              <p:spPr>
                <a:xfrm>
                  <a:off x="4496720" y="3364706"/>
                  <a:ext cx="95252" cy="95252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6" name="グループ化 575">
                <a:extLst>
                  <a:ext uri="{FF2B5EF4-FFF2-40B4-BE49-F238E27FC236}">
                    <a16:creationId xmlns:a16="http://schemas.microsoft.com/office/drawing/2014/main" id="{CFB01F21-8BA4-4031-99CD-455F0B58A7C1}"/>
                  </a:ext>
                </a:extLst>
              </p:cNvPr>
              <p:cNvGrpSpPr/>
              <p:nvPr/>
            </p:nvGrpSpPr>
            <p:grpSpPr>
              <a:xfrm rot="1800000">
                <a:off x="4678287" y="3752222"/>
                <a:ext cx="529596" cy="520424"/>
                <a:chOff x="3936161" y="2848408"/>
                <a:chExt cx="1161182" cy="1141070"/>
              </a:xfrm>
              <a:gradFill>
                <a:gsLst>
                  <a:gs pos="0">
                    <a:schemeClr val="bg1"/>
                  </a:gs>
                  <a:gs pos="100000">
                    <a:srgbClr val="FF99CC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585" name="楕円 5">
                  <a:extLst>
                    <a:ext uri="{FF2B5EF4-FFF2-40B4-BE49-F238E27FC236}">
                      <a16:creationId xmlns:a16="http://schemas.microsoft.com/office/drawing/2014/main" id="{BC159BDF-7EE5-47CB-9F7D-BEFD623C0F60}"/>
                    </a:ext>
                  </a:extLst>
                </p:cNvPr>
                <p:cNvSpPr/>
                <p:nvPr/>
              </p:nvSpPr>
              <p:spPr>
                <a:xfrm>
                  <a:off x="4398740" y="2848408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6" name="楕円 5">
                  <a:extLst>
                    <a:ext uri="{FF2B5EF4-FFF2-40B4-BE49-F238E27FC236}">
                      <a16:creationId xmlns:a16="http://schemas.microsoft.com/office/drawing/2014/main" id="{AE24346D-ACDA-4CA7-B272-C832B51DE296}"/>
                    </a:ext>
                  </a:extLst>
                </p:cNvPr>
                <p:cNvSpPr/>
                <p:nvPr/>
              </p:nvSpPr>
              <p:spPr>
                <a:xfrm rot="12600000">
                  <a:off x="4243959" y="3408887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7" name="楕円 5">
                  <a:extLst>
                    <a:ext uri="{FF2B5EF4-FFF2-40B4-BE49-F238E27FC236}">
                      <a16:creationId xmlns:a16="http://schemas.microsoft.com/office/drawing/2014/main" id="{0BD75A0C-8C66-438A-B492-57500438A707}"/>
                    </a:ext>
                  </a:extLst>
                </p:cNvPr>
                <p:cNvSpPr/>
                <p:nvPr/>
              </p:nvSpPr>
              <p:spPr>
                <a:xfrm rot="4500000">
                  <a:off x="4689035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8" name="楕円 5">
                  <a:extLst>
                    <a:ext uri="{FF2B5EF4-FFF2-40B4-BE49-F238E27FC236}">
                      <a16:creationId xmlns:a16="http://schemas.microsoft.com/office/drawing/2014/main" id="{D1C1BF96-8491-4FFD-A22D-20A18FEFEA25}"/>
                    </a:ext>
                  </a:extLst>
                </p:cNvPr>
                <p:cNvSpPr/>
                <p:nvPr/>
              </p:nvSpPr>
              <p:spPr>
                <a:xfrm rot="17100000">
                  <a:off x="4108444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9" name="楕円 5">
                  <a:extLst>
                    <a:ext uri="{FF2B5EF4-FFF2-40B4-BE49-F238E27FC236}">
                      <a16:creationId xmlns:a16="http://schemas.microsoft.com/office/drawing/2014/main" id="{818C5C09-F084-4BF5-9A0E-626C0951F2B5}"/>
                    </a:ext>
                  </a:extLst>
                </p:cNvPr>
                <p:cNvSpPr/>
                <p:nvPr/>
              </p:nvSpPr>
              <p:spPr>
                <a:xfrm rot="9000000">
                  <a:off x="4553521" y="3408886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0" name="楕円 589">
                  <a:extLst>
                    <a:ext uri="{FF2B5EF4-FFF2-40B4-BE49-F238E27FC236}">
                      <a16:creationId xmlns:a16="http://schemas.microsoft.com/office/drawing/2014/main" id="{8CF5F30E-8627-4C03-AC6D-9DC6B31A49D7}"/>
                    </a:ext>
                  </a:extLst>
                </p:cNvPr>
                <p:cNvSpPr/>
                <p:nvPr/>
              </p:nvSpPr>
              <p:spPr>
                <a:xfrm>
                  <a:off x="4475289" y="3426417"/>
                  <a:ext cx="62116" cy="6211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1" name="楕円 590">
                  <a:extLst>
                    <a:ext uri="{FF2B5EF4-FFF2-40B4-BE49-F238E27FC236}">
                      <a16:creationId xmlns:a16="http://schemas.microsoft.com/office/drawing/2014/main" id="{7732D3EB-8E37-4923-A7C8-E3FB57B8E194}"/>
                    </a:ext>
                  </a:extLst>
                </p:cNvPr>
                <p:cNvSpPr/>
                <p:nvPr/>
              </p:nvSpPr>
              <p:spPr>
                <a:xfrm>
                  <a:off x="4496720" y="3364706"/>
                  <a:ext cx="95252" cy="95252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7" name="グループ化 576">
                <a:extLst>
                  <a:ext uri="{FF2B5EF4-FFF2-40B4-BE49-F238E27FC236}">
                    <a16:creationId xmlns:a16="http://schemas.microsoft.com/office/drawing/2014/main" id="{B0E2B701-AB48-45E9-862E-9045EE607455}"/>
                  </a:ext>
                </a:extLst>
              </p:cNvPr>
              <p:cNvGrpSpPr/>
              <p:nvPr/>
            </p:nvGrpSpPr>
            <p:grpSpPr>
              <a:xfrm rot="19800000">
                <a:off x="5038106" y="3193347"/>
                <a:ext cx="529596" cy="520424"/>
                <a:chOff x="3936161" y="2848408"/>
                <a:chExt cx="1161182" cy="1141070"/>
              </a:xfrm>
              <a:gradFill>
                <a:gsLst>
                  <a:gs pos="0">
                    <a:schemeClr val="bg1"/>
                  </a:gs>
                  <a:gs pos="100000">
                    <a:srgbClr val="FF99CC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578" name="楕円 5">
                  <a:extLst>
                    <a:ext uri="{FF2B5EF4-FFF2-40B4-BE49-F238E27FC236}">
                      <a16:creationId xmlns:a16="http://schemas.microsoft.com/office/drawing/2014/main" id="{73074F2E-EE86-4C4D-85F8-2DAE0CBA2088}"/>
                    </a:ext>
                  </a:extLst>
                </p:cNvPr>
                <p:cNvSpPr/>
                <p:nvPr/>
              </p:nvSpPr>
              <p:spPr>
                <a:xfrm>
                  <a:off x="4398740" y="2848408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9" name="楕円 5">
                  <a:extLst>
                    <a:ext uri="{FF2B5EF4-FFF2-40B4-BE49-F238E27FC236}">
                      <a16:creationId xmlns:a16="http://schemas.microsoft.com/office/drawing/2014/main" id="{6374BA45-76B9-450F-AAA7-46D38545BEEE}"/>
                    </a:ext>
                  </a:extLst>
                </p:cNvPr>
                <p:cNvSpPr/>
                <p:nvPr/>
              </p:nvSpPr>
              <p:spPr>
                <a:xfrm rot="12600000">
                  <a:off x="4243959" y="3408887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0" name="楕円 5">
                  <a:extLst>
                    <a:ext uri="{FF2B5EF4-FFF2-40B4-BE49-F238E27FC236}">
                      <a16:creationId xmlns:a16="http://schemas.microsoft.com/office/drawing/2014/main" id="{50CA2359-C2F2-4054-96A4-A0C878D4F408}"/>
                    </a:ext>
                  </a:extLst>
                </p:cNvPr>
                <p:cNvSpPr/>
                <p:nvPr/>
              </p:nvSpPr>
              <p:spPr>
                <a:xfrm rot="4500000">
                  <a:off x="4689035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1" name="楕円 5">
                  <a:extLst>
                    <a:ext uri="{FF2B5EF4-FFF2-40B4-BE49-F238E27FC236}">
                      <a16:creationId xmlns:a16="http://schemas.microsoft.com/office/drawing/2014/main" id="{382C7359-29A8-457C-B958-8675F44714DD}"/>
                    </a:ext>
                  </a:extLst>
                </p:cNvPr>
                <p:cNvSpPr/>
                <p:nvPr/>
              </p:nvSpPr>
              <p:spPr>
                <a:xfrm rot="17100000">
                  <a:off x="4108444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2" name="楕円 5">
                  <a:extLst>
                    <a:ext uri="{FF2B5EF4-FFF2-40B4-BE49-F238E27FC236}">
                      <a16:creationId xmlns:a16="http://schemas.microsoft.com/office/drawing/2014/main" id="{87345D0A-4B79-4168-86A3-7D27FE0BEB7D}"/>
                    </a:ext>
                  </a:extLst>
                </p:cNvPr>
                <p:cNvSpPr/>
                <p:nvPr/>
              </p:nvSpPr>
              <p:spPr>
                <a:xfrm rot="9000000">
                  <a:off x="4553521" y="3408886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3" name="楕円 582">
                  <a:extLst>
                    <a:ext uri="{FF2B5EF4-FFF2-40B4-BE49-F238E27FC236}">
                      <a16:creationId xmlns:a16="http://schemas.microsoft.com/office/drawing/2014/main" id="{1B5B3BDE-8D28-4D33-A020-6B2454360E15}"/>
                    </a:ext>
                  </a:extLst>
                </p:cNvPr>
                <p:cNvSpPr/>
                <p:nvPr/>
              </p:nvSpPr>
              <p:spPr>
                <a:xfrm>
                  <a:off x="4475289" y="3426417"/>
                  <a:ext cx="62116" cy="62116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4" name="楕円 583">
                  <a:extLst>
                    <a:ext uri="{FF2B5EF4-FFF2-40B4-BE49-F238E27FC236}">
                      <a16:creationId xmlns:a16="http://schemas.microsoft.com/office/drawing/2014/main" id="{F8D42822-C873-4F4D-B40B-8F1EEE5625A0}"/>
                    </a:ext>
                  </a:extLst>
                </p:cNvPr>
                <p:cNvSpPr/>
                <p:nvPr/>
              </p:nvSpPr>
              <p:spPr>
                <a:xfrm>
                  <a:off x="4496720" y="3364706"/>
                  <a:ext cx="95252" cy="95252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6649DFD-6342-4641-B5D9-853703893AA5}"/>
              </a:ext>
            </a:extLst>
          </p:cNvPr>
          <p:cNvGrpSpPr/>
          <p:nvPr/>
        </p:nvGrpSpPr>
        <p:grpSpPr>
          <a:xfrm>
            <a:off x="685671" y="1480723"/>
            <a:ext cx="2657465" cy="1371858"/>
            <a:chOff x="107687" y="740674"/>
            <a:chExt cx="3605265" cy="186113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1504B338-3963-476B-B0BD-198D4C91C85A}"/>
                </a:ext>
              </a:extLst>
            </p:cNvPr>
            <p:cNvGrpSpPr/>
            <p:nvPr/>
          </p:nvGrpSpPr>
          <p:grpSpPr>
            <a:xfrm>
              <a:off x="107687" y="1120141"/>
              <a:ext cx="1786634" cy="1481672"/>
              <a:chOff x="101628" y="1115115"/>
              <a:chExt cx="1798752" cy="1491723"/>
            </a:xfrm>
          </p:grpSpPr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D5C9E6F1-2CF2-49A2-8647-5B9B12EBA0D2}"/>
                  </a:ext>
                </a:extLst>
              </p:cNvPr>
              <p:cNvSpPr/>
              <p:nvPr/>
            </p:nvSpPr>
            <p:spPr>
              <a:xfrm rot="6300000">
                <a:off x="457904" y="758839"/>
                <a:ext cx="781896" cy="1494448"/>
              </a:xfrm>
              <a:custGeom>
                <a:avLst/>
                <a:gdLst>
                  <a:gd name="connsiteX0" fmla="*/ 824171 w 1671383"/>
                  <a:gd name="connsiteY0" fmla="*/ 2584450 h 2584450"/>
                  <a:gd name="connsiteX1" fmla="*/ 781566 w 1671383"/>
                  <a:gd name="connsiteY1" fmla="*/ 2514060 h 2584450"/>
                  <a:gd name="connsiteX2" fmla="*/ 737388 w 1671383"/>
                  <a:gd name="connsiteY2" fmla="*/ 2443652 h 2584450"/>
                  <a:gd name="connsiteX3" fmla="*/ 736469 w 1671383"/>
                  <a:gd name="connsiteY3" fmla="*/ 2444500 h 2584450"/>
                  <a:gd name="connsiteX4" fmla="*/ 688481 w 1671383"/>
                  <a:gd name="connsiteY4" fmla="*/ 2478183 h 2584450"/>
                  <a:gd name="connsiteX5" fmla="*/ 666571 w 1671383"/>
                  <a:gd name="connsiteY5" fmla="*/ 2402181 h 2584450"/>
                  <a:gd name="connsiteX6" fmla="*/ 637476 w 1671383"/>
                  <a:gd name="connsiteY6" fmla="*/ 2323883 h 2584450"/>
                  <a:gd name="connsiteX7" fmla="*/ 580531 w 1671383"/>
                  <a:gd name="connsiteY7" fmla="*/ 2370233 h 2584450"/>
                  <a:gd name="connsiteX8" fmla="*/ 550285 w 1671383"/>
                  <a:gd name="connsiteY8" fmla="*/ 2247110 h 2584450"/>
                  <a:gd name="connsiteX9" fmla="*/ 522839 w 1671383"/>
                  <a:gd name="connsiteY9" fmla="*/ 2175010 h 2584450"/>
                  <a:gd name="connsiteX10" fmla="*/ 459882 w 1671383"/>
                  <a:gd name="connsiteY10" fmla="*/ 2224182 h 2584450"/>
                  <a:gd name="connsiteX11" fmla="*/ 407163 w 1671383"/>
                  <a:gd name="connsiteY11" fmla="*/ 2021647 h 2584450"/>
                  <a:gd name="connsiteX12" fmla="*/ 398099 w 1671383"/>
                  <a:gd name="connsiteY12" fmla="*/ 1998804 h 2584450"/>
                  <a:gd name="connsiteX13" fmla="*/ 321680 w 1671383"/>
                  <a:gd name="connsiteY13" fmla="*/ 2049598 h 2584450"/>
                  <a:gd name="connsiteX14" fmla="*/ 302914 w 1671383"/>
                  <a:gd name="connsiteY14" fmla="*/ 1916442 h 2584450"/>
                  <a:gd name="connsiteX15" fmla="*/ 288636 w 1671383"/>
                  <a:gd name="connsiteY15" fmla="*/ 1864903 h 2584450"/>
                  <a:gd name="connsiteX16" fmla="*/ 219196 w 1671383"/>
                  <a:gd name="connsiteY16" fmla="*/ 1902937 h 2584450"/>
                  <a:gd name="connsiteX17" fmla="*/ 213259 w 1671383"/>
                  <a:gd name="connsiteY17" fmla="*/ 1794095 h 2584450"/>
                  <a:gd name="connsiteX18" fmla="*/ 202954 w 1671383"/>
                  <a:gd name="connsiteY18" fmla="*/ 1738942 h 2584450"/>
                  <a:gd name="connsiteX19" fmla="*/ 117348 w 1671383"/>
                  <a:gd name="connsiteY19" fmla="*/ 1777058 h 2584450"/>
                  <a:gd name="connsiteX20" fmla="*/ 64803 w 1671383"/>
                  <a:gd name="connsiteY20" fmla="*/ 1305376 h 2584450"/>
                  <a:gd name="connsiteX21" fmla="*/ 38745 w 1671383"/>
                  <a:gd name="connsiteY21" fmla="*/ 1163882 h 2584450"/>
                  <a:gd name="connsiteX22" fmla="*/ 26572 w 1671383"/>
                  <a:gd name="connsiteY22" fmla="*/ 1124481 h 2584450"/>
                  <a:gd name="connsiteX23" fmla="*/ 5 w 1671383"/>
                  <a:gd name="connsiteY23" fmla="*/ 944456 h 2584450"/>
                  <a:gd name="connsiteX24" fmla="*/ 835689 w 1671383"/>
                  <a:gd name="connsiteY24" fmla="*/ 0 h 2584450"/>
                  <a:gd name="connsiteX25" fmla="*/ 1671373 w 1671383"/>
                  <a:gd name="connsiteY25" fmla="*/ 944456 h 2584450"/>
                  <a:gd name="connsiteX26" fmla="*/ 1644401 w 1671383"/>
                  <a:gd name="connsiteY26" fmla="*/ 1119896 h 2584450"/>
                  <a:gd name="connsiteX27" fmla="*/ 1635352 w 1671383"/>
                  <a:gd name="connsiteY27" fmla="*/ 1149142 h 2584450"/>
                  <a:gd name="connsiteX28" fmla="*/ 1606581 w 1671383"/>
                  <a:gd name="connsiteY28" fmla="*/ 1305375 h 2584450"/>
                  <a:gd name="connsiteX29" fmla="*/ 1554034 w 1671383"/>
                  <a:gd name="connsiteY29" fmla="*/ 1777057 h 2584450"/>
                  <a:gd name="connsiteX30" fmla="*/ 1468429 w 1671383"/>
                  <a:gd name="connsiteY30" fmla="*/ 1738941 h 2584450"/>
                  <a:gd name="connsiteX31" fmla="*/ 1458123 w 1671383"/>
                  <a:gd name="connsiteY31" fmla="*/ 1794094 h 2584450"/>
                  <a:gd name="connsiteX32" fmla="*/ 1452187 w 1671383"/>
                  <a:gd name="connsiteY32" fmla="*/ 1902936 h 2584450"/>
                  <a:gd name="connsiteX33" fmla="*/ 1382747 w 1671383"/>
                  <a:gd name="connsiteY33" fmla="*/ 1864902 h 2584450"/>
                  <a:gd name="connsiteX34" fmla="*/ 1368469 w 1671383"/>
                  <a:gd name="connsiteY34" fmla="*/ 1916441 h 2584450"/>
                  <a:gd name="connsiteX35" fmla="*/ 1349703 w 1671383"/>
                  <a:gd name="connsiteY35" fmla="*/ 2049597 h 2584450"/>
                  <a:gd name="connsiteX36" fmla="*/ 1273284 w 1671383"/>
                  <a:gd name="connsiteY36" fmla="*/ 1998803 h 2584450"/>
                  <a:gd name="connsiteX37" fmla="*/ 1264220 w 1671383"/>
                  <a:gd name="connsiteY37" fmla="*/ 2021646 h 2584450"/>
                  <a:gd name="connsiteX38" fmla="*/ 1211501 w 1671383"/>
                  <a:gd name="connsiteY38" fmla="*/ 2224181 h 2584450"/>
                  <a:gd name="connsiteX39" fmla="*/ 1148543 w 1671383"/>
                  <a:gd name="connsiteY39" fmla="*/ 2175009 h 2584450"/>
                  <a:gd name="connsiteX40" fmla="*/ 1121098 w 1671383"/>
                  <a:gd name="connsiteY40" fmla="*/ 2247109 h 2584450"/>
                  <a:gd name="connsiteX41" fmla="*/ 1090852 w 1671383"/>
                  <a:gd name="connsiteY41" fmla="*/ 2370232 h 2584450"/>
                  <a:gd name="connsiteX42" fmla="*/ 1033907 w 1671383"/>
                  <a:gd name="connsiteY42" fmla="*/ 2323882 h 2584450"/>
                  <a:gd name="connsiteX43" fmla="*/ 1004812 w 1671383"/>
                  <a:gd name="connsiteY43" fmla="*/ 2402180 h 2584450"/>
                  <a:gd name="connsiteX44" fmla="*/ 982902 w 1671383"/>
                  <a:gd name="connsiteY44" fmla="*/ 2478182 h 2584450"/>
                  <a:gd name="connsiteX45" fmla="*/ 934914 w 1671383"/>
                  <a:gd name="connsiteY45" fmla="*/ 2444499 h 2584450"/>
                  <a:gd name="connsiteX46" fmla="*/ 926868 w 1671383"/>
                  <a:gd name="connsiteY46" fmla="*/ 2437072 h 2584450"/>
                  <a:gd name="connsiteX47" fmla="*/ 873770 w 1671383"/>
                  <a:gd name="connsiteY47" fmla="*/ 2513775 h 2584450"/>
                  <a:gd name="connsiteX48" fmla="*/ 824171 w 1671383"/>
                  <a:gd name="connsiteY48" fmla="*/ 2584450 h 2584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671383" h="2584450">
                    <a:moveTo>
                      <a:pt x="824171" y="2584450"/>
                    </a:moveTo>
                    <a:cubicBezTo>
                      <a:pt x="811531" y="2562944"/>
                      <a:pt x="797244" y="2539403"/>
                      <a:pt x="781566" y="2514060"/>
                    </a:cubicBezTo>
                    <a:lnTo>
                      <a:pt x="737388" y="2443652"/>
                    </a:lnTo>
                    <a:lnTo>
                      <a:pt x="736469" y="2444500"/>
                    </a:lnTo>
                    <a:cubicBezTo>
                      <a:pt x="720363" y="2457648"/>
                      <a:pt x="704341" y="2468948"/>
                      <a:pt x="688481" y="2478183"/>
                    </a:cubicBezTo>
                    <a:cubicBezTo>
                      <a:pt x="683051" y="2454608"/>
                      <a:pt x="675630" y="2429178"/>
                      <a:pt x="666571" y="2402181"/>
                    </a:cubicBezTo>
                    <a:lnTo>
                      <a:pt x="637476" y="2323883"/>
                    </a:lnTo>
                    <a:lnTo>
                      <a:pt x="580531" y="2370233"/>
                    </a:lnTo>
                    <a:cubicBezTo>
                      <a:pt x="575811" y="2334101"/>
                      <a:pt x="565201" y="2292621"/>
                      <a:pt x="550285" y="2247110"/>
                    </a:cubicBezTo>
                    <a:lnTo>
                      <a:pt x="522839" y="2175010"/>
                    </a:lnTo>
                    <a:lnTo>
                      <a:pt x="459882" y="2224182"/>
                    </a:lnTo>
                    <a:cubicBezTo>
                      <a:pt x="452803" y="2162842"/>
                      <a:pt x="433584" y="2094376"/>
                      <a:pt x="407163" y="2021647"/>
                    </a:cubicBezTo>
                    <a:lnTo>
                      <a:pt x="398099" y="1998804"/>
                    </a:lnTo>
                    <a:lnTo>
                      <a:pt x="321680" y="2049598"/>
                    </a:lnTo>
                    <a:cubicBezTo>
                      <a:pt x="320098" y="2008462"/>
                      <a:pt x="313378" y="1963758"/>
                      <a:pt x="302914" y="1916442"/>
                    </a:cubicBezTo>
                    <a:lnTo>
                      <a:pt x="288636" y="1864903"/>
                    </a:lnTo>
                    <a:lnTo>
                      <a:pt x="219196" y="1902937"/>
                    </a:lnTo>
                    <a:cubicBezTo>
                      <a:pt x="220767" y="1869604"/>
                      <a:pt x="218434" y="1833034"/>
                      <a:pt x="213259" y="1794095"/>
                    </a:cubicBezTo>
                    <a:lnTo>
                      <a:pt x="202954" y="1738942"/>
                    </a:lnTo>
                    <a:lnTo>
                      <a:pt x="117348" y="1777058"/>
                    </a:lnTo>
                    <a:cubicBezTo>
                      <a:pt x="133479" y="1652968"/>
                      <a:pt x="98655" y="1478988"/>
                      <a:pt x="64803" y="1305376"/>
                    </a:cubicBezTo>
                    <a:lnTo>
                      <a:pt x="38745" y="1163882"/>
                    </a:lnTo>
                    <a:lnTo>
                      <a:pt x="26572" y="1124481"/>
                    </a:lnTo>
                    <a:cubicBezTo>
                      <a:pt x="9303" y="1058929"/>
                      <a:pt x="-235" y="998298"/>
                      <a:pt x="5" y="944456"/>
                    </a:cubicBezTo>
                    <a:cubicBezTo>
                      <a:pt x="1925" y="513714"/>
                      <a:pt x="266966" y="0"/>
                      <a:pt x="835689" y="0"/>
                    </a:cubicBezTo>
                    <a:cubicBezTo>
                      <a:pt x="1404413" y="0"/>
                      <a:pt x="1673293" y="529589"/>
                      <a:pt x="1671373" y="944456"/>
                    </a:cubicBezTo>
                    <a:cubicBezTo>
                      <a:pt x="1671133" y="996314"/>
                      <a:pt x="1661518" y="1055446"/>
                      <a:pt x="1644401" y="1119896"/>
                    </a:cubicBezTo>
                    <a:lnTo>
                      <a:pt x="1635352" y="1149142"/>
                    </a:lnTo>
                    <a:lnTo>
                      <a:pt x="1606581" y="1305375"/>
                    </a:lnTo>
                    <a:cubicBezTo>
                      <a:pt x="1572727" y="1478987"/>
                      <a:pt x="1537904" y="1652967"/>
                      <a:pt x="1554034" y="1777057"/>
                    </a:cubicBezTo>
                    <a:lnTo>
                      <a:pt x="1468429" y="1738941"/>
                    </a:lnTo>
                    <a:lnTo>
                      <a:pt x="1458123" y="1794094"/>
                    </a:lnTo>
                    <a:cubicBezTo>
                      <a:pt x="1452949" y="1833033"/>
                      <a:pt x="1450616" y="1869603"/>
                      <a:pt x="1452187" y="1902936"/>
                    </a:cubicBezTo>
                    <a:lnTo>
                      <a:pt x="1382747" y="1864902"/>
                    </a:lnTo>
                    <a:lnTo>
                      <a:pt x="1368469" y="1916441"/>
                    </a:lnTo>
                    <a:cubicBezTo>
                      <a:pt x="1358005" y="1963757"/>
                      <a:pt x="1351285" y="2008461"/>
                      <a:pt x="1349703" y="2049597"/>
                    </a:cubicBezTo>
                    <a:lnTo>
                      <a:pt x="1273284" y="1998803"/>
                    </a:lnTo>
                    <a:lnTo>
                      <a:pt x="1264220" y="2021646"/>
                    </a:lnTo>
                    <a:cubicBezTo>
                      <a:pt x="1237799" y="2094375"/>
                      <a:pt x="1218580" y="2162841"/>
                      <a:pt x="1211501" y="2224181"/>
                    </a:cubicBezTo>
                    <a:lnTo>
                      <a:pt x="1148543" y="2175009"/>
                    </a:lnTo>
                    <a:lnTo>
                      <a:pt x="1121098" y="2247109"/>
                    </a:lnTo>
                    <a:cubicBezTo>
                      <a:pt x="1106182" y="2292620"/>
                      <a:pt x="1095572" y="2334100"/>
                      <a:pt x="1090852" y="2370232"/>
                    </a:cubicBezTo>
                    <a:lnTo>
                      <a:pt x="1033907" y="2323882"/>
                    </a:lnTo>
                    <a:lnTo>
                      <a:pt x="1004812" y="2402180"/>
                    </a:lnTo>
                    <a:cubicBezTo>
                      <a:pt x="995753" y="2429177"/>
                      <a:pt x="988331" y="2454607"/>
                      <a:pt x="982902" y="2478182"/>
                    </a:cubicBezTo>
                    <a:cubicBezTo>
                      <a:pt x="967042" y="2468947"/>
                      <a:pt x="951020" y="2457647"/>
                      <a:pt x="934914" y="2444499"/>
                    </a:cubicBezTo>
                    <a:lnTo>
                      <a:pt x="926868" y="2437072"/>
                    </a:lnTo>
                    <a:lnTo>
                      <a:pt x="873770" y="2513775"/>
                    </a:lnTo>
                    <a:cubicBezTo>
                      <a:pt x="855992" y="2539263"/>
                      <a:pt x="839381" y="2562903"/>
                      <a:pt x="824171" y="25844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CA19CC59-2063-4F12-8233-3E0DC6AA5B3F}"/>
                  </a:ext>
                </a:extLst>
              </p:cNvPr>
              <p:cNvSpPr/>
              <p:nvPr/>
            </p:nvSpPr>
            <p:spPr>
              <a:xfrm rot="4500000">
                <a:off x="637166" y="1343625"/>
                <a:ext cx="981293" cy="1545134"/>
              </a:xfrm>
              <a:custGeom>
                <a:avLst/>
                <a:gdLst>
                  <a:gd name="connsiteX0" fmla="*/ 824171 w 1671383"/>
                  <a:gd name="connsiteY0" fmla="*/ 2584450 h 2584450"/>
                  <a:gd name="connsiteX1" fmla="*/ 781566 w 1671383"/>
                  <a:gd name="connsiteY1" fmla="*/ 2514060 h 2584450"/>
                  <a:gd name="connsiteX2" fmla="*/ 737388 w 1671383"/>
                  <a:gd name="connsiteY2" fmla="*/ 2443652 h 2584450"/>
                  <a:gd name="connsiteX3" fmla="*/ 736469 w 1671383"/>
                  <a:gd name="connsiteY3" fmla="*/ 2444500 h 2584450"/>
                  <a:gd name="connsiteX4" fmla="*/ 688481 w 1671383"/>
                  <a:gd name="connsiteY4" fmla="*/ 2478183 h 2584450"/>
                  <a:gd name="connsiteX5" fmla="*/ 666571 w 1671383"/>
                  <a:gd name="connsiteY5" fmla="*/ 2402181 h 2584450"/>
                  <a:gd name="connsiteX6" fmla="*/ 637476 w 1671383"/>
                  <a:gd name="connsiteY6" fmla="*/ 2323883 h 2584450"/>
                  <a:gd name="connsiteX7" fmla="*/ 580531 w 1671383"/>
                  <a:gd name="connsiteY7" fmla="*/ 2370233 h 2584450"/>
                  <a:gd name="connsiteX8" fmla="*/ 550285 w 1671383"/>
                  <a:gd name="connsiteY8" fmla="*/ 2247110 h 2584450"/>
                  <a:gd name="connsiteX9" fmla="*/ 522839 w 1671383"/>
                  <a:gd name="connsiteY9" fmla="*/ 2175010 h 2584450"/>
                  <a:gd name="connsiteX10" fmla="*/ 459882 w 1671383"/>
                  <a:gd name="connsiteY10" fmla="*/ 2224182 h 2584450"/>
                  <a:gd name="connsiteX11" fmla="*/ 407163 w 1671383"/>
                  <a:gd name="connsiteY11" fmla="*/ 2021647 h 2584450"/>
                  <a:gd name="connsiteX12" fmla="*/ 398099 w 1671383"/>
                  <a:gd name="connsiteY12" fmla="*/ 1998804 h 2584450"/>
                  <a:gd name="connsiteX13" fmla="*/ 321680 w 1671383"/>
                  <a:gd name="connsiteY13" fmla="*/ 2049598 h 2584450"/>
                  <a:gd name="connsiteX14" fmla="*/ 302914 w 1671383"/>
                  <a:gd name="connsiteY14" fmla="*/ 1916442 h 2584450"/>
                  <a:gd name="connsiteX15" fmla="*/ 288636 w 1671383"/>
                  <a:gd name="connsiteY15" fmla="*/ 1864903 h 2584450"/>
                  <a:gd name="connsiteX16" fmla="*/ 219196 w 1671383"/>
                  <a:gd name="connsiteY16" fmla="*/ 1902937 h 2584450"/>
                  <a:gd name="connsiteX17" fmla="*/ 213259 w 1671383"/>
                  <a:gd name="connsiteY17" fmla="*/ 1794095 h 2584450"/>
                  <a:gd name="connsiteX18" fmla="*/ 202954 w 1671383"/>
                  <a:gd name="connsiteY18" fmla="*/ 1738942 h 2584450"/>
                  <a:gd name="connsiteX19" fmla="*/ 117348 w 1671383"/>
                  <a:gd name="connsiteY19" fmla="*/ 1777058 h 2584450"/>
                  <a:gd name="connsiteX20" fmla="*/ 64803 w 1671383"/>
                  <a:gd name="connsiteY20" fmla="*/ 1305376 h 2584450"/>
                  <a:gd name="connsiteX21" fmla="*/ 38745 w 1671383"/>
                  <a:gd name="connsiteY21" fmla="*/ 1163882 h 2584450"/>
                  <a:gd name="connsiteX22" fmla="*/ 26572 w 1671383"/>
                  <a:gd name="connsiteY22" fmla="*/ 1124481 h 2584450"/>
                  <a:gd name="connsiteX23" fmla="*/ 5 w 1671383"/>
                  <a:gd name="connsiteY23" fmla="*/ 944456 h 2584450"/>
                  <a:gd name="connsiteX24" fmla="*/ 835689 w 1671383"/>
                  <a:gd name="connsiteY24" fmla="*/ 0 h 2584450"/>
                  <a:gd name="connsiteX25" fmla="*/ 1671373 w 1671383"/>
                  <a:gd name="connsiteY25" fmla="*/ 944456 h 2584450"/>
                  <a:gd name="connsiteX26" fmla="*/ 1644401 w 1671383"/>
                  <a:gd name="connsiteY26" fmla="*/ 1119896 h 2584450"/>
                  <a:gd name="connsiteX27" fmla="*/ 1635352 w 1671383"/>
                  <a:gd name="connsiteY27" fmla="*/ 1149142 h 2584450"/>
                  <a:gd name="connsiteX28" fmla="*/ 1606581 w 1671383"/>
                  <a:gd name="connsiteY28" fmla="*/ 1305375 h 2584450"/>
                  <a:gd name="connsiteX29" fmla="*/ 1554034 w 1671383"/>
                  <a:gd name="connsiteY29" fmla="*/ 1777057 h 2584450"/>
                  <a:gd name="connsiteX30" fmla="*/ 1468429 w 1671383"/>
                  <a:gd name="connsiteY30" fmla="*/ 1738941 h 2584450"/>
                  <a:gd name="connsiteX31" fmla="*/ 1458123 w 1671383"/>
                  <a:gd name="connsiteY31" fmla="*/ 1794094 h 2584450"/>
                  <a:gd name="connsiteX32" fmla="*/ 1452187 w 1671383"/>
                  <a:gd name="connsiteY32" fmla="*/ 1902936 h 2584450"/>
                  <a:gd name="connsiteX33" fmla="*/ 1382747 w 1671383"/>
                  <a:gd name="connsiteY33" fmla="*/ 1864902 h 2584450"/>
                  <a:gd name="connsiteX34" fmla="*/ 1368469 w 1671383"/>
                  <a:gd name="connsiteY34" fmla="*/ 1916441 h 2584450"/>
                  <a:gd name="connsiteX35" fmla="*/ 1349703 w 1671383"/>
                  <a:gd name="connsiteY35" fmla="*/ 2049597 h 2584450"/>
                  <a:gd name="connsiteX36" fmla="*/ 1273284 w 1671383"/>
                  <a:gd name="connsiteY36" fmla="*/ 1998803 h 2584450"/>
                  <a:gd name="connsiteX37" fmla="*/ 1264220 w 1671383"/>
                  <a:gd name="connsiteY37" fmla="*/ 2021646 h 2584450"/>
                  <a:gd name="connsiteX38" fmla="*/ 1211501 w 1671383"/>
                  <a:gd name="connsiteY38" fmla="*/ 2224181 h 2584450"/>
                  <a:gd name="connsiteX39" fmla="*/ 1148543 w 1671383"/>
                  <a:gd name="connsiteY39" fmla="*/ 2175009 h 2584450"/>
                  <a:gd name="connsiteX40" fmla="*/ 1121098 w 1671383"/>
                  <a:gd name="connsiteY40" fmla="*/ 2247109 h 2584450"/>
                  <a:gd name="connsiteX41" fmla="*/ 1090852 w 1671383"/>
                  <a:gd name="connsiteY41" fmla="*/ 2370232 h 2584450"/>
                  <a:gd name="connsiteX42" fmla="*/ 1033907 w 1671383"/>
                  <a:gd name="connsiteY42" fmla="*/ 2323882 h 2584450"/>
                  <a:gd name="connsiteX43" fmla="*/ 1004812 w 1671383"/>
                  <a:gd name="connsiteY43" fmla="*/ 2402180 h 2584450"/>
                  <a:gd name="connsiteX44" fmla="*/ 982902 w 1671383"/>
                  <a:gd name="connsiteY44" fmla="*/ 2478182 h 2584450"/>
                  <a:gd name="connsiteX45" fmla="*/ 934914 w 1671383"/>
                  <a:gd name="connsiteY45" fmla="*/ 2444499 h 2584450"/>
                  <a:gd name="connsiteX46" fmla="*/ 926868 w 1671383"/>
                  <a:gd name="connsiteY46" fmla="*/ 2437072 h 2584450"/>
                  <a:gd name="connsiteX47" fmla="*/ 873770 w 1671383"/>
                  <a:gd name="connsiteY47" fmla="*/ 2513775 h 2584450"/>
                  <a:gd name="connsiteX48" fmla="*/ 824171 w 1671383"/>
                  <a:gd name="connsiteY48" fmla="*/ 2584450 h 2584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671383" h="2584450">
                    <a:moveTo>
                      <a:pt x="824171" y="2584450"/>
                    </a:moveTo>
                    <a:cubicBezTo>
                      <a:pt x="811531" y="2562944"/>
                      <a:pt x="797244" y="2539403"/>
                      <a:pt x="781566" y="2514060"/>
                    </a:cubicBezTo>
                    <a:lnTo>
                      <a:pt x="737388" y="2443652"/>
                    </a:lnTo>
                    <a:lnTo>
                      <a:pt x="736469" y="2444500"/>
                    </a:lnTo>
                    <a:cubicBezTo>
                      <a:pt x="720363" y="2457648"/>
                      <a:pt x="704341" y="2468948"/>
                      <a:pt x="688481" y="2478183"/>
                    </a:cubicBezTo>
                    <a:cubicBezTo>
                      <a:pt x="683051" y="2454608"/>
                      <a:pt x="675630" y="2429178"/>
                      <a:pt x="666571" y="2402181"/>
                    </a:cubicBezTo>
                    <a:lnTo>
                      <a:pt x="637476" y="2323883"/>
                    </a:lnTo>
                    <a:lnTo>
                      <a:pt x="580531" y="2370233"/>
                    </a:lnTo>
                    <a:cubicBezTo>
                      <a:pt x="575811" y="2334101"/>
                      <a:pt x="565201" y="2292621"/>
                      <a:pt x="550285" y="2247110"/>
                    </a:cubicBezTo>
                    <a:lnTo>
                      <a:pt x="522839" y="2175010"/>
                    </a:lnTo>
                    <a:lnTo>
                      <a:pt x="459882" y="2224182"/>
                    </a:lnTo>
                    <a:cubicBezTo>
                      <a:pt x="452803" y="2162842"/>
                      <a:pt x="433584" y="2094376"/>
                      <a:pt x="407163" y="2021647"/>
                    </a:cubicBezTo>
                    <a:lnTo>
                      <a:pt x="398099" y="1998804"/>
                    </a:lnTo>
                    <a:lnTo>
                      <a:pt x="321680" y="2049598"/>
                    </a:lnTo>
                    <a:cubicBezTo>
                      <a:pt x="320098" y="2008462"/>
                      <a:pt x="313378" y="1963758"/>
                      <a:pt x="302914" y="1916442"/>
                    </a:cubicBezTo>
                    <a:lnTo>
                      <a:pt x="288636" y="1864903"/>
                    </a:lnTo>
                    <a:lnTo>
                      <a:pt x="219196" y="1902937"/>
                    </a:lnTo>
                    <a:cubicBezTo>
                      <a:pt x="220767" y="1869604"/>
                      <a:pt x="218434" y="1833034"/>
                      <a:pt x="213259" y="1794095"/>
                    </a:cubicBezTo>
                    <a:lnTo>
                      <a:pt x="202954" y="1738942"/>
                    </a:lnTo>
                    <a:lnTo>
                      <a:pt x="117348" y="1777058"/>
                    </a:lnTo>
                    <a:cubicBezTo>
                      <a:pt x="133479" y="1652968"/>
                      <a:pt x="98655" y="1478988"/>
                      <a:pt x="64803" y="1305376"/>
                    </a:cubicBezTo>
                    <a:lnTo>
                      <a:pt x="38745" y="1163882"/>
                    </a:lnTo>
                    <a:lnTo>
                      <a:pt x="26572" y="1124481"/>
                    </a:lnTo>
                    <a:cubicBezTo>
                      <a:pt x="9303" y="1058929"/>
                      <a:pt x="-235" y="998298"/>
                      <a:pt x="5" y="944456"/>
                    </a:cubicBezTo>
                    <a:cubicBezTo>
                      <a:pt x="1925" y="513714"/>
                      <a:pt x="266966" y="0"/>
                      <a:pt x="835689" y="0"/>
                    </a:cubicBezTo>
                    <a:cubicBezTo>
                      <a:pt x="1404413" y="0"/>
                      <a:pt x="1673293" y="529589"/>
                      <a:pt x="1671373" y="944456"/>
                    </a:cubicBezTo>
                    <a:cubicBezTo>
                      <a:pt x="1671133" y="996314"/>
                      <a:pt x="1661518" y="1055446"/>
                      <a:pt x="1644401" y="1119896"/>
                    </a:cubicBezTo>
                    <a:lnTo>
                      <a:pt x="1635352" y="1149142"/>
                    </a:lnTo>
                    <a:lnTo>
                      <a:pt x="1606581" y="1305375"/>
                    </a:lnTo>
                    <a:cubicBezTo>
                      <a:pt x="1572727" y="1478987"/>
                      <a:pt x="1537904" y="1652967"/>
                      <a:pt x="1554034" y="1777057"/>
                    </a:cubicBezTo>
                    <a:lnTo>
                      <a:pt x="1468429" y="1738941"/>
                    </a:lnTo>
                    <a:lnTo>
                      <a:pt x="1458123" y="1794094"/>
                    </a:lnTo>
                    <a:cubicBezTo>
                      <a:pt x="1452949" y="1833033"/>
                      <a:pt x="1450616" y="1869603"/>
                      <a:pt x="1452187" y="1902936"/>
                    </a:cubicBezTo>
                    <a:lnTo>
                      <a:pt x="1382747" y="1864902"/>
                    </a:lnTo>
                    <a:lnTo>
                      <a:pt x="1368469" y="1916441"/>
                    </a:lnTo>
                    <a:cubicBezTo>
                      <a:pt x="1358005" y="1963757"/>
                      <a:pt x="1351285" y="2008461"/>
                      <a:pt x="1349703" y="2049597"/>
                    </a:cubicBezTo>
                    <a:lnTo>
                      <a:pt x="1273284" y="1998803"/>
                    </a:lnTo>
                    <a:lnTo>
                      <a:pt x="1264220" y="2021646"/>
                    </a:lnTo>
                    <a:cubicBezTo>
                      <a:pt x="1237799" y="2094375"/>
                      <a:pt x="1218580" y="2162841"/>
                      <a:pt x="1211501" y="2224181"/>
                    </a:cubicBezTo>
                    <a:lnTo>
                      <a:pt x="1148543" y="2175009"/>
                    </a:lnTo>
                    <a:lnTo>
                      <a:pt x="1121098" y="2247109"/>
                    </a:lnTo>
                    <a:cubicBezTo>
                      <a:pt x="1106182" y="2292620"/>
                      <a:pt x="1095572" y="2334100"/>
                      <a:pt x="1090852" y="2370232"/>
                    </a:cubicBezTo>
                    <a:lnTo>
                      <a:pt x="1033907" y="2323882"/>
                    </a:lnTo>
                    <a:lnTo>
                      <a:pt x="1004812" y="2402180"/>
                    </a:lnTo>
                    <a:cubicBezTo>
                      <a:pt x="995753" y="2429177"/>
                      <a:pt x="988331" y="2454607"/>
                      <a:pt x="982902" y="2478182"/>
                    </a:cubicBezTo>
                    <a:cubicBezTo>
                      <a:pt x="967042" y="2468947"/>
                      <a:pt x="951020" y="2457647"/>
                      <a:pt x="934914" y="2444499"/>
                    </a:cubicBezTo>
                    <a:lnTo>
                      <a:pt x="926868" y="2437072"/>
                    </a:lnTo>
                    <a:lnTo>
                      <a:pt x="873770" y="2513775"/>
                    </a:lnTo>
                    <a:cubicBezTo>
                      <a:pt x="855992" y="2539263"/>
                      <a:pt x="839381" y="2562903"/>
                      <a:pt x="824171" y="25844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3E439A5D-B227-4B17-822D-C88C6EBEEB84}"/>
                </a:ext>
              </a:extLst>
            </p:cNvPr>
            <p:cNvGrpSpPr/>
            <p:nvPr/>
          </p:nvGrpSpPr>
          <p:grpSpPr>
            <a:xfrm flipH="1">
              <a:off x="1926318" y="1120141"/>
              <a:ext cx="1786634" cy="1481672"/>
              <a:chOff x="101628" y="1115115"/>
              <a:chExt cx="1798752" cy="1491723"/>
            </a:xfrm>
          </p:grpSpPr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53816695-78C7-4521-A399-8890D97F2D30}"/>
                  </a:ext>
                </a:extLst>
              </p:cNvPr>
              <p:cNvSpPr/>
              <p:nvPr/>
            </p:nvSpPr>
            <p:spPr>
              <a:xfrm rot="6300000">
                <a:off x="457904" y="758839"/>
                <a:ext cx="781896" cy="1494448"/>
              </a:xfrm>
              <a:custGeom>
                <a:avLst/>
                <a:gdLst>
                  <a:gd name="connsiteX0" fmla="*/ 824171 w 1671383"/>
                  <a:gd name="connsiteY0" fmla="*/ 2584450 h 2584450"/>
                  <a:gd name="connsiteX1" fmla="*/ 781566 w 1671383"/>
                  <a:gd name="connsiteY1" fmla="*/ 2514060 h 2584450"/>
                  <a:gd name="connsiteX2" fmla="*/ 737388 w 1671383"/>
                  <a:gd name="connsiteY2" fmla="*/ 2443652 h 2584450"/>
                  <a:gd name="connsiteX3" fmla="*/ 736469 w 1671383"/>
                  <a:gd name="connsiteY3" fmla="*/ 2444500 h 2584450"/>
                  <a:gd name="connsiteX4" fmla="*/ 688481 w 1671383"/>
                  <a:gd name="connsiteY4" fmla="*/ 2478183 h 2584450"/>
                  <a:gd name="connsiteX5" fmla="*/ 666571 w 1671383"/>
                  <a:gd name="connsiteY5" fmla="*/ 2402181 h 2584450"/>
                  <a:gd name="connsiteX6" fmla="*/ 637476 w 1671383"/>
                  <a:gd name="connsiteY6" fmla="*/ 2323883 h 2584450"/>
                  <a:gd name="connsiteX7" fmla="*/ 580531 w 1671383"/>
                  <a:gd name="connsiteY7" fmla="*/ 2370233 h 2584450"/>
                  <a:gd name="connsiteX8" fmla="*/ 550285 w 1671383"/>
                  <a:gd name="connsiteY8" fmla="*/ 2247110 h 2584450"/>
                  <a:gd name="connsiteX9" fmla="*/ 522839 w 1671383"/>
                  <a:gd name="connsiteY9" fmla="*/ 2175010 h 2584450"/>
                  <a:gd name="connsiteX10" fmla="*/ 459882 w 1671383"/>
                  <a:gd name="connsiteY10" fmla="*/ 2224182 h 2584450"/>
                  <a:gd name="connsiteX11" fmla="*/ 407163 w 1671383"/>
                  <a:gd name="connsiteY11" fmla="*/ 2021647 h 2584450"/>
                  <a:gd name="connsiteX12" fmla="*/ 398099 w 1671383"/>
                  <a:gd name="connsiteY12" fmla="*/ 1998804 h 2584450"/>
                  <a:gd name="connsiteX13" fmla="*/ 321680 w 1671383"/>
                  <a:gd name="connsiteY13" fmla="*/ 2049598 h 2584450"/>
                  <a:gd name="connsiteX14" fmla="*/ 302914 w 1671383"/>
                  <a:gd name="connsiteY14" fmla="*/ 1916442 h 2584450"/>
                  <a:gd name="connsiteX15" fmla="*/ 288636 w 1671383"/>
                  <a:gd name="connsiteY15" fmla="*/ 1864903 h 2584450"/>
                  <a:gd name="connsiteX16" fmla="*/ 219196 w 1671383"/>
                  <a:gd name="connsiteY16" fmla="*/ 1902937 h 2584450"/>
                  <a:gd name="connsiteX17" fmla="*/ 213259 w 1671383"/>
                  <a:gd name="connsiteY17" fmla="*/ 1794095 h 2584450"/>
                  <a:gd name="connsiteX18" fmla="*/ 202954 w 1671383"/>
                  <a:gd name="connsiteY18" fmla="*/ 1738942 h 2584450"/>
                  <a:gd name="connsiteX19" fmla="*/ 117348 w 1671383"/>
                  <a:gd name="connsiteY19" fmla="*/ 1777058 h 2584450"/>
                  <a:gd name="connsiteX20" fmla="*/ 64803 w 1671383"/>
                  <a:gd name="connsiteY20" fmla="*/ 1305376 h 2584450"/>
                  <a:gd name="connsiteX21" fmla="*/ 38745 w 1671383"/>
                  <a:gd name="connsiteY21" fmla="*/ 1163882 h 2584450"/>
                  <a:gd name="connsiteX22" fmla="*/ 26572 w 1671383"/>
                  <a:gd name="connsiteY22" fmla="*/ 1124481 h 2584450"/>
                  <a:gd name="connsiteX23" fmla="*/ 5 w 1671383"/>
                  <a:gd name="connsiteY23" fmla="*/ 944456 h 2584450"/>
                  <a:gd name="connsiteX24" fmla="*/ 835689 w 1671383"/>
                  <a:gd name="connsiteY24" fmla="*/ 0 h 2584450"/>
                  <a:gd name="connsiteX25" fmla="*/ 1671373 w 1671383"/>
                  <a:gd name="connsiteY25" fmla="*/ 944456 h 2584450"/>
                  <a:gd name="connsiteX26" fmla="*/ 1644401 w 1671383"/>
                  <a:gd name="connsiteY26" fmla="*/ 1119896 h 2584450"/>
                  <a:gd name="connsiteX27" fmla="*/ 1635352 w 1671383"/>
                  <a:gd name="connsiteY27" fmla="*/ 1149142 h 2584450"/>
                  <a:gd name="connsiteX28" fmla="*/ 1606581 w 1671383"/>
                  <a:gd name="connsiteY28" fmla="*/ 1305375 h 2584450"/>
                  <a:gd name="connsiteX29" fmla="*/ 1554034 w 1671383"/>
                  <a:gd name="connsiteY29" fmla="*/ 1777057 h 2584450"/>
                  <a:gd name="connsiteX30" fmla="*/ 1468429 w 1671383"/>
                  <a:gd name="connsiteY30" fmla="*/ 1738941 h 2584450"/>
                  <a:gd name="connsiteX31" fmla="*/ 1458123 w 1671383"/>
                  <a:gd name="connsiteY31" fmla="*/ 1794094 h 2584450"/>
                  <a:gd name="connsiteX32" fmla="*/ 1452187 w 1671383"/>
                  <a:gd name="connsiteY32" fmla="*/ 1902936 h 2584450"/>
                  <a:gd name="connsiteX33" fmla="*/ 1382747 w 1671383"/>
                  <a:gd name="connsiteY33" fmla="*/ 1864902 h 2584450"/>
                  <a:gd name="connsiteX34" fmla="*/ 1368469 w 1671383"/>
                  <a:gd name="connsiteY34" fmla="*/ 1916441 h 2584450"/>
                  <a:gd name="connsiteX35" fmla="*/ 1349703 w 1671383"/>
                  <a:gd name="connsiteY35" fmla="*/ 2049597 h 2584450"/>
                  <a:gd name="connsiteX36" fmla="*/ 1273284 w 1671383"/>
                  <a:gd name="connsiteY36" fmla="*/ 1998803 h 2584450"/>
                  <a:gd name="connsiteX37" fmla="*/ 1264220 w 1671383"/>
                  <a:gd name="connsiteY37" fmla="*/ 2021646 h 2584450"/>
                  <a:gd name="connsiteX38" fmla="*/ 1211501 w 1671383"/>
                  <a:gd name="connsiteY38" fmla="*/ 2224181 h 2584450"/>
                  <a:gd name="connsiteX39" fmla="*/ 1148543 w 1671383"/>
                  <a:gd name="connsiteY39" fmla="*/ 2175009 h 2584450"/>
                  <a:gd name="connsiteX40" fmla="*/ 1121098 w 1671383"/>
                  <a:gd name="connsiteY40" fmla="*/ 2247109 h 2584450"/>
                  <a:gd name="connsiteX41" fmla="*/ 1090852 w 1671383"/>
                  <a:gd name="connsiteY41" fmla="*/ 2370232 h 2584450"/>
                  <a:gd name="connsiteX42" fmla="*/ 1033907 w 1671383"/>
                  <a:gd name="connsiteY42" fmla="*/ 2323882 h 2584450"/>
                  <a:gd name="connsiteX43" fmla="*/ 1004812 w 1671383"/>
                  <a:gd name="connsiteY43" fmla="*/ 2402180 h 2584450"/>
                  <a:gd name="connsiteX44" fmla="*/ 982902 w 1671383"/>
                  <a:gd name="connsiteY44" fmla="*/ 2478182 h 2584450"/>
                  <a:gd name="connsiteX45" fmla="*/ 934914 w 1671383"/>
                  <a:gd name="connsiteY45" fmla="*/ 2444499 h 2584450"/>
                  <a:gd name="connsiteX46" fmla="*/ 926868 w 1671383"/>
                  <a:gd name="connsiteY46" fmla="*/ 2437072 h 2584450"/>
                  <a:gd name="connsiteX47" fmla="*/ 873770 w 1671383"/>
                  <a:gd name="connsiteY47" fmla="*/ 2513775 h 2584450"/>
                  <a:gd name="connsiteX48" fmla="*/ 824171 w 1671383"/>
                  <a:gd name="connsiteY48" fmla="*/ 2584450 h 2584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671383" h="2584450">
                    <a:moveTo>
                      <a:pt x="824171" y="2584450"/>
                    </a:moveTo>
                    <a:cubicBezTo>
                      <a:pt x="811531" y="2562944"/>
                      <a:pt x="797244" y="2539403"/>
                      <a:pt x="781566" y="2514060"/>
                    </a:cubicBezTo>
                    <a:lnTo>
                      <a:pt x="737388" y="2443652"/>
                    </a:lnTo>
                    <a:lnTo>
                      <a:pt x="736469" y="2444500"/>
                    </a:lnTo>
                    <a:cubicBezTo>
                      <a:pt x="720363" y="2457648"/>
                      <a:pt x="704341" y="2468948"/>
                      <a:pt x="688481" y="2478183"/>
                    </a:cubicBezTo>
                    <a:cubicBezTo>
                      <a:pt x="683051" y="2454608"/>
                      <a:pt x="675630" y="2429178"/>
                      <a:pt x="666571" y="2402181"/>
                    </a:cubicBezTo>
                    <a:lnTo>
                      <a:pt x="637476" y="2323883"/>
                    </a:lnTo>
                    <a:lnTo>
                      <a:pt x="580531" y="2370233"/>
                    </a:lnTo>
                    <a:cubicBezTo>
                      <a:pt x="575811" y="2334101"/>
                      <a:pt x="565201" y="2292621"/>
                      <a:pt x="550285" y="2247110"/>
                    </a:cubicBezTo>
                    <a:lnTo>
                      <a:pt x="522839" y="2175010"/>
                    </a:lnTo>
                    <a:lnTo>
                      <a:pt x="459882" y="2224182"/>
                    </a:lnTo>
                    <a:cubicBezTo>
                      <a:pt x="452803" y="2162842"/>
                      <a:pt x="433584" y="2094376"/>
                      <a:pt x="407163" y="2021647"/>
                    </a:cubicBezTo>
                    <a:lnTo>
                      <a:pt x="398099" y="1998804"/>
                    </a:lnTo>
                    <a:lnTo>
                      <a:pt x="321680" y="2049598"/>
                    </a:lnTo>
                    <a:cubicBezTo>
                      <a:pt x="320098" y="2008462"/>
                      <a:pt x="313378" y="1963758"/>
                      <a:pt x="302914" y="1916442"/>
                    </a:cubicBezTo>
                    <a:lnTo>
                      <a:pt x="288636" y="1864903"/>
                    </a:lnTo>
                    <a:lnTo>
                      <a:pt x="219196" y="1902937"/>
                    </a:lnTo>
                    <a:cubicBezTo>
                      <a:pt x="220767" y="1869604"/>
                      <a:pt x="218434" y="1833034"/>
                      <a:pt x="213259" y="1794095"/>
                    </a:cubicBezTo>
                    <a:lnTo>
                      <a:pt x="202954" y="1738942"/>
                    </a:lnTo>
                    <a:lnTo>
                      <a:pt x="117348" y="1777058"/>
                    </a:lnTo>
                    <a:cubicBezTo>
                      <a:pt x="133479" y="1652968"/>
                      <a:pt x="98655" y="1478988"/>
                      <a:pt x="64803" y="1305376"/>
                    </a:cubicBezTo>
                    <a:lnTo>
                      <a:pt x="38745" y="1163882"/>
                    </a:lnTo>
                    <a:lnTo>
                      <a:pt x="26572" y="1124481"/>
                    </a:lnTo>
                    <a:cubicBezTo>
                      <a:pt x="9303" y="1058929"/>
                      <a:pt x="-235" y="998298"/>
                      <a:pt x="5" y="944456"/>
                    </a:cubicBezTo>
                    <a:cubicBezTo>
                      <a:pt x="1925" y="513714"/>
                      <a:pt x="266966" y="0"/>
                      <a:pt x="835689" y="0"/>
                    </a:cubicBezTo>
                    <a:cubicBezTo>
                      <a:pt x="1404413" y="0"/>
                      <a:pt x="1673293" y="529589"/>
                      <a:pt x="1671373" y="944456"/>
                    </a:cubicBezTo>
                    <a:cubicBezTo>
                      <a:pt x="1671133" y="996314"/>
                      <a:pt x="1661518" y="1055446"/>
                      <a:pt x="1644401" y="1119896"/>
                    </a:cubicBezTo>
                    <a:lnTo>
                      <a:pt x="1635352" y="1149142"/>
                    </a:lnTo>
                    <a:lnTo>
                      <a:pt x="1606581" y="1305375"/>
                    </a:lnTo>
                    <a:cubicBezTo>
                      <a:pt x="1572727" y="1478987"/>
                      <a:pt x="1537904" y="1652967"/>
                      <a:pt x="1554034" y="1777057"/>
                    </a:cubicBezTo>
                    <a:lnTo>
                      <a:pt x="1468429" y="1738941"/>
                    </a:lnTo>
                    <a:lnTo>
                      <a:pt x="1458123" y="1794094"/>
                    </a:lnTo>
                    <a:cubicBezTo>
                      <a:pt x="1452949" y="1833033"/>
                      <a:pt x="1450616" y="1869603"/>
                      <a:pt x="1452187" y="1902936"/>
                    </a:cubicBezTo>
                    <a:lnTo>
                      <a:pt x="1382747" y="1864902"/>
                    </a:lnTo>
                    <a:lnTo>
                      <a:pt x="1368469" y="1916441"/>
                    </a:lnTo>
                    <a:cubicBezTo>
                      <a:pt x="1358005" y="1963757"/>
                      <a:pt x="1351285" y="2008461"/>
                      <a:pt x="1349703" y="2049597"/>
                    </a:cubicBezTo>
                    <a:lnTo>
                      <a:pt x="1273284" y="1998803"/>
                    </a:lnTo>
                    <a:lnTo>
                      <a:pt x="1264220" y="2021646"/>
                    </a:lnTo>
                    <a:cubicBezTo>
                      <a:pt x="1237799" y="2094375"/>
                      <a:pt x="1218580" y="2162841"/>
                      <a:pt x="1211501" y="2224181"/>
                    </a:cubicBezTo>
                    <a:lnTo>
                      <a:pt x="1148543" y="2175009"/>
                    </a:lnTo>
                    <a:lnTo>
                      <a:pt x="1121098" y="2247109"/>
                    </a:lnTo>
                    <a:cubicBezTo>
                      <a:pt x="1106182" y="2292620"/>
                      <a:pt x="1095572" y="2334100"/>
                      <a:pt x="1090852" y="2370232"/>
                    </a:cubicBezTo>
                    <a:lnTo>
                      <a:pt x="1033907" y="2323882"/>
                    </a:lnTo>
                    <a:lnTo>
                      <a:pt x="1004812" y="2402180"/>
                    </a:lnTo>
                    <a:cubicBezTo>
                      <a:pt x="995753" y="2429177"/>
                      <a:pt x="988331" y="2454607"/>
                      <a:pt x="982902" y="2478182"/>
                    </a:cubicBezTo>
                    <a:cubicBezTo>
                      <a:pt x="967042" y="2468947"/>
                      <a:pt x="951020" y="2457647"/>
                      <a:pt x="934914" y="2444499"/>
                    </a:cubicBezTo>
                    <a:lnTo>
                      <a:pt x="926868" y="2437072"/>
                    </a:lnTo>
                    <a:lnTo>
                      <a:pt x="873770" y="2513775"/>
                    </a:lnTo>
                    <a:cubicBezTo>
                      <a:pt x="855992" y="2539263"/>
                      <a:pt x="839381" y="2562903"/>
                      <a:pt x="824171" y="25844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126F9024-A14C-4D19-9B78-D8D542F35B15}"/>
                  </a:ext>
                </a:extLst>
              </p:cNvPr>
              <p:cNvSpPr/>
              <p:nvPr/>
            </p:nvSpPr>
            <p:spPr>
              <a:xfrm rot="4500000">
                <a:off x="637166" y="1343625"/>
                <a:ext cx="981293" cy="1545134"/>
              </a:xfrm>
              <a:custGeom>
                <a:avLst/>
                <a:gdLst>
                  <a:gd name="connsiteX0" fmla="*/ 824171 w 1671383"/>
                  <a:gd name="connsiteY0" fmla="*/ 2584450 h 2584450"/>
                  <a:gd name="connsiteX1" fmla="*/ 781566 w 1671383"/>
                  <a:gd name="connsiteY1" fmla="*/ 2514060 h 2584450"/>
                  <a:gd name="connsiteX2" fmla="*/ 737388 w 1671383"/>
                  <a:gd name="connsiteY2" fmla="*/ 2443652 h 2584450"/>
                  <a:gd name="connsiteX3" fmla="*/ 736469 w 1671383"/>
                  <a:gd name="connsiteY3" fmla="*/ 2444500 h 2584450"/>
                  <a:gd name="connsiteX4" fmla="*/ 688481 w 1671383"/>
                  <a:gd name="connsiteY4" fmla="*/ 2478183 h 2584450"/>
                  <a:gd name="connsiteX5" fmla="*/ 666571 w 1671383"/>
                  <a:gd name="connsiteY5" fmla="*/ 2402181 h 2584450"/>
                  <a:gd name="connsiteX6" fmla="*/ 637476 w 1671383"/>
                  <a:gd name="connsiteY6" fmla="*/ 2323883 h 2584450"/>
                  <a:gd name="connsiteX7" fmla="*/ 580531 w 1671383"/>
                  <a:gd name="connsiteY7" fmla="*/ 2370233 h 2584450"/>
                  <a:gd name="connsiteX8" fmla="*/ 550285 w 1671383"/>
                  <a:gd name="connsiteY8" fmla="*/ 2247110 h 2584450"/>
                  <a:gd name="connsiteX9" fmla="*/ 522839 w 1671383"/>
                  <a:gd name="connsiteY9" fmla="*/ 2175010 h 2584450"/>
                  <a:gd name="connsiteX10" fmla="*/ 459882 w 1671383"/>
                  <a:gd name="connsiteY10" fmla="*/ 2224182 h 2584450"/>
                  <a:gd name="connsiteX11" fmla="*/ 407163 w 1671383"/>
                  <a:gd name="connsiteY11" fmla="*/ 2021647 h 2584450"/>
                  <a:gd name="connsiteX12" fmla="*/ 398099 w 1671383"/>
                  <a:gd name="connsiteY12" fmla="*/ 1998804 h 2584450"/>
                  <a:gd name="connsiteX13" fmla="*/ 321680 w 1671383"/>
                  <a:gd name="connsiteY13" fmla="*/ 2049598 h 2584450"/>
                  <a:gd name="connsiteX14" fmla="*/ 302914 w 1671383"/>
                  <a:gd name="connsiteY14" fmla="*/ 1916442 h 2584450"/>
                  <a:gd name="connsiteX15" fmla="*/ 288636 w 1671383"/>
                  <a:gd name="connsiteY15" fmla="*/ 1864903 h 2584450"/>
                  <a:gd name="connsiteX16" fmla="*/ 219196 w 1671383"/>
                  <a:gd name="connsiteY16" fmla="*/ 1902937 h 2584450"/>
                  <a:gd name="connsiteX17" fmla="*/ 213259 w 1671383"/>
                  <a:gd name="connsiteY17" fmla="*/ 1794095 h 2584450"/>
                  <a:gd name="connsiteX18" fmla="*/ 202954 w 1671383"/>
                  <a:gd name="connsiteY18" fmla="*/ 1738942 h 2584450"/>
                  <a:gd name="connsiteX19" fmla="*/ 117348 w 1671383"/>
                  <a:gd name="connsiteY19" fmla="*/ 1777058 h 2584450"/>
                  <a:gd name="connsiteX20" fmla="*/ 64803 w 1671383"/>
                  <a:gd name="connsiteY20" fmla="*/ 1305376 h 2584450"/>
                  <a:gd name="connsiteX21" fmla="*/ 38745 w 1671383"/>
                  <a:gd name="connsiteY21" fmla="*/ 1163882 h 2584450"/>
                  <a:gd name="connsiteX22" fmla="*/ 26572 w 1671383"/>
                  <a:gd name="connsiteY22" fmla="*/ 1124481 h 2584450"/>
                  <a:gd name="connsiteX23" fmla="*/ 5 w 1671383"/>
                  <a:gd name="connsiteY23" fmla="*/ 944456 h 2584450"/>
                  <a:gd name="connsiteX24" fmla="*/ 835689 w 1671383"/>
                  <a:gd name="connsiteY24" fmla="*/ 0 h 2584450"/>
                  <a:gd name="connsiteX25" fmla="*/ 1671373 w 1671383"/>
                  <a:gd name="connsiteY25" fmla="*/ 944456 h 2584450"/>
                  <a:gd name="connsiteX26" fmla="*/ 1644401 w 1671383"/>
                  <a:gd name="connsiteY26" fmla="*/ 1119896 h 2584450"/>
                  <a:gd name="connsiteX27" fmla="*/ 1635352 w 1671383"/>
                  <a:gd name="connsiteY27" fmla="*/ 1149142 h 2584450"/>
                  <a:gd name="connsiteX28" fmla="*/ 1606581 w 1671383"/>
                  <a:gd name="connsiteY28" fmla="*/ 1305375 h 2584450"/>
                  <a:gd name="connsiteX29" fmla="*/ 1554034 w 1671383"/>
                  <a:gd name="connsiteY29" fmla="*/ 1777057 h 2584450"/>
                  <a:gd name="connsiteX30" fmla="*/ 1468429 w 1671383"/>
                  <a:gd name="connsiteY30" fmla="*/ 1738941 h 2584450"/>
                  <a:gd name="connsiteX31" fmla="*/ 1458123 w 1671383"/>
                  <a:gd name="connsiteY31" fmla="*/ 1794094 h 2584450"/>
                  <a:gd name="connsiteX32" fmla="*/ 1452187 w 1671383"/>
                  <a:gd name="connsiteY32" fmla="*/ 1902936 h 2584450"/>
                  <a:gd name="connsiteX33" fmla="*/ 1382747 w 1671383"/>
                  <a:gd name="connsiteY33" fmla="*/ 1864902 h 2584450"/>
                  <a:gd name="connsiteX34" fmla="*/ 1368469 w 1671383"/>
                  <a:gd name="connsiteY34" fmla="*/ 1916441 h 2584450"/>
                  <a:gd name="connsiteX35" fmla="*/ 1349703 w 1671383"/>
                  <a:gd name="connsiteY35" fmla="*/ 2049597 h 2584450"/>
                  <a:gd name="connsiteX36" fmla="*/ 1273284 w 1671383"/>
                  <a:gd name="connsiteY36" fmla="*/ 1998803 h 2584450"/>
                  <a:gd name="connsiteX37" fmla="*/ 1264220 w 1671383"/>
                  <a:gd name="connsiteY37" fmla="*/ 2021646 h 2584450"/>
                  <a:gd name="connsiteX38" fmla="*/ 1211501 w 1671383"/>
                  <a:gd name="connsiteY38" fmla="*/ 2224181 h 2584450"/>
                  <a:gd name="connsiteX39" fmla="*/ 1148543 w 1671383"/>
                  <a:gd name="connsiteY39" fmla="*/ 2175009 h 2584450"/>
                  <a:gd name="connsiteX40" fmla="*/ 1121098 w 1671383"/>
                  <a:gd name="connsiteY40" fmla="*/ 2247109 h 2584450"/>
                  <a:gd name="connsiteX41" fmla="*/ 1090852 w 1671383"/>
                  <a:gd name="connsiteY41" fmla="*/ 2370232 h 2584450"/>
                  <a:gd name="connsiteX42" fmla="*/ 1033907 w 1671383"/>
                  <a:gd name="connsiteY42" fmla="*/ 2323882 h 2584450"/>
                  <a:gd name="connsiteX43" fmla="*/ 1004812 w 1671383"/>
                  <a:gd name="connsiteY43" fmla="*/ 2402180 h 2584450"/>
                  <a:gd name="connsiteX44" fmla="*/ 982902 w 1671383"/>
                  <a:gd name="connsiteY44" fmla="*/ 2478182 h 2584450"/>
                  <a:gd name="connsiteX45" fmla="*/ 934914 w 1671383"/>
                  <a:gd name="connsiteY45" fmla="*/ 2444499 h 2584450"/>
                  <a:gd name="connsiteX46" fmla="*/ 926868 w 1671383"/>
                  <a:gd name="connsiteY46" fmla="*/ 2437072 h 2584450"/>
                  <a:gd name="connsiteX47" fmla="*/ 873770 w 1671383"/>
                  <a:gd name="connsiteY47" fmla="*/ 2513775 h 2584450"/>
                  <a:gd name="connsiteX48" fmla="*/ 824171 w 1671383"/>
                  <a:gd name="connsiteY48" fmla="*/ 2584450 h 2584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671383" h="2584450">
                    <a:moveTo>
                      <a:pt x="824171" y="2584450"/>
                    </a:moveTo>
                    <a:cubicBezTo>
                      <a:pt x="811531" y="2562944"/>
                      <a:pt x="797244" y="2539403"/>
                      <a:pt x="781566" y="2514060"/>
                    </a:cubicBezTo>
                    <a:lnTo>
                      <a:pt x="737388" y="2443652"/>
                    </a:lnTo>
                    <a:lnTo>
                      <a:pt x="736469" y="2444500"/>
                    </a:lnTo>
                    <a:cubicBezTo>
                      <a:pt x="720363" y="2457648"/>
                      <a:pt x="704341" y="2468948"/>
                      <a:pt x="688481" y="2478183"/>
                    </a:cubicBezTo>
                    <a:cubicBezTo>
                      <a:pt x="683051" y="2454608"/>
                      <a:pt x="675630" y="2429178"/>
                      <a:pt x="666571" y="2402181"/>
                    </a:cubicBezTo>
                    <a:lnTo>
                      <a:pt x="637476" y="2323883"/>
                    </a:lnTo>
                    <a:lnTo>
                      <a:pt x="580531" y="2370233"/>
                    </a:lnTo>
                    <a:cubicBezTo>
                      <a:pt x="575811" y="2334101"/>
                      <a:pt x="565201" y="2292621"/>
                      <a:pt x="550285" y="2247110"/>
                    </a:cubicBezTo>
                    <a:lnTo>
                      <a:pt x="522839" y="2175010"/>
                    </a:lnTo>
                    <a:lnTo>
                      <a:pt x="459882" y="2224182"/>
                    </a:lnTo>
                    <a:cubicBezTo>
                      <a:pt x="452803" y="2162842"/>
                      <a:pt x="433584" y="2094376"/>
                      <a:pt x="407163" y="2021647"/>
                    </a:cubicBezTo>
                    <a:lnTo>
                      <a:pt x="398099" y="1998804"/>
                    </a:lnTo>
                    <a:lnTo>
                      <a:pt x="321680" y="2049598"/>
                    </a:lnTo>
                    <a:cubicBezTo>
                      <a:pt x="320098" y="2008462"/>
                      <a:pt x="313378" y="1963758"/>
                      <a:pt x="302914" y="1916442"/>
                    </a:cubicBezTo>
                    <a:lnTo>
                      <a:pt x="288636" y="1864903"/>
                    </a:lnTo>
                    <a:lnTo>
                      <a:pt x="219196" y="1902937"/>
                    </a:lnTo>
                    <a:cubicBezTo>
                      <a:pt x="220767" y="1869604"/>
                      <a:pt x="218434" y="1833034"/>
                      <a:pt x="213259" y="1794095"/>
                    </a:cubicBezTo>
                    <a:lnTo>
                      <a:pt x="202954" y="1738942"/>
                    </a:lnTo>
                    <a:lnTo>
                      <a:pt x="117348" y="1777058"/>
                    </a:lnTo>
                    <a:cubicBezTo>
                      <a:pt x="133479" y="1652968"/>
                      <a:pt x="98655" y="1478988"/>
                      <a:pt x="64803" y="1305376"/>
                    </a:cubicBezTo>
                    <a:lnTo>
                      <a:pt x="38745" y="1163882"/>
                    </a:lnTo>
                    <a:lnTo>
                      <a:pt x="26572" y="1124481"/>
                    </a:lnTo>
                    <a:cubicBezTo>
                      <a:pt x="9303" y="1058929"/>
                      <a:pt x="-235" y="998298"/>
                      <a:pt x="5" y="944456"/>
                    </a:cubicBezTo>
                    <a:cubicBezTo>
                      <a:pt x="1925" y="513714"/>
                      <a:pt x="266966" y="0"/>
                      <a:pt x="835689" y="0"/>
                    </a:cubicBezTo>
                    <a:cubicBezTo>
                      <a:pt x="1404413" y="0"/>
                      <a:pt x="1673293" y="529589"/>
                      <a:pt x="1671373" y="944456"/>
                    </a:cubicBezTo>
                    <a:cubicBezTo>
                      <a:pt x="1671133" y="996314"/>
                      <a:pt x="1661518" y="1055446"/>
                      <a:pt x="1644401" y="1119896"/>
                    </a:cubicBezTo>
                    <a:lnTo>
                      <a:pt x="1635352" y="1149142"/>
                    </a:lnTo>
                    <a:lnTo>
                      <a:pt x="1606581" y="1305375"/>
                    </a:lnTo>
                    <a:cubicBezTo>
                      <a:pt x="1572727" y="1478987"/>
                      <a:pt x="1537904" y="1652967"/>
                      <a:pt x="1554034" y="1777057"/>
                    </a:cubicBezTo>
                    <a:lnTo>
                      <a:pt x="1468429" y="1738941"/>
                    </a:lnTo>
                    <a:lnTo>
                      <a:pt x="1458123" y="1794094"/>
                    </a:lnTo>
                    <a:cubicBezTo>
                      <a:pt x="1452949" y="1833033"/>
                      <a:pt x="1450616" y="1869603"/>
                      <a:pt x="1452187" y="1902936"/>
                    </a:cubicBezTo>
                    <a:lnTo>
                      <a:pt x="1382747" y="1864902"/>
                    </a:lnTo>
                    <a:lnTo>
                      <a:pt x="1368469" y="1916441"/>
                    </a:lnTo>
                    <a:cubicBezTo>
                      <a:pt x="1358005" y="1963757"/>
                      <a:pt x="1351285" y="2008461"/>
                      <a:pt x="1349703" y="2049597"/>
                    </a:cubicBezTo>
                    <a:lnTo>
                      <a:pt x="1273284" y="1998803"/>
                    </a:lnTo>
                    <a:lnTo>
                      <a:pt x="1264220" y="2021646"/>
                    </a:lnTo>
                    <a:cubicBezTo>
                      <a:pt x="1237799" y="2094375"/>
                      <a:pt x="1218580" y="2162841"/>
                      <a:pt x="1211501" y="2224181"/>
                    </a:cubicBezTo>
                    <a:lnTo>
                      <a:pt x="1148543" y="2175009"/>
                    </a:lnTo>
                    <a:lnTo>
                      <a:pt x="1121098" y="2247109"/>
                    </a:lnTo>
                    <a:cubicBezTo>
                      <a:pt x="1106182" y="2292620"/>
                      <a:pt x="1095572" y="2334100"/>
                      <a:pt x="1090852" y="2370232"/>
                    </a:cubicBezTo>
                    <a:lnTo>
                      <a:pt x="1033907" y="2323882"/>
                    </a:lnTo>
                    <a:lnTo>
                      <a:pt x="1004812" y="2402180"/>
                    </a:lnTo>
                    <a:cubicBezTo>
                      <a:pt x="995753" y="2429177"/>
                      <a:pt x="988331" y="2454607"/>
                      <a:pt x="982902" y="2478182"/>
                    </a:cubicBezTo>
                    <a:cubicBezTo>
                      <a:pt x="967042" y="2468947"/>
                      <a:pt x="951020" y="2457647"/>
                      <a:pt x="934914" y="2444499"/>
                    </a:cubicBezTo>
                    <a:lnTo>
                      <a:pt x="926868" y="2437072"/>
                    </a:lnTo>
                    <a:lnTo>
                      <a:pt x="873770" y="2513775"/>
                    </a:lnTo>
                    <a:cubicBezTo>
                      <a:pt x="855992" y="2539263"/>
                      <a:pt x="839381" y="2562903"/>
                      <a:pt x="824171" y="25844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DA70408B-F2C5-4FA5-BE69-F5E1887D9651}"/>
                </a:ext>
              </a:extLst>
            </p:cNvPr>
            <p:cNvGrpSpPr/>
            <p:nvPr/>
          </p:nvGrpSpPr>
          <p:grpSpPr>
            <a:xfrm>
              <a:off x="788506" y="1580552"/>
              <a:ext cx="506379" cy="506379"/>
              <a:chOff x="715891" y="1005915"/>
              <a:chExt cx="2635252" cy="2635252"/>
            </a:xfrm>
          </p:grpSpPr>
          <p:sp>
            <p:nvSpPr>
              <p:cNvPr id="120" name="楕円 5">
                <a:extLst>
                  <a:ext uri="{FF2B5EF4-FFF2-40B4-BE49-F238E27FC236}">
                    <a16:creationId xmlns:a16="http://schemas.microsoft.com/office/drawing/2014/main" id="{65C8F25D-3B81-4966-9BA9-775B9338A0E6}"/>
                  </a:ext>
                </a:extLst>
              </p:cNvPr>
              <p:cNvSpPr/>
              <p:nvPr/>
            </p:nvSpPr>
            <p:spPr>
              <a:xfrm>
                <a:off x="1491389" y="1005915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楕円 5">
                <a:extLst>
                  <a:ext uri="{FF2B5EF4-FFF2-40B4-BE49-F238E27FC236}">
                    <a16:creationId xmlns:a16="http://schemas.microsoft.com/office/drawing/2014/main" id="{28BB4DC3-BD04-4324-A3BC-57A7C8E4B0D7}"/>
                  </a:ext>
                </a:extLst>
              </p:cNvPr>
              <p:cNvSpPr/>
              <p:nvPr/>
            </p:nvSpPr>
            <p:spPr>
              <a:xfrm rot="10800000">
                <a:off x="1491389" y="2361082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楕円 5">
                <a:extLst>
                  <a:ext uri="{FF2B5EF4-FFF2-40B4-BE49-F238E27FC236}">
                    <a16:creationId xmlns:a16="http://schemas.microsoft.com/office/drawing/2014/main" id="{058F8414-68FE-4E57-A4E0-683D5A4FFAAF}"/>
                  </a:ext>
                </a:extLst>
              </p:cNvPr>
              <p:cNvSpPr/>
              <p:nvPr/>
            </p:nvSpPr>
            <p:spPr>
              <a:xfrm rot="5400000">
                <a:off x="2168973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楕円 5">
                <a:extLst>
                  <a:ext uri="{FF2B5EF4-FFF2-40B4-BE49-F238E27FC236}">
                    <a16:creationId xmlns:a16="http://schemas.microsoft.com/office/drawing/2014/main" id="{741C71D3-BD5C-432A-882C-C0D2F1DB28CD}"/>
                  </a:ext>
                </a:extLst>
              </p:cNvPr>
              <p:cNvSpPr/>
              <p:nvPr/>
            </p:nvSpPr>
            <p:spPr>
              <a:xfrm rot="16200000">
                <a:off x="813806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楕円 123">
                <a:extLst>
                  <a:ext uri="{FF2B5EF4-FFF2-40B4-BE49-F238E27FC236}">
                    <a16:creationId xmlns:a16="http://schemas.microsoft.com/office/drawing/2014/main" id="{2E0AABB6-76F0-4C85-A7B1-D882509CCC09}"/>
                  </a:ext>
                </a:extLst>
              </p:cNvPr>
              <p:cNvSpPr/>
              <p:nvPr/>
            </p:nvSpPr>
            <p:spPr>
              <a:xfrm>
                <a:off x="1923907" y="2213932"/>
                <a:ext cx="219218" cy="219218"/>
              </a:xfrm>
              <a:prstGeom prst="ellipse">
                <a:avLst/>
              </a:pr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3179166D-E383-4270-994A-EE263A18D04B}"/>
                </a:ext>
              </a:extLst>
            </p:cNvPr>
            <p:cNvGrpSpPr/>
            <p:nvPr/>
          </p:nvGrpSpPr>
          <p:grpSpPr>
            <a:xfrm>
              <a:off x="1812059" y="1855942"/>
              <a:ext cx="469783" cy="469783"/>
              <a:chOff x="715891" y="1005915"/>
              <a:chExt cx="2635252" cy="2635252"/>
            </a:xfrm>
          </p:grpSpPr>
          <p:sp>
            <p:nvSpPr>
              <p:cNvPr id="115" name="楕円 5">
                <a:extLst>
                  <a:ext uri="{FF2B5EF4-FFF2-40B4-BE49-F238E27FC236}">
                    <a16:creationId xmlns:a16="http://schemas.microsoft.com/office/drawing/2014/main" id="{87F5B5C3-ADFA-44AD-B00C-AB733502ED34}"/>
                  </a:ext>
                </a:extLst>
              </p:cNvPr>
              <p:cNvSpPr/>
              <p:nvPr/>
            </p:nvSpPr>
            <p:spPr>
              <a:xfrm>
                <a:off x="1491389" y="1005915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楕円 5">
                <a:extLst>
                  <a:ext uri="{FF2B5EF4-FFF2-40B4-BE49-F238E27FC236}">
                    <a16:creationId xmlns:a16="http://schemas.microsoft.com/office/drawing/2014/main" id="{ACEC15F2-6AB4-43C5-93A3-29A5B6FC7751}"/>
                  </a:ext>
                </a:extLst>
              </p:cNvPr>
              <p:cNvSpPr/>
              <p:nvPr/>
            </p:nvSpPr>
            <p:spPr>
              <a:xfrm rot="10800000">
                <a:off x="1491389" y="2361082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楕円 5">
                <a:extLst>
                  <a:ext uri="{FF2B5EF4-FFF2-40B4-BE49-F238E27FC236}">
                    <a16:creationId xmlns:a16="http://schemas.microsoft.com/office/drawing/2014/main" id="{B790CA47-A1EB-40A8-BE9F-4E3D9C20E922}"/>
                  </a:ext>
                </a:extLst>
              </p:cNvPr>
              <p:cNvSpPr/>
              <p:nvPr/>
            </p:nvSpPr>
            <p:spPr>
              <a:xfrm rot="5400000">
                <a:off x="2168973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楕円 5">
                <a:extLst>
                  <a:ext uri="{FF2B5EF4-FFF2-40B4-BE49-F238E27FC236}">
                    <a16:creationId xmlns:a16="http://schemas.microsoft.com/office/drawing/2014/main" id="{E325AA96-DB15-45E3-9F51-B049515BE145}"/>
                  </a:ext>
                </a:extLst>
              </p:cNvPr>
              <p:cNvSpPr/>
              <p:nvPr/>
            </p:nvSpPr>
            <p:spPr>
              <a:xfrm rot="16200000">
                <a:off x="813806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0C2D5C49-A035-4E14-B4C9-DFD66D5E03EF}"/>
                  </a:ext>
                </a:extLst>
              </p:cNvPr>
              <p:cNvSpPr/>
              <p:nvPr/>
            </p:nvSpPr>
            <p:spPr>
              <a:xfrm>
                <a:off x="1923907" y="2213932"/>
                <a:ext cx="219218" cy="219218"/>
              </a:xfrm>
              <a:prstGeom prst="ellipse">
                <a:avLst/>
              </a:prstGeom>
              <a:gradFill flip="none"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88BD710E-466D-47FC-8E4D-D14BEC691627}"/>
                </a:ext>
              </a:extLst>
            </p:cNvPr>
            <p:cNvGrpSpPr/>
            <p:nvPr/>
          </p:nvGrpSpPr>
          <p:grpSpPr>
            <a:xfrm>
              <a:off x="1094108" y="887446"/>
              <a:ext cx="506379" cy="506379"/>
              <a:chOff x="715891" y="1005915"/>
              <a:chExt cx="2635252" cy="2635252"/>
            </a:xfrm>
          </p:grpSpPr>
          <p:sp>
            <p:nvSpPr>
              <p:cNvPr id="110" name="楕円 5">
                <a:extLst>
                  <a:ext uri="{FF2B5EF4-FFF2-40B4-BE49-F238E27FC236}">
                    <a16:creationId xmlns:a16="http://schemas.microsoft.com/office/drawing/2014/main" id="{0D90D096-A522-42F0-BCBD-0A7CCCBB26E8}"/>
                  </a:ext>
                </a:extLst>
              </p:cNvPr>
              <p:cNvSpPr/>
              <p:nvPr/>
            </p:nvSpPr>
            <p:spPr>
              <a:xfrm>
                <a:off x="1491389" y="1005915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楕円 5">
                <a:extLst>
                  <a:ext uri="{FF2B5EF4-FFF2-40B4-BE49-F238E27FC236}">
                    <a16:creationId xmlns:a16="http://schemas.microsoft.com/office/drawing/2014/main" id="{1CA73EB4-59B9-4DB3-AB0B-90020C56C4CE}"/>
                  </a:ext>
                </a:extLst>
              </p:cNvPr>
              <p:cNvSpPr/>
              <p:nvPr/>
            </p:nvSpPr>
            <p:spPr>
              <a:xfrm rot="10800000">
                <a:off x="1491389" y="2361082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楕円 5">
                <a:extLst>
                  <a:ext uri="{FF2B5EF4-FFF2-40B4-BE49-F238E27FC236}">
                    <a16:creationId xmlns:a16="http://schemas.microsoft.com/office/drawing/2014/main" id="{93AF677B-C0C4-4E4A-89EF-1E56E86EA259}"/>
                  </a:ext>
                </a:extLst>
              </p:cNvPr>
              <p:cNvSpPr/>
              <p:nvPr/>
            </p:nvSpPr>
            <p:spPr>
              <a:xfrm rot="5400000">
                <a:off x="2168973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楕円 5">
                <a:extLst>
                  <a:ext uri="{FF2B5EF4-FFF2-40B4-BE49-F238E27FC236}">
                    <a16:creationId xmlns:a16="http://schemas.microsoft.com/office/drawing/2014/main" id="{9935F5FB-2F8B-46C0-9E85-9E8EC6F1FCCC}"/>
                  </a:ext>
                </a:extLst>
              </p:cNvPr>
              <p:cNvSpPr/>
              <p:nvPr/>
            </p:nvSpPr>
            <p:spPr>
              <a:xfrm rot="16200000">
                <a:off x="813806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楕円 113">
                <a:extLst>
                  <a:ext uri="{FF2B5EF4-FFF2-40B4-BE49-F238E27FC236}">
                    <a16:creationId xmlns:a16="http://schemas.microsoft.com/office/drawing/2014/main" id="{CF5BB4F4-624F-40C5-92E2-187234F42AF0}"/>
                  </a:ext>
                </a:extLst>
              </p:cNvPr>
              <p:cNvSpPr/>
              <p:nvPr/>
            </p:nvSpPr>
            <p:spPr>
              <a:xfrm>
                <a:off x="1923907" y="2213932"/>
                <a:ext cx="219218" cy="219218"/>
              </a:xfrm>
              <a:prstGeom prst="ellipse">
                <a:avLst/>
              </a:pr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89A183D2-3FD8-42D0-95F3-BA5835739CC9}"/>
                </a:ext>
              </a:extLst>
            </p:cNvPr>
            <p:cNvGrpSpPr/>
            <p:nvPr/>
          </p:nvGrpSpPr>
          <p:grpSpPr>
            <a:xfrm>
              <a:off x="1716593" y="754741"/>
              <a:ext cx="469783" cy="469783"/>
              <a:chOff x="715891" y="1005915"/>
              <a:chExt cx="2635252" cy="2635252"/>
            </a:xfrm>
          </p:grpSpPr>
          <p:sp>
            <p:nvSpPr>
              <p:cNvPr id="105" name="楕円 5">
                <a:extLst>
                  <a:ext uri="{FF2B5EF4-FFF2-40B4-BE49-F238E27FC236}">
                    <a16:creationId xmlns:a16="http://schemas.microsoft.com/office/drawing/2014/main" id="{ED570A4A-59B9-42E1-AE9C-A10E8DEB4985}"/>
                  </a:ext>
                </a:extLst>
              </p:cNvPr>
              <p:cNvSpPr/>
              <p:nvPr/>
            </p:nvSpPr>
            <p:spPr>
              <a:xfrm>
                <a:off x="1491389" y="1005915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楕円 5">
                <a:extLst>
                  <a:ext uri="{FF2B5EF4-FFF2-40B4-BE49-F238E27FC236}">
                    <a16:creationId xmlns:a16="http://schemas.microsoft.com/office/drawing/2014/main" id="{7E6848F0-95AC-4CB2-AA0F-78AC1D2B40E8}"/>
                  </a:ext>
                </a:extLst>
              </p:cNvPr>
              <p:cNvSpPr/>
              <p:nvPr/>
            </p:nvSpPr>
            <p:spPr>
              <a:xfrm rot="10800000">
                <a:off x="1491389" y="2361082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楕円 5">
                <a:extLst>
                  <a:ext uri="{FF2B5EF4-FFF2-40B4-BE49-F238E27FC236}">
                    <a16:creationId xmlns:a16="http://schemas.microsoft.com/office/drawing/2014/main" id="{BA97F76A-360D-4DB3-9213-D7CDDA38E597}"/>
                  </a:ext>
                </a:extLst>
              </p:cNvPr>
              <p:cNvSpPr/>
              <p:nvPr/>
            </p:nvSpPr>
            <p:spPr>
              <a:xfrm rot="5400000">
                <a:off x="2168973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楕円 5">
                <a:extLst>
                  <a:ext uri="{FF2B5EF4-FFF2-40B4-BE49-F238E27FC236}">
                    <a16:creationId xmlns:a16="http://schemas.microsoft.com/office/drawing/2014/main" id="{59269079-2C0F-4BE4-81E3-10F858371FCC}"/>
                  </a:ext>
                </a:extLst>
              </p:cNvPr>
              <p:cNvSpPr/>
              <p:nvPr/>
            </p:nvSpPr>
            <p:spPr>
              <a:xfrm rot="16200000">
                <a:off x="813806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楕円 108">
                <a:extLst>
                  <a:ext uri="{FF2B5EF4-FFF2-40B4-BE49-F238E27FC236}">
                    <a16:creationId xmlns:a16="http://schemas.microsoft.com/office/drawing/2014/main" id="{09CA5E9A-C9C2-4E98-8515-E69C14BA0EB8}"/>
                  </a:ext>
                </a:extLst>
              </p:cNvPr>
              <p:cNvSpPr/>
              <p:nvPr/>
            </p:nvSpPr>
            <p:spPr>
              <a:xfrm>
                <a:off x="1923907" y="2213932"/>
                <a:ext cx="219218" cy="219218"/>
              </a:xfrm>
              <a:prstGeom prst="ellipse">
                <a:avLst/>
              </a:prstGeom>
              <a:gradFill flip="none"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40D0F741-F9A9-4960-B6BF-D0BDF27382EC}"/>
                </a:ext>
              </a:extLst>
            </p:cNvPr>
            <p:cNvGrpSpPr/>
            <p:nvPr/>
          </p:nvGrpSpPr>
          <p:grpSpPr>
            <a:xfrm>
              <a:off x="1630291" y="1084941"/>
              <a:ext cx="591459" cy="591459"/>
              <a:chOff x="715891" y="1005915"/>
              <a:chExt cx="2635252" cy="2635252"/>
            </a:xfrm>
          </p:grpSpPr>
          <p:sp>
            <p:nvSpPr>
              <p:cNvPr id="100" name="楕円 5">
                <a:extLst>
                  <a:ext uri="{FF2B5EF4-FFF2-40B4-BE49-F238E27FC236}">
                    <a16:creationId xmlns:a16="http://schemas.microsoft.com/office/drawing/2014/main" id="{BFE9568C-9290-4A53-9748-DBA68260A139}"/>
                  </a:ext>
                </a:extLst>
              </p:cNvPr>
              <p:cNvSpPr/>
              <p:nvPr/>
            </p:nvSpPr>
            <p:spPr>
              <a:xfrm>
                <a:off x="1491389" y="1005915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66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楕円 5">
                <a:extLst>
                  <a:ext uri="{FF2B5EF4-FFF2-40B4-BE49-F238E27FC236}">
                    <a16:creationId xmlns:a16="http://schemas.microsoft.com/office/drawing/2014/main" id="{8F49105F-6E36-416D-AB79-B159C0285F68}"/>
                  </a:ext>
                </a:extLst>
              </p:cNvPr>
              <p:cNvSpPr/>
              <p:nvPr/>
            </p:nvSpPr>
            <p:spPr>
              <a:xfrm rot="10800000">
                <a:off x="1491389" y="2361082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66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楕円 5">
                <a:extLst>
                  <a:ext uri="{FF2B5EF4-FFF2-40B4-BE49-F238E27FC236}">
                    <a16:creationId xmlns:a16="http://schemas.microsoft.com/office/drawing/2014/main" id="{74229E4F-4195-4F05-9787-E3FE47B4D2B0}"/>
                  </a:ext>
                </a:extLst>
              </p:cNvPr>
              <p:cNvSpPr/>
              <p:nvPr/>
            </p:nvSpPr>
            <p:spPr>
              <a:xfrm rot="5400000">
                <a:off x="2168973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66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楕円 5">
                <a:extLst>
                  <a:ext uri="{FF2B5EF4-FFF2-40B4-BE49-F238E27FC236}">
                    <a16:creationId xmlns:a16="http://schemas.microsoft.com/office/drawing/2014/main" id="{63DE08B9-F102-4D94-93FE-50D54057B704}"/>
                  </a:ext>
                </a:extLst>
              </p:cNvPr>
              <p:cNvSpPr/>
              <p:nvPr/>
            </p:nvSpPr>
            <p:spPr>
              <a:xfrm rot="16200000">
                <a:off x="813806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66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楕円 103">
                <a:extLst>
                  <a:ext uri="{FF2B5EF4-FFF2-40B4-BE49-F238E27FC236}">
                    <a16:creationId xmlns:a16="http://schemas.microsoft.com/office/drawing/2014/main" id="{04E6B135-DC65-4081-8054-B1FAF62973F5}"/>
                  </a:ext>
                </a:extLst>
              </p:cNvPr>
              <p:cNvSpPr/>
              <p:nvPr/>
            </p:nvSpPr>
            <p:spPr>
              <a:xfrm>
                <a:off x="1923907" y="2213932"/>
                <a:ext cx="219218" cy="219218"/>
              </a:xfrm>
              <a:prstGeom prst="ellipse">
                <a:avLst/>
              </a:prstGeom>
              <a:gradFill flip="none" rotWithShape="1">
                <a:gsLst>
                  <a:gs pos="0">
                    <a:srgbClr val="CCCCFF"/>
                  </a:gs>
                  <a:gs pos="100000">
                    <a:srgbClr val="66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BCE5029B-D67D-4CED-ACDA-9F2FC7A31F12}"/>
                </a:ext>
              </a:extLst>
            </p:cNvPr>
            <p:cNvGrpSpPr/>
            <p:nvPr/>
          </p:nvGrpSpPr>
          <p:grpSpPr>
            <a:xfrm>
              <a:off x="2256343" y="1084941"/>
              <a:ext cx="469783" cy="469783"/>
              <a:chOff x="715891" y="1005915"/>
              <a:chExt cx="2635252" cy="2635252"/>
            </a:xfrm>
          </p:grpSpPr>
          <p:sp>
            <p:nvSpPr>
              <p:cNvPr id="95" name="楕円 5">
                <a:extLst>
                  <a:ext uri="{FF2B5EF4-FFF2-40B4-BE49-F238E27FC236}">
                    <a16:creationId xmlns:a16="http://schemas.microsoft.com/office/drawing/2014/main" id="{09AD6E08-3C55-475C-80A8-68FB8E6124FF}"/>
                  </a:ext>
                </a:extLst>
              </p:cNvPr>
              <p:cNvSpPr/>
              <p:nvPr/>
            </p:nvSpPr>
            <p:spPr>
              <a:xfrm>
                <a:off x="1491389" y="1005915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楕円 5">
                <a:extLst>
                  <a:ext uri="{FF2B5EF4-FFF2-40B4-BE49-F238E27FC236}">
                    <a16:creationId xmlns:a16="http://schemas.microsoft.com/office/drawing/2014/main" id="{816E4DA8-0D77-4B14-B584-E72F22048660}"/>
                  </a:ext>
                </a:extLst>
              </p:cNvPr>
              <p:cNvSpPr/>
              <p:nvPr/>
            </p:nvSpPr>
            <p:spPr>
              <a:xfrm rot="10800000">
                <a:off x="1491389" y="2361082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楕円 5">
                <a:extLst>
                  <a:ext uri="{FF2B5EF4-FFF2-40B4-BE49-F238E27FC236}">
                    <a16:creationId xmlns:a16="http://schemas.microsoft.com/office/drawing/2014/main" id="{DC461FCA-3B4A-4409-80DD-D8B954865DC1}"/>
                  </a:ext>
                </a:extLst>
              </p:cNvPr>
              <p:cNvSpPr/>
              <p:nvPr/>
            </p:nvSpPr>
            <p:spPr>
              <a:xfrm rot="5400000">
                <a:off x="2168973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楕円 5">
                <a:extLst>
                  <a:ext uri="{FF2B5EF4-FFF2-40B4-BE49-F238E27FC236}">
                    <a16:creationId xmlns:a16="http://schemas.microsoft.com/office/drawing/2014/main" id="{64B185F8-80A9-4A8E-A21C-266937B64420}"/>
                  </a:ext>
                </a:extLst>
              </p:cNvPr>
              <p:cNvSpPr/>
              <p:nvPr/>
            </p:nvSpPr>
            <p:spPr>
              <a:xfrm rot="16200000">
                <a:off x="813806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楕円 98">
                <a:extLst>
                  <a:ext uri="{FF2B5EF4-FFF2-40B4-BE49-F238E27FC236}">
                    <a16:creationId xmlns:a16="http://schemas.microsoft.com/office/drawing/2014/main" id="{30B0408E-4715-4A2D-9E39-A5BEF210C92A}"/>
                  </a:ext>
                </a:extLst>
              </p:cNvPr>
              <p:cNvSpPr/>
              <p:nvPr/>
            </p:nvSpPr>
            <p:spPr>
              <a:xfrm>
                <a:off x="1923907" y="2213932"/>
                <a:ext cx="219218" cy="219218"/>
              </a:xfrm>
              <a:prstGeom prst="ellipse">
                <a:avLst/>
              </a:prstGeom>
              <a:gradFill flip="none"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4424558B-AF3C-418C-BE55-32C181FC3118}"/>
                </a:ext>
              </a:extLst>
            </p:cNvPr>
            <p:cNvGrpSpPr/>
            <p:nvPr/>
          </p:nvGrpSpPr>
          <p:grpSpPr>
            <a:xfrm>
              <a:off x="2021208" y="1389096"/>
              <a:ext cx="506379" cy="506379"/>
              <a:chOff x="715891" y="1005915"/>
              <a:chExt cx="2635252" cy="2635252"/>
            </a:xfrm>
          </p:grpSpPr>
          <p:sp>
            <p:nvSpPr>
              <p:cNvPr id="90" name="楕円 5">
                <a:extLst>
                  <a:ext uri="{FF2B5EF4-FFF2-40B4-BE49-F238E27FC236}">
                    <a16:creationId xmlns:a16="http://schemas.microsoft.com/office/drawing/2014/main" id="{7792D2E6-D114-4226-814F-9B3FEE25B885}"/>
                  </a:ext>
                </a:extLst>
              </p:cNvPr>
              <p:cNvSpPr/>
              <p:nvPr/>
            </p:nvSpPr>
            <p:spPr>
              <a:xfrm>
                <a:off x="1491389" y="1005915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楕円 5">
                <a:extLst>
                  <a:ext uri="{FF2B5EF4-FFF2-40B4-BE49-F238E27FC236}">
                    <a16:creationId xmlns:a16="http://schemas.microsoft.com/office/drawing/2014/main" id="{6BAA2324-9CC4-4EDF-8D43-38D0FCC8E8B5}"/>
                  </a:ext>
                </a:extLst>
              </p:cNvPr>
              <p:cNvSpPr/>
              <p:nvPr/>
            </p:nvSpPr>
            <p:spPr>
              <a:xfrm rot="10800000">
                <a:off x="1491389" y="2361082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楕円 5">
                <a:extLst>
                  <a:ext uri="{FF2B5EF4-FFF2-40B4-BE49-F238E27FC236}">
                    <a16:creationId xmlns:a16="http://schemas.microsoft.com/office/drawing/2014/main" id="{2D8519CC-841E-4B6A-8BF1-AFE2D177D3CC}"/>
                  </a:ext>
                </a:extLst>
              </p:cNvPr>
              <p:cNvSpPr/>
              <p:nvPr/>
            </p:nvSpPr>
            <p:spPr>
              <a:xfrm rot="5400000">
                <a:off x="2168973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楕円 5">
                <a:extLst>
                  <a:ext uri="{FF2B5EF4-FFF2-40B4-BE49-F238E27FC236}">
                    <a16:creationId xmlns:a16="http://schemas.microsoft.com/office/drawing/2014/main" id="{1A136129-CCDC-4834-9727-67FF1736703E}"/>
                  </a:ext>
                </a:extLst>
              </p:cNvPr>
              <p:cNvSpPr/>
              <p:nvPr/>
            </p:nvSpPr>
            <p:spPr>
              <a:xfrm rot="16200000">
                <a:off x="813806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楕円 93">
                <a:extLst>
                  <a:ext uri="{FF2B5EF4-FFF2-40B4-BE49-F238E27FC236}">
                    <a16:creationId xmlns:a16="http://schemas.microsoft.com/office/drawing/2014/main" id="{73835C55-545B-4FB1-8ECF-C6917F38A837}"/>
                  </a:ext>
                </a:extLst>
              </p:cNvPr>
              <p:cNvSpPr/>
              <p:nvPr/>
            </p:nvSpPr>
            <p:spPr>
              <a:xfrm>
                <a:off x="1923907" y="2213932"/>
                <a:ext cx="219218" cy="219218"/>
              </a:xfrm>
              <a:prstGeom prst="ellipse">
                <a:avLst/>
              </a:pr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C54BBD61-010C-4051-9E5E-7F9651868588}"/>
                </a:ext>
              </a:extLst>
            </p:cNvPr>
            <p:cNvGrpSpPr/>
            <p:nvPr/>
          </p:nvGrpSpPr>
          <p:grpSpPr>
            <a:xfrm>
              <a:off x="1843305" y="740674"/>
              <a:ext cx="653173" cy="653173"/>
              <a:chOff x="715891" y="1005915"/>
              <a:chExt cx="2635252" cy="2635252"/>
            </a:xfrm>
          </p:grpSpPr>
          <p:sp>
            <p:nvSpPr>
              <p:cNvPr id="85" name="楕円 5">
                <a:extLst>
                  <a:ext uri="{FF2B5EF4-FFF2-40B4-BE49-F238E27FC236}">
                    <a16:creationId xmlns:a16="http://schemas.microsoft.com/office/drawing/2014/main" id="{619EFDF5-0425-4E23-8518-941642986761}"/>
                  </a:ext>
                </a:extLst>
              </p:cNvPr>
              <p:cNvSpPr/>
              <p:nvPr/>
            </p:nvSpPr>
            <p:spPr>
              <a:xfrm>
                <a:off x="1491389" y="1005915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楕円 5">
                <a:extLst>
                  <a:ext uri="{FF2B5EF4-FFF2-40B4-BE49-F238E27FC236}">
                    <a16:creationId xmlns:a16="http://schemas.microsoft.com/office/drawing/2014/main" id="{5B2D07FE-8736-4B57-925D-72C4C2C8E2F3}"/>
                  </a:ext>
                </a:extLst>
              </p:cNvPr>
              <p:cNvSpPr/>
              <p:nvPr/>
            </p:nvSpPr>
            <p:spPr>
              <a:xfrm rot="10800000">
                <a:off x="1491389" y="2361082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楕円 5">
                <a:extLst>
                  <a:ext uri="{FF2B5EF4-FFF2-40B4-BE49-F238E27FC236}">
                    <a16:creationId xmlns:a16="http://schemas.microsoft.com/office/drawing/2014/main" id="{D4221375-78EA-4658-9CB4-195585E89F8A}"/>
                  </a:ext>
                </a:extLst>
              </p:cNvPr>
              <p:cNvSpPr/>
              <p:nvPr/>
            </p:nvSpPr>
            <p:spPr>
              <a:xfrm rot="5400000">
                <a:off x="2168973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楕円 5">
                <a:extLst>
                  <a:ext uri="{FF2B5EF4-FFF2-40B4-BE49-F238E27FC236}">
                    <a16:creationId xmlns:a16="http://schemas.microsoft.com/office/drawing/2014/main" id="{9CA956D4-DE3F-4955-9FF2-A4CA9EC6BBA0}"/>
                  </a:ext>
                </a:extLst>
              </p:cNvPr>
              <p:cNvSpPr/>
              <p:nvPr/>
            </p:nvSpPr>
            <p:spPr>
              <a:xfrm rot="16200000">
                <a:off x="813806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622ED3C0-C758-4980-9E6B-10B0D66FBE72}"/>
                  </a:ext>
                </a:extLst>
              </p:cNvPr>
              <p:cNvSpPr/>
              <p:nvPr/>
            </p:nvSpPr>
            <p:spPr>
              <a:xfrm>
                <a:off x="1923907" y="2213932"/>
                <a:ext cx="219218" cy="219218"/>
              </a:xfrm>
              <a:prstGeom prst="ellipse">
                <a:avLst/>
              </a:pr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A78BD0A8-779E-4CCA-998B-D1E79828B273}"/>
                </a:ext>
              </a:extLst>
            </p:cNvPr>
            <p:cNvGrpSpPr/>
            <p:nvPr/>
          </p:nvGrpSpPr>
          <p:grpSpPr>
            <a:xfrm>
              <a:off x="1039741" y="1072241"/>
              <a:ext cx="591459" cy="591459"/>
              <a:chOff x="715891" y="1005915"/>
              <a:chExt cx="2635252" cy="2635252"/>
            </a:xfrm>
          </p:grpSpPr>
          <p:sp>
            <p:nvSpPr>
              <p:cNvPr id="80" name="楕円 5">
                <a:extLst>
                  <a:ext uri="{FF2B5EF4-FFF2-40B4-BE49-F238E27FC236}">
                    <a16:creationId xmlns:a16="http://schemas.microsoft.com/office/drawing/2014/main" id="{04555B96-0567-4A61-9EDD-9A887F6B2E9E}"/>
                  </a:ext>
                </a:extLst>
              </p:cNvPr>
              <p:cNvSpPr/>
              <p:nvPr/>
            </p:nvSpPr>
            <p:spPr>
              <a:xfrm>
                <a:off x="1491389" y="1005915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66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楕円 5">
                <a:extLst>
                  <a:ext uri="{FF2B5EF4-FFF2-40B4-BE49-F238E27FC236}">
                    <a16:creationId xmlns:a16="http://schemas.microsoft.com/office/drawing/2014/main" id="{73BCD3CF-5A3E-462E-8592-05EB28449410}"/>
                  </a:ext>
                </a:extLst>
              </p:cNvPr>
              <p:cNvSpPr/>
              <p:nvPr/>
            </p:nvSpPr>
            <p:spPr>
              <a:xfrm rot="10800000">
                <a:off x="1491389" y="2361082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66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楕円 5">
                <a:extLst>
                  <a:ext uri="{FF2B5EF4-FFF2-40B4-BE49-F238E27FC236}">
                    <a16:creationId xmlns:a16="http://schemas.microsoft.com/office/drawing/2014/main" id="{8DFA323D-DECF-4B14-9338-88D2BCD7CC3C}"/>
                  </a:ext>
                </a:extLst>
              </p:cNvPr>
              <p:cNvSpPr/>
              <p:nvPr/>
            </p:nvSpPr>
            <p:spPr>
              <a:xfrm rot="5400000">
                <a:off x="2168973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66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楕円 5">
                <a:extLst>
                  <a:ext uri="{FF2B5EF4-FFF2-40B4-BE49-F238E27FC236}">
                    <a16:creationId xmlns:a16="http://schemas.microsoft.com/office/drawing/2014/main" id="{BAB57C98-B3CF-4EEC-92D9-0A80BE066DB3}"/>
                  </a:ext>
                </a:extLst>
              </p:cNvPr>
              <p:cNvSpPr/>
              <p:nvPr/>
            </p:nvSpPr>
            <p:spPr>
              <a:xfrm rot="16200000">
                <a:off x="813806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66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DE3D3BA6-4280-4F0E-8CAD-6E69B4AA1DB2}"/>
                  </a:ext>
                </a:extLst>
              </p:cNvPr>
              <p:cNvSpPr/>
              <p:nvPr/>
            </p:nvSpPr>
            <p:spPr>
              <a:xfrm>
                <a:off x="1923907" y="2213932"/>
                <a:ext cx="219218" cy="219218"/>
              </a:xfrm>
              <a:prstGeom prst="ellipse">
                <a:avLst/>
              </a:prstGeom>
              <a:gradFill flip="none" rotWithShape="1">
                <a:gsLst>
                  <a:gs pos="0">
                    <a:srgbClr val="CCCCFF"/>
                  </a:gs>
                  <a:gs pos="100000">
                    <a:srgbClr val="66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CF05CA12-36DF-4A1F-A34C-218A48E0B259}"/>
                </a:ext>
              </a:extLst>
            </p:cNvPr>
            <p:cNvGrpSpPr/>
            <p:nvPr/>
          </p:nvGrpSpPr>
          <p:grpSpPr>
            <a:xfrm>
              <a:off x="1665793" y="1072241"/>
              <a:ext cx="469783" cy="469783"/>
              <a:chOff x="715891" y="1005915"/>
              <a:chExt cx="2635252" cy="2635252"/>
            </a:xfrm>
          </p:grpSpPr>
          <p:sp>
            <p:nvSpPr>
              <p:cNvPr id="75" name="楕円 5">
                <a:extLst>
                  <a:ext uri="{FF2B5EF4-FFF2-40B4-BE49-F238E27FC236}">
                    <a16:creationId xmlns:a16="http://schemas.microsoft.com/office/drawing/2014/main" id="{DC5774F9-6D9C-4C22-AE12-7E179DC0A4DE}"/>
                  </a:ext>
                </a:extLst>
              </p:cNvPr>
              <p:cNvSpPr/>
              <p:nvPr/>
            </p:nvSpPr>
            <p:spPr>
              <a:xfrm>
                <a:off x="1491389" y="1005915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楕円 5">
                <a:extLst>
                  <a:ext uri="{FF2B5EF4-FFF2-40B4-BE49-F238E27FC236}">
                    <a16:creationId xmlns:a16="http://schemas.microsoft.com/office/drawing/2014/main" id="{0EF1F0CA-705C-42F8-ABD2-A59FACBCDCC6}"/>
                  </a:ext>
                </a:extLst>
              </p:cNvPr>
              <p:cNvSpPr/>
              <p:nvPr/>
            </p:nvSpPr>
            <p:spPr>
              <a:xfrm rot="10800000">
                <a:off x="1491389" y="2361082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楕円 5">
                <a:extLst>
                  <a:ext uri="{FF2B5EF4-FFF2-40B4-BE49-F238E27FC236}">
                    <a16:creationId xmlns:a16="http://schemas.microsoft.com/office/drawing/2014/main" id="{1384265E-4D1C-4851-8657-ACFB69688786}"/>
                  </a:ext>
                </a:extLst>
              </p:cNvPr>
              <p:cNvSpPr/>
              <p:nvPr/>
            </p:nvSpPr>
            <p:spPr>
              <a:xfrm rot="5400000">
                <a:off x="2168973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楕円 5">
                <a:extLst>
                  <a:ext uri="{FF2B5EF4-FFF2-40B4-BE49-F238E27FC236}">
                    <a16:creationId xmlns:a16="http://schemas.microsoft.com/office/drawing/2014/main" id="{C748AEB4-C031-44F9-9DB4-1B01405B8277}"/>
                  </a:ext>
                </a:extLst>
              </p:cNvPr>
              <p:cNvSpPr/>
              <p:nvPr/>
            </p:nvSpPr>
            <p:spPr>
              <a:xfrm rot="16200000">
                <a:off x="813806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035C48CA-DAB5-4B3A-8578-845483AD3BFE}"/>
                  </a:ext>
                </a:extLst>
              </p:cNvPr>
              <p:cNvSpPr/>
              <p:nvPr/>
            </p:nvSpPr>
            <p:spPr>
              <a:xfrm>
                <a:off x="1923907" y="2213932"/>
                <a:ext cx="219218" cy="219218"/>
              </a:xfrm>
              <a:prstGeom prst="ellipse">
                <a:avLst/>
              </a:prstGeom>
              <a:gradFill flip="none"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76F999AC-9885-4126-9EEA-1DEF630AD128}"/>
                </a:ext>
              </a:extLst>
            </p:cNvPr>
            <p:cNvGrpSpPr/>
            <p:nvPr/>
          </p:nvGrpSpPr>
          <p:grpSpPr>
            <a:xfrm>
              <a:off x="1430658" y="1376396"/>
              <a:ext cx="506379" cy="506379"/>
              <a:chOff x="715891" y="1005915"/>
              <a:chExt cx="2635252" cy="2635252"/>
            </a:xfrm>
          </p:grpSpPr>
          <p:sp>
            <p:nvSpPr>
              <p:cNvPr id="70" name="楕円 5">
                <a:extLst>
                  <a:ext uri="{FF2B5EF4-FFF2-40B4-BE49-F238E27FC236}">
                    <a16:creationId xmlns:a16="http://schemas.microsoft.com/office/drawing/2014/main" id="{70F0E89A-36C9-4BBD-B633-4CFDAE172028}"/>
                  </a:ext>
                </a:extLst>
              </p:cNvPr>
              <p:cNvSpPr/>
              <p:nvPr/>
            </p:nvSpPr>
            <p:spPr>
              <a:xfrm>
                <a:off x="1491389" y="1005915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5">
                <a:extLst>
                  <a:ext uri="{FF2B5EF4-FFF2-40B4-BE49-F238E27FC236}">
                    <a16:creationId xmlns:a16="http://schemas.microsoft.com/office/drawing/2014/main" id="{96F52A3A-7D17-4764-A004-651B09A09D9C}"/>
                  </a:ext>
                </a:extLst>
              </p:cNvPr>
              <p:cNvSpPr/>
              <p:nvPr/>
            </p:nvSpPr>
            <p:spPr>
              <a:xfrm rot="10800000">
                <a:off x="1491389" y="2361082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楕円 5">
                <a:extLst>
                  <a:ext uri="{FF2B5EF4-FFF2-40B4-BE49-F238E27FC236}">
                    <a16:creationId xmlns:a16="http://schemas.microsoft.com/office/drawing/2014/main" id="{D8A34797-5E57-48E5-B2C6-F5B47799F83C}"/>
                  </a:ext>
                </a:extLst>
              </p:cNvPr>
              <p:cNvSpPr/>
              <p:nvPr/>
            </p:nvSpPr>
            <p:spPr>
              <a:xfrm rot="5400000">
                <a:off x="2168973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楕円 5">
                <a:extLst>
                  <a:ext uri="{FF2B5EF4-FFF2-40B4-BE49-F238E27FC236}">
                    <a16:creationId xmlns:a16="http://schemas.microsoft.com/office/drawing/2014/main" id="{A0377658-7C94-4C2D-BB02-E32340242CD4}"/>
                  </a:ext>
                </a:extLst>
              </p:cNvPr>
              <p:cNvSpPr/>
              <p:nvPr/>
            </p:nvSpPr>
            <p:spPr>
              <a:xfrm rot="16200000">
                <a:off x="813806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A4B77990-D6C4-47F9-887E-5F1F83CADD1F}"/>
                  </a:ext>
                </a:extLst>
              </p:cNvPr>
              <p:cNvSpPr/>
              <p:nvPr/>
            </p:nvSpPr>
            <p:spPr>
              <a:xfrm>
                <a:off x="1923907" y="2213932"/>
                <a:ext cx="219218" cy="219218"/>
              </a:xfrm>
              <a:prstGeom prst="ellipse">
                <a:avLst/>
              </a:pr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4552ECA0-F72B-47B6-927A-B420B97D1AE6}"/>
                </a:ext>
              </a:extLst>
            </p:cNvPr>
            <p:cNvGrpSpPr/>
            <p:nvPr/>
          </p:nvGrpSpPr>
          <p:grpSpPr>
            <a:xfrm>
              <a:off x="1377042" y="772417"/>
              <a:ext cx="624317" cy="624317"/>
              <a:chOff x="715891" y="1005915"/>
              <a:chExt cx="2635252" cy="2635252"/>
            </a:xfrm>
          </p:grpSpPr>
          <p:sp>
            <p:nvSpPr>
              <p:cNvPr id="65" name="楕円 5">
                <a:extLst>
                  <a:ext uri="{FF2B5EF4-FFF2-40B4-BE49-F238E27FC236}">
                    <a16:creationId xmlns:a16="http://schemas.microsoft.com/office/drawing/2014/main" id="{20B87264-AD42-4250-BDC0-AFF7DD5B6D03}"/>
                  </a:ext>
                </a:extLst>
              </p:cNvPr>
              <p:cNvSpPr/>
              <p:nvPr/>
            </p:nvSpPr>
            <p:spPr>
              <a:xfrm>
                <a:off x="1491389" y="1005915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5">
                <a:extLst>
                  <a:ext uri="{FF2B5EF4-FFF2-40B4-BE49-F238E27FC236}">
                    <a16:creationId xmlns:a16="http://schemas.microsoft.com/office/drawing/2014/main" id="{8BB21828-54B6-439F-A1A7-9D511824B026}"/>
                  </a:ext>
                </a:extLst>
              </p:cNvPr>
              <p:cNvSpPr/>
              <p:nvPr/>
            </p:nvSpPr>
            <p:spPr>
              <a:xfrm rot="10800000">
                <a:off x="1491389" y="2361082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楕円 5">
                <a:extLst>
                  <a:ext uri="{FF2B5EF4-FFF2-40B4-BE49-F238E27FC236}">
                    <a16:creationId xmlns:a16="http://schemas.microsoft.com/office/drawing/2014/main" id="{7BD5746D-7FDD-4470-8430-35E2AD3C577F}"/>
                  </a:ext>
                </a:extLst>
              </p:cNvPr>
              <p:cNvSpPr/>
              <p:nvPr/>
            </p:nvSpPr>
            <p:spPr>
              <a:xfrm rot="5400000">
                <a:off x="2168973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楕円 5">
                <a:extLst>
                  <a:ext uri="{FF2B5EF4-FFF2-40B4-BE49-F238E27FC236}">
                    <a16:creationId xmlns:a16="http://schemas.microsoft.com/office/drawing/2014/main" id="{69E09FD6-3894-4608-9B8B-4A5EC815385D}"/>
                  </a:ext>
                </a:extLst>
              </p:cNvPr>
              <p:cNvSpPr/>
              <p:nvPr/>
            </p:nvSpPr>
            <p:spPr>
              <a:xfrm rot="16200000">
                <a:off x="813806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262AB81F-5942-4FFE-89AC-23FAF40EAF95}"/>
                  </a:ext>
                </a:extLst>
              </p:cNvPr>
              <p:cNvSpPr/>
              <p:nvPr/>
            </p:nvSpPr>
            <p:spPr>
              <a:xfrm>
                <a:off x="1923907" y="2213932"/>
                <a:ext cx="219218" cy="219218"/>
              </a:xfrm>
              <a:prstGeom prst="ellipse">
                <a:avLst/>
              </a:pr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3202A05E-D55A-4E20-9A25-F680C2282FAA}"/>
                </a:ext>
              </a:extLst>
            </p:cNvPr>
            <p:cNvGrpSpPr/>
            <p:nvPr/>
          </p:nvGrpSpPr>
          <p:grpSpPr>
            <a:xfrm>
              <a:off x="804297" y="1286936"/>
              <a:ext cx="591459" cy="591459"/>
              <a:chOff x="715891" y="1005915"/>
              <a:chExt cx="2635252" cy="2635252"/>
            </a:xfrm>
          </p:grpSpPr>
          <p:sp>
            <p:nvSpPr>
              <p:cNvPr id="60" name="楕円 5">
                <a:extLst>
                  <a:ext uri="{FF2B5EF4-FFF2-40B4-BE49-F238E27FC236}">
                    <a16:creationId xmlns:a16="http://schemas.microsoft.com/office/drawing/2014/main" id="{5BBB61E3-A02A-45D3-8F60-CE2E350F7BEF}"/>
                  </a:ext>
                </a:extLst>
              </p:cNvPr>
              <p:cNvSpPr/>
              <p:nvPr/>
            </p:nvSpPr>
            <p:spPr>
              <a:xfrm>
                <a:off x="1491389" y="1005915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66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楕円 5">
                <a:extLst>
                  <a:ext uri="{FF2B5EF4-FFF2-40B4-BE49-F238E27FC236}">
                    <a16:creationId xmlns:a16="http://schemas.microsoft.com/office/drawing/2014/main" id="{23C4F440-0BCE-45C2-9052-908107161A84}"/>
                  </a:ext>
                </a:extLst>
              </p:cNvPr>
              <p:cNvSpPr/>
              <p:nvPr/>
            </p:nvSpPr>
            <p:spPr>
              <a:xfrm rot="10800000">
                <a:off x="1491389" y="2361082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66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5">
                <a:extLst>
                  <a:ext uri="{FF2B5EF4-FFF2-40B4-BE49-F238E27FC236}">
                    <a16:creationId xmlns:a16="http://schemas.microsoft.com/office/drawing/2014/main" id="{D9441B9A-9CCD-40AF-8E97-600282FFE535}"/>
                  </a:ext>
                </a:extLst>
              </p:cNvPr>
              <p:cNvSpPr/>
              <p:nvPr/>
            </p:nvSpPr>
            <p:spPr>
              <a:xfrm rot="5400000">
                <a:off x="2168973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66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楕円 5">
                <a:extLst>
                  <a:ext uri="{FF2B5EF4-FFF2-40B4-BE49-F238E27FC236}">
                    <a16:creationId xmlns:a16="http://schemas.microsoft.com/office/drawing/2014/main" id="{F79518C8-B122-4465-BDF2-53F99ABA08CE}"/>
                  </a:ext>
                </a:extLst>
              </p:cNvPr>
              <p:cNvSpPr/>
              <p:nvPr/>
            </p:nvSpPr>
            <p:spPr>
              <a:xfrm rot="16200000">
                <a:off x="813806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66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2A03CA9C-1759-4EDE-B949-FF012BEEE064}"/>
                  </a:ext>
                </a:extLst>
              </p:cNvPr>
              <p:cNvSpPr/>
              <p:nvPr/>
            </p:nvSpPr>
            <p:spPr>
              <a:xfrm>
                <a:off x="1923907" y="2213932"/>
                <a:ext cx="219218" cy="219218"/>
              </a:xfrm>
              <a:prstGeom prst="ellipse">
                <a:avLst/>
              </a:prstGeom>
              <a:gradFill flip="none" rotWithShape="1">
                <a:gsLst>
                  <a:gs pos="0">
                    <a:srgbClr val="CCCCFF"/>
                  </a:gs>
                  <a:gs pos="100000">
                    <a:srgbClr val="66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41D5CC95-5B65-4F83-AF37-8EDB3992214F}"/>
                </a:ext>
              </a:extLst>
            </p:cNvPr>
            <p:cNvGrpSpPr/>
            <p:nvPr/>
          </p:nvGrpSpPr>
          <p:grpSpPr>
            <a:xfrm>
              <a:off x="2429653" y="1341082"/>
              <a:ext cx="469783" cy="469783"/>
              <a:chOff x="715891" y="1005915"/>
              <a:chExt cx="2635252" cy="2635252"/>
            </a:xfrm>
          </p:grpSpPr>
          <p:sp>
            <p:nvSpPr>
              <p:cNvPr id="55" name="楕円 5">
                <a:extLst>
                  <a:ext uri="{FF2B5EF4-FFF2-40B4-BE49-F238E27FC236}">
                    <a16:creationId xmlns:a16="http://schemas.microsoft.com/office/drawing/2014/main" id="{8DD1BB3E-BC6E-4015-B935-45A437EB73BC}"/>
                  </a:ext>
                </a:extLst>
              </p:cNvPr>
              <p:cNvSpPr/>
              <p:nvPr/>
            </p:nvSpPr>
            <p:spPr>
              <a:xfrm>
                <a:off x="1491389" y="1005915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楕円 5">
                <a:extLst>
                  <a:ext uri="{FF2B5EF4-FFF2-40B4-BE49-F238E27FC236}">
                    <a16:creationId xmlns:a16="http://schemas.microsoft.com/office/drawing/2014/main" id="{5592785F-C1E9-4EDE-8102-662D49954D4A}"/>
                  </a:ext>
                </a:extLst>
              </p:cNvPr>
              <p:cNvSpPr/>
              <p:nvPr/>
            </p:nvSpPr>
            <p:spPr>
              <a:xfrm rot="10800000">
                <a:off x="1491389" y="2361082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楕円 5">
                <a:extLst>
                  <a:ext uri="{FF2B5EF4-FFF2-40B4-BE49-F238E27FC236}">
                    <a16:creationId xmlns:a16="http://schemas.microsoft.com/office/drawing/2014/main" id="{7F4A3F69-A5D3-44B2-BA17-A5E72E287E11}"/>
                  </a:ext>
                </a:extLst>
              </p:cNvPr>
              <p:cNvSpPr/>
              <p:nvPr/>
            </p:nvSpPr>
            <p:spPr>
              <a:xfrm rot="5400000">
                <a:off x="2168973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楕円 5">
                <a:extLst>
                  <a:ext uri="{FF2B5EF4-FFF2-40B4-BE49-F238E27FC236}">
                    <a16:creationId xmlns:a16="http://schemas.microsoft.com/office/drawing/2014/main" id="{36E49B65-1961-4517-AA37-53A96E4C2493}"/>
                  </a:ext>
                </a:extLst>
              </p:cNvPr>
              <p:cNvSpPr/>
              <p:nvPr/>
            </p:nvSpPr>
            <p:spPr>
              <a:xfrm rot="16200000">
                <a:off x="813806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25ADE292-11F2-4421-BF6D-26C2CD1FC07A}"/>
                  </a:ext>
                </a:extLst>
              </p:cNvPr>
              <p:cNvSpPr/>
              <p:nvPr/>
            </p:nvSpPr>
            <p:spPr>
              <a:xfrm>
                <a:off x="1923907" y="2213932"/>
                <a:ext cx="219218" cy="219218"/>
              </a:xfrm>
              <a:prstGeom prst="ellipse">
                <a:avLst/>
              </a:prstGeom>
              <a:gradFill flip="none" rotWithShape="1">
                <a:gsLst>
                  <a:gs pos="0">
                    <a:srgbClr val="CCCCFF"/>
                  </a:gs>
                  <a:gs pos="100000">
                    <a:srgbClr val="99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5D3361B8-94E1-41B3-B828-E92EF4029E42}"/>
                </a:ext>
              </a:extLst>
            </p:cNvPr>
            <p:cNvGrpSpPr/>
            <p:nvPr/>
          </p:nvGrpSpPr>
          <p:grpSpPr>
            <a:xfrm>
              <a:off x="1304547" y="1433771"/>
              <a:ext cx="506379" cy="506379"/>
              <a:chOff x="715891" y="1005915"/>
              <a:chExt cx="2635252" cy="2635252"/>
            </a:xfrm>
          </p:grpSpPr>
          <p:sp>
            <p:nvSpPr>
              <p:cNvPr id="50" name="楕円 5">
                <a:extLst>
                  <a:ext uri="{FF2B5EF4-FFF2-40B4-BE49-F238E27FC236}">
                    <a16:creationId xmlns:a16="http://schemas.microsoft.com/office/drawing/2014/main" id="{14DEC6ED-AB04-48B2-BAA0-EFCCA13A7331}"/>
                  </a:ext>
                </a:extLst>
              </p:cNvPr>
              <p:cNvSpPr/>
              <p:nvPr/>
            </p:nvSpPr>
            <p:spPr>
              <a:xfrm>
                <a:off x="1491389" y="1005915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楕円 5">
                <a:extLst>
                  <a:ext uri="{FF2B5EF4-FFF2-40B4-BE49-F238E27FC236}">
                    <a16:creationId xmlns:a16="http://schemas.microsoft.com/office/drawing/2014/main" id="{8775C3F3-29A2-4D96-B8C6-B0B7190435F2}"/>
                  </a:ext>
                </a:extLst>
              </p:cNvPr>
              <p:cNvSpPr/>
              <p:nvPr/>
            </p:nvSpPr>
            <p:spPr>
              <a:xfrm rot="10800000">
                <a:off x="1491389" y="2361082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楕円 5">
                <a:extLst>
                  <a:ext uri="{FF2B5EF4-FFF2-40B4-BE49-F238E27FC236}">
                    <a16:creationId xmlns:a16="http://schemas.microsoft.com/office/drawing/2014/main" id="{00AEA4D5-13AD-4958-8B65-923115350AFE}"/>
                  </a:ext>
                </a:extLst>
              </p:cNvPr>
              <p:cNvSpPr/>
              <p:nvPr/>
            </p:nvSpPr>
            <p:spPr>
              <a:xfrm rot="5400000">
                <a:off x="2168973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楕円 5">
                <a:extLst>
                  <a:ext uri="{FF2B5EF4-FFF2-40B4-BE49-F238E27FC236}">
                    <a16:creationId xmlns:a16="http://schemas.microsoft.com/office/drawing/2014/main" id="{79DCF20A-58FC-45FE-A812-04B28B582877}"/>
                  </a:ext>
                </a:extLst>
              </p:cNvPr>
              <p:cNvSpPr/>
              <p:nvPr/>
            </p:nvSpPr>
            <p:spPr>
              <a:xfrm rot="16200000">
                <a:off x="813806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7C3AF83F-2DC7-4857-BCB6-50CF0DB554F0}"/>
                  </a:ext>
                </a:extLst>
              </p:cNvPr>
              <p:cNvSpPr/>
              <p:nvPr/>
            </p:nvSpPr>
            <p:spPr>
              <a:xfrm>
                <a:off x="1923907" y="2213932"/>
                <a:ext cx="219218" cy="219218"/>
              </a:xfrm>
              <a:prstGeom prst="ellipse">
                <a:avLst/>
              </a:pr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78E1D785-2D9B-4E04-A100-7B78FD1F17F4}"/>
                </a:ext>
              </a:extLst>
            </p:cNvPr>
            <p:cNvGrpSpPr/>
            <p:nvPr/>
          </p:nvGrpSpPr>
          <p:grpSpPr>
            <a:xfrm>
              <a:off x="1582955" y="1534424"/>
              <a:ext cx="653173" cy="653173"/>
              <a:chOff x="715891" y="1005915"/>
              <a:chExt cx="2635252" cy="2635252"/>
            </a:xfrm>
          </p:grpSpPr>
          <p:sp>
            <p:nvSpPr>
              <p:cNvPr id="45" name="楕円 5">
                <a:extLst>
                  <a:ext uri="{FF2B5EF4-FFF2-40B4-BE49-F238E27FC236}">
                    <a16:creationId xmlns:a16="http://schemas.microsoft.com/office/drawing/2014/main" id="{B8C3CDE2-BFA1-4B7C-A4BE-CD1B9BAE8E6E}"/>
                  </a:ext>
                </a:extLst>
              </p:cNvPr>
              <p:cNvSpPr/>
              <p:nvPr/>
            </p:nvSpPr>
            <p:spPr>
              <a:xfrm>
                <a:off x="1491389" y="1005915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楕円 5">
                <a:extLst>
                  <a:ext uri="{FF2B5EF4-FFF2-40B4-BE49-F238E27FC236}">
                    <a16:creationId xmlns:a16="http://schemas.microsoft.com/office/drawing/2014/main" id="{1FA3789B-ED69-4A75-956E-3F308729200A}"/>
                  </a:ext>
                </a:extLst>
              </p:cNvPr>
              <p:cNvSpPr/>
              <p:nvPr/>
            </p:nvSpPr>
            <p:spPr>
              <a:xfrm rot="10800000">
                <a:off x="1491389" y="2361082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楕円 5">
                <a:extLst>
                  <a:ext uri="{FF2B5EF4-FFF2-40B4-BE49-F238E27FC236}">
                    <a16:creationId xmlns:a16="http://schemas.microsoft.com/office/drawing/2014/main" id="{647792AC-40D5-4B26-940E-53D39ED1E95B}"/>
                  </a:ext>
                </a:extLst>
              </p:cNvPr>
              <p:cNvSpPr/>
              <p:nvPr/>
            </p:nvSpPr>
            <p:spPr>
              <a:xfrm rot="5400000">
                <a:off x="2168973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楕円 5">
                <a:extLst>
                  <a:ext uri="{FF2B5EF4-FFF2-40B4-BE49-F238E27FC236}">
                    <a16:creationId xmlns:a16="http://schemas.microsoft.com/office/drawing/2014/main" id="{B5746F17-7CBD-4E09-AB6D-45921EAB4ADB}"/>
                  </a:ext>
                </a:extLst>
              </p:cNvPr>
              <p:cNvSpPr/>
              <p:nvPr/>
            </p:nvSpPr>
            <p:spPr>
              <a:xfrm rot="16200000">
                <a:off x="813806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44169500-D4E0-44C5-8785-CC2A6799C534}"/>
                  </a:ext>
                </a:extLst>
              </p:cNvPr>
              <p:cNvSpPr/>
              <p:nvPr/>
            </p:nvSpPr>
            <p:spPr>
              <a:xfrm>
                <a:off x="1923907" y="2213932"/>
                <a:ext cx="219218" cy="219218"/>
              </a:xfrm>
              <a:prstGeom prst="ellipse">
                <a:avLst/>
              </a:pr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73670030-438B-487D-AF00-934EDD42C047}"/>
                </a:ext>
              </a:extLst>
            </p:cNvPr>
            <p:cNvGrpSpPr/>
            <p:nvPr/>
          </p:nvGrpSpPr>
          <p:grpSpPr>
            <a:xfrm>
              <a:off x="2345613" y="1485987"/>
              <a:ext cx="653173" cy="653173"/>
              <a:chOff x="715891" y="1005915"/>
              <a:chExt cx="2635252" cy="2635252"/>
            </a:xfrm>
          </p:grpSpPr>
          <p:sp>
            <p:nvSpPr>
              <p:cNvPr id="40" name="楕円 5">
                <a:extLst>
                  <a:ext uri="{FF2B5EF4-FFF2-40B4-BE49-F238E27FC236}">
                    <a16:creationId xmlns:a16="http://schemas.microsoft.com/office/drawing/2014/main" id="{83DA42FF-B977-4556-B50B-C1C13E8DA335}"/>
                  </a:ext>
                </a:extLst>
              </p:cNvPr>
              <p:cNvSpPr/>
              <p:nvPr/>
            </p:nvSpPr>
            <p:spPr>
              <a:xfrm>
                <a:off x="1491389" y="1005915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楕円 5">
                <a:extLst>
                  <a:ext uri="{FF2B5EF4-FFF2-40B4-BE49-F238E27FC236}">
                    <a16:creationId xmlns:a16="http://schemas.microsoft.com/office/drawing/2014/main" id="{5C58ABDC-B7A5-4062-B165-7996566EF3B5}"/>
                  </a:ext>
                </a:extLst>
              </p:cNvPr>
              <p:cNvSpPr/>
              <p:nvPr/>
            </p:nvSpPr>
            <p:spPr>
              <a:xfrm rot="10800000">
                <a:off x="1491389" y="2361082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楕円 5">
                <a:extLst>
                  <a:ext uri="{FF2B5EF4-FFF2-40B4-BE49-F238E27FC236}">
                    <a16:creationId xmlns:a16="http://schemas.microsoft.com/office/drawing/2014/main" id="{011497D9-9B86-4A9A-A031-1D50B990CDC7}"/>
                  </a:ext>
                </a:extLst>
              </p:cNvPr>
              <p:cNvSpPr/>
              <p:nvPr/>
            </p:nvSpPr>
            <p:spPr>
              <a:xfrm rot="5400000">
                <a:off x="2168973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楕円 5">
                <a:extLst>
                  <a:ext uri="{FF2B5EF4-FFF2-40B4-BE49-F238E27FC236}">
                    <a16:creationId xmlns:a16="http://schemas.microsoft.com/office/drawing/2014/main" id="{C42D9825-BBEF-4D07-BCF2-AF400F1E5189}"/>
                  </a:ext>
                </a:extLst>
              </p:cNvPr>
              <p:cNvSpPr/>
              <p:nvPr/>
            </p:nvSpPr>
            <p:spPr>
              <a:xfrm rot="16200000">
                <a:off x="813806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AFEA9C95-F61C-44D2-B9D2-2FBB089324E7}"/>
                  </a:ext>
                </a:extLst>
              </p:cNvPr>
              <p:cNvSpPr/>
              <p:nvPr/>
            </p:nvSpPr>
            <p:spPr>
              <a:xfrm>
                <a:off x="1923907" y="2213932"/>
                <a:ext cx="219218" cy="219218"/>
              </a:xfrm>
              <a:prstGeom prst="ellipse">
                <a:avLst/>
              </a:pr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5660456D-216A-47B9-BBB8-947436FECFF7}"/>
                </a:ext>
              </a:extLst>
            </p:cNvPr>
            <p:cNvGrpSpPr/>
            <p:nvPr/>
          </p:nvGrpSpPr>
          <p:grpSpPr>
            <a:xfrm>
              <a:off x="1051427" y="1621515"/>
              <a:ext cx="653173" cy="653173"/>
              <a:chOff x="715891" y="1005915"/>
              <a:chExt cx="2635252" cy="2635252"/>
            </a:xfrm>
          </p:grpSpPr>
          <p:sp>
            <p:nvSpPr>
              <p:cNvPr id="35" name="楕円 5">
                <a:extLst>
                  <a:ext uri="{FF2B5EF4-FFF2-40B4-BE49-F238E27FC236}">
                    <a16:creationId xmlns:a16="http://schemas.microsoft.com/office/drawing/2014/main" id="{E3A8398B-D60D-41A7-A322-CA540F2E90AA}"/>
                  </a:ext>
                </a:extLst>
              </p:cNvPr>
              <p:cNvSpPr/>
              <p:nvPr/>
            </p:nvSpPr>
            <p:spPr>
              <a:xfrm>
                <a:off x="1491389" y="1005915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楕円 5">
                <a:extLst>
                  <a:ext uri="{FF2B5EF4-FFF2-40B4-BE49-F238E27FC236}">
                    <a16:creationId xmlns:a16="http://schemas.microsoft.com/office/drawing/2014/main" id="{F40E048C-7359-40D2-912F-DF05133AAC0E}"/>
                  </a:ext>
                </a:extLst>
              </p:cNvPr>
              <p:cNvSpPr/>
              <p:nvPr/>
            </p:nvSpPr>
            <p:spPr>
              <a:xfrm rot="10800000">
                <a:off x="1491389" y="2361082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楕円 5">
                <a:extLst>
                  <a:ext uri="{FF2B5EF4-FFF2-40B4-BE49-F238E27FC236}">
                    <a16:creationId xmlns:a16="http://schemas.microsoft.com/office/drawing/2014/main" id="{34AC0544-6050-4737-A655-90E53283C21F}"/>
                  </a:ext>
                </a:extLst>
              </p:cNvPr>
              <p:cNvSpPr/>
              <p:nvPr/>
            </p:nvSpPr>
            <p:spPr>
              <a:xfrm rot="5400000">
                <a:off x="2168973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楕円 5">
                <a:extLst>
                  <a:ext uri="{FF2B5EF4-FFF2-40B4-BE49-F238E27FC236}">
                    <a16:creationId xmlns:a16="http://schemas.microsoft.com/office/drawing/2014/main" id="{2109DAD3-6245-404E-BB9B-4BA097522A17}"/>
                  </a:ext>
                </a:extLst>
              </p:cNvPr>
              <p:cNvSpPr/>
              <p:nvPr/>
            </p:nvSpPr>
            <p:spPr>
              <a:xfrm rot="16200000">
                <a:off x="813806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楕円 38">
                <a:extLst>
                  <a:ext uri="{FF2B5EF4-FFF2-40B4-BE49-F238E27FC236}">
                    <a16:creationId xmlns:a16="http://schemas.microsoft.com/office/drawing/2014/main" id="{F6ACF84E-9B8B-4F23-9E26-E013DF1732C4}"/>
                  </a:ext>
                </a:extLst>
              </p:cNvPr>
              <p:cNvSpPr/>
              <p:nvPr/>
            </p:nvSpPr>
            <p:spPr>
              <a:xfrm>
                <a:off x="1923907" y="2213932"/>
                <a:ext cx="219218" cy="219218"/>
              </a:xfrm>
              <a:prstGeom prst="ellipse">
                <a:avLst/>
              </a:prstGeom>
              <a:gradFill flip="none" rotWithShape="1">
                <a:gsLst>
                  <a:gs pos="0">
                    <a:srgbClr val="CCECFF"/>
                  </a:gs>
                  <a:gs pos="100000">
                    <a:srgbClr val="6699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AE88D8B4-4B4B-4D79-990F-E81206015AD2}"/>
                </a:ext>
              </a:extLst>
            </p:cNvPr>
            <p:cNvGrpSpPr/>
            <p:nvPr/>
          </p:nvGrpSpPr>
          <p:grpSpPr>
            <a:xfrm>
              <a:off x="2146171" y="1748591"/>
              <a:ext cx="539503" cy="539503"/>
              <a:chOff x="715891" y="1005915"/>
              <a:chExt cx="2635252" cy="2635252"/>
            </a:xfrm>
          </p:grpSpPr>
          <p:sp>
            <p:nvSpPr>
              <p:cNvPr id="30" name="楕円 5">
                <a:extLst>
                  <a:ext uri="{FF2B5EF4-FFF2-40B4-BE49-F238E27FC236}">
                    <a16:creationId xmlns:a16="http://schemas.microsoft.com/office/drawing/2014/main" id="{52F086D0-6D0E-400B-8F5F-30137D8FD5EB}"/>
                  </a:ext>
                </a:extLst>
              </p:cNvPr>
              <p:cNvSpPr/>
              <p:nvPr/>
            </p:nvSpPr>
            <p:spPr>
              <a:xfrm>
                <a:off x="1491389" y="1005915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66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楕円 5">
                <a:extLst>
                  <a:ext uri="{FF2B5EF4-FFF2-40B4-BE49-F238E27FC236}">
                    <a16:creationId xmlns:a16="http://schemas.microsoft.com/office/drawing/2014/main" id="{4EA354EC-B04B-42E8-BF25-68828C72EF6D}"/>
                  </a:ext>
                </a:extLst>
              </p:cNvPr>
              <p:cNvSpPr/>
              <p:nvPr/>
            </p:nvSpPr>
            <p:spPr>
              <a:xfrm rot="10800000">
                <a:off x="1491389" y="2361082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66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楕円 5">
                <a:extLst>
                  <a:ext uri="{FF2B5EF4-FFF2-40B4-BE49-F238E27FC236}">
                    <a16:creationId xmlns:a16="http://schemas.microsoft.com/office/drawing/2014/main" id="{2BC7C9BB-5E73-44E1-A65E-D26025B78597}"/>
                  </a:ext>
                </a:extLst>
              </p:cNvPr>
              <p:cNvSpPr/>
              <p:nvPr/>
            </p:nvSpPr>
            <p:spPr>
              <a:xfrm rot="5400000">
                <a:off x="2168973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66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楕円 5">
                <a:extLst>
                  <a:ext uri="{FF2B5EF4-FFF2-40B4-BE49-F238E27FC236}">
                    <a16:creationId xmlns:a16="http://schemas.microsoft.com/office/drawing/2014/main" id="{F59CA14F-47BA-491A-BEFD-846338CA6428}"/>
                  </a:ext>
                </a:extLst>
              </p:cNvPr>
              <p:cNvSpPr/>
              <p:nvPr/>
            </p:nvSpPr>
            <p:spPr>
              <a:xfrm rot="16200000">
                <a:off x="813806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66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37A55D4E-1466-4853-B32B-E5B06C89FACF}"/>
                  </a:ext>
                </a:extLst>
              </p:cNvPr>
              <p:cNvSpPr/>
              <p:nvPr/>
            </p:nvSpPr>
            <p:spPr>
              <a:xfrm>
                <a:off x="1923907" y="2213932"/>
                <a:ext cx="219218" cy="219218"/>
              </a:xfrm>
              <a:prstGeom prst="ellipse">
                <a:avLst/>
              </a:prstGeom>
              <a:gradFill flip="none" rotWithShape="1">
                <a:gsLst>
                  <a:gs pos="0">
                    <a:srgbClr val="CCCCFF"/>
                  </a:gs>
                  <a:gs pos="100000">
                    <a:srgbClr val="66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D7013EF5-F893-4419-A760-6D5CFFB58A0F}"/>
                </a:ext>
              </a:extLst>
            </p:cNvPr>
            <p:cNvGrpSpPr/>
            <p:nvPr/>
          </p:nvGrpSpPr>
          <p:grpSpPr>
            <a:xfrm>
              <a:off x="1420852" y="1892849"/>
              <a:ext cx="504464" cy="504464"/>
              <a:chOff x="715891" y="1005915"/>
              <a:chExt cx="2635252" cy="2635252"/>
            </a:xfrm>
          </p:grpSpPr>
          <p:sp>
            <p:nvSpPr>
              <p:cNvPr id="25" name="楕円 5">
                <a:extLst>
                  <a:ext uri="{FF2B5EF4-FFF2-40B4-BE49-F238E27FC236}">
                    <a16:creationId xmlns:a16="http://schemas.microsoft.com/office/drawing/2014/main" id="{4532C4ED-542E-4576-B0A9-6F0FDAC961C7}"/>
                  </a:ext>
                </a:extLst>
              </p:cNvPr>
              <p:cNvSpPr/>
              <p:nvPr/>
            </p:nvSpPr>
            <p:spPr>
              <a:xfrm>
                <a:off x="1491389" y="1005915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66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楕円 5">
                <a:extLst>
                  <a:ext uri="{FF2B5EF4-FFF2-40B4-BE49-F238E27FC236}">
                    <a16:creationId xmlns:a16="http://schemas.microsoft.com/office/drawing/2014/main" id="{5A6C1CE4-EE76-4957-8271-3EFDEE69C6A4}"/>
                  </a:ext>
                </a:extLst>
              </p:cNvPr>
              <p:cNvSpPr/>
              <p:nvPr/>
            </p:nvSpPr>
            <p:spPr>
              <a:xfrm rot="10800000">
                <a:off x="1491389" y="2361082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66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5">
                <a:extLst>
                  <a:ext uri="{FF2B5EF4-FFF2-40B4-BE49-F238E27FC236}">
                    <a16:creationId xmlns:a16="http://schemas.microsoft.com/office/drawing/2014/main" id="{1702DA6C-04B0-4018-BDD3-FA331BB3A1D3}"/>
                  </a:ext>
                </a:extLst>
              </p:cNvPr>
              <p:cNvSpPr/>
              <p:nvPr/>
            </p:nvSpPr>
            <p:spPr>
              <a:xfrm rot="5400000">
                <a:off x="2168973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66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楕円 5">
                <a:extLst>
                  <a:ext uri="{FF2B5EF4-FFF2-40B4-BE49-F238E27FC236}">
                    <a16:creationId xmlns:a16="http://schemas.microsoft.com/office/drawing/2014/main" id="{FE1F8AAF-C597-435E-8D60-5F03DF3303F2}"/>
                  </a:ext>
                </a:extLst>
              </p:cNvPr>
              <p:cNvSpPr/>
              <p:nvPr/>
            </p:nvSpPr>
            <p:spPr>
              <a:xfrm rot="16200000">
                <a:off x="813806" y="1683499"/>
                <a:ext cx="1084255" cy="1280085"/>
              </a:xfrm>
              <a:custGeom>
                <a:avLst/>
                <a:gdLst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1238250"/>
                  <a:gd name="connsiteX1" fmla="*/ 1135063 w 2270126"/>
                  <a:gd name="connsiteY1" fmla="*/ 0 h 1238250"/>
                  <a:gd name="connsiteX2" fmla="*/ 2270126 w 2270126"/>
                  <a:gd name="connsiteY2" fmla="*/ 619125 h 1238250"/>
                  <a:gd name="connsiteX3" fmla="*/ 1135063 w 2270126"/>
                  <a:gd name="connsiteY3" fmla="*/ 1238250 h 1238250"/>
                  <a:gd name="connsiteX4" fmla="*/ 0 w 2270126"/>
                  <a:gd name="connsiteY4" fmla="*/ 619125 h 12382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619125 h 2457450"/>
                  <a:gd name="connsiteX1" fmla="*/ 1135063 w 2270126"/>
                  <a:gd name="connsiteY1" fmla="*/ 0 h 2457450"/>
                  <a:gd name="connsiteX2" fmla="*/ 2270126 w 2270126"/>
                  <a:gd name="connsiteY2" fmla="*/ 619125 h 2457450"/>
                  <a:gd name="connsiteX3" fmla="*/ 1163638 w 2270126"/>
                  <a:gd name="connsiteY3" fmla="*/ 2457450 h 2457450"/>
                  <a:gd name="connsiteX4" fmla="*/ 0 w 2270126"/>
                  <a:gd name="connsiteY4" fmla="*/ 619125 h 2457450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126"/>
                  <a:gd name="connsiteY0" fmla="*/ 1123950 h 2962275"/>
                  <a:gd name="connsiteX1" fmla="*/ 1135063 w 2270126"/>
                  <a:gd name="connsiteY1" fmla="*/ 0 h 2962275"/>
                  <a:gd name="connsiteX2" fmla="*/ 2270126 w 2270126"/>
                  <a:gd name="connsiteY2" fmla="*/ 1123950 h 2962275"/>
                  <a:gd name="connsiteX3" fmla="*/ 1163638 w 2270126"/>
                  <a:gd name="connsiteY3" fmla="*/ 2962275 h 2962275"/>
                  <a:gd name="connsiteX4" fmla="*/ 0 w 2270126"/>
                  <a:gd name="connsiteY4" fmla="*/ 1123950 h 2962275"/>
                  <a:gd name="connsiteX0" fmla="*/ 0 w 2270261"/>
                  <a:gd name="connsiteY0" fmla="*/ 1123950 h 2962275"/>
                  <a:gd name="connsiteX1" fmla="*/ 1135063 w 2270261"/>
                  <a:gd name="connsiteY1" fmla="*/ 0 h 2962275"/>
                  <a:gd name="connsiteX2" fmla="*/ 2270126 w 2270261"/>
                  <a:gd name="connsiteY2" fmla="*/ 1123950 h 2962275"/>
                  <a:gd name="connsiteX3" fmla="*/ 1163638 w 2270261"/>
                  <a:gd name="connsiteY3" fmla="*/ 2962275 h 2962275"/>
                  <a:gd name="connsiteX4" fmla="*/ 0 w 2270261"/>
                  <a:gd name="connsiteY4" fmla="*/ 1123950 h 2962275"/>
                  <a:gd name="connsiteX0" fmla="*/ 0 w 2270310"/>
                  <a:gd name="connsiteY0" fmla="*/ 1123950 h 2962275"/>
                  <a:gd name="connsiteX1" fmla="*/ 1135063 w 2270310"/>
                  <a:gd name="connsiteY1" fmla="*/ 0 h 2962275"/>
                  <a:gd name="connsiteX2" fmla="*/ 2270126 w 2270310"/>
                  <a:gd name="connsiteY2" fmla="*/ 1123950 h 2962275"/>
                  <a:gd name="connsiteX3" fmla="*/ 1163638 w 2270310"/>
                  <a:gd name="connsiteY3" fmla="*/ 2962275 h 2962275"/>
                  <a:gd name="connsiteX4" fmla="*/ 0 w 2270310"/>
                  <a:gd name="connsiteY4" fmla="*/ 1123950 h 2962275"/>
                  <a:gd name="connsiteX0" fmla="*/ 71 w 2270308"/>
                  <a:gd name="connsiteY0" fmla="*/ 1123950 h 2962275"/>
                  <a:gd name="connsiteX1" fmla="*/ 1135134 w 2270308"/>
                  <a:gd name="connsiteY1" fmla="*/ 0 h 2962275"/>
                  <a:gd name="connsiteX2" fmla="*/ 2270197 w 2270308"/>
                  <a:gd name="connsiteY2" fmla="*/ 1123950 h 2962275"/>
                  <a:gd name="connsiteX3" fmla="*/ 1090007 w 2270308"/>
                  <a:gd name="connsiteY3" fmla="*/ 2962275 h 2962275"/>
                  <a:gd name="connsiteX4" fmla="*/ 71 w 2270308"/>
                  <a:gd name="connsiteY4" fmla="*/ 1123950 h 2962275"/>
                  <a:gd name="connsiteX0" fmla="*/ 9 w 2270149"/>
                  <a:gd name="connsiteY0" fmla="*/ 1123950 h 2962275"/>
                  <a:gd name="connsiteX1" fmla="*/ 1135072 w 2270149"/>
                  <a:gd name="connsiteY1" fmla="*/ 0 h 2962275"/>
                  <a:gd name="connsiteX2" fmla="*/ 2270135 w 2270149"/>
                  <a:gd name="connsiteY2" fmla="*/ 1123950 h 2962275"/>
                  <a:gd name="connsiteX3" fmla="*/ 1119426 w 2270149"/>
                  <a:gd name="connsiteY3" fmla="*/ 2962275 h 2962275"/>
                  <a:gd name="connsiteX4" fmla="*/ 9 w 2270149"/>
                  <a:gd name="connsiteY4" fmla="*/ 1123950 h 2962275"/>
                  <a:gd name="connsiteX0" fmla="*/ 9 w 2270147"/>
                  <a:gd name="connsiteY0" fmla="*/ 1123950 h 2962275"/>
                  <a:gd name="connsiteX1" fmla="*/ 1135072 w 2270147"/>
                  <a:gd name="connsiteY1" fmla="*/ 0 h 2962275"/>
                  <a:gd name="connsiteX2" fmla="*/ 2270135 w 2270147"/>
                  <a:gd name="connsiteY2" fmla="*/ 1123950 h 2962275"/>
                  <a:gd name="connsiteX3" fmla="*/ 1119426 w 2270147"/>
                  <a:gd name="connsiteY3" fmla="*/ 2962275 h 2962275"/>
                  <a:gd name="connsiteX4" fmla="*/ 9 w 2270147"/>
                  <a:gd name="connsiteY4" fmla="*/ 1123950 h 2962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70147" h="2962275">
                    <a:moveTo>
                      <a:pt x="9" y="1123950"/>
                    </a:moveTo>
                    <a:cubicBezTo>
                      <a:pt x="2617" y="630238"/>
                      <a:pt x="362607" y="0"/>
                      <a:pt x="1135072" y="0"/>
                    </a:cubicBezTo>
                    <a:cubicBezTo>
                      <a:pt x="1907537" y="0"/>
                      <a:pt x="2272743" y="630238"/>
                      <a:pt x="2270135" y="1123950"/>
                    </a:cubicBezTo>
                    <a:cubicBezTo>
                      <a:pt x="2267527" y="1617662"/>
                      <a:pt x="1622479" y="2695575"/>
                      <a:pt x="1119426" y="2962275"/>
                    </a:cubicBezTo>
                    <a:cubicBezTo>
                      <a:pt x="577368" y="2688809"/>
                      <a:pt x="-2599" y="1617662"/>
                      <a:pt x="9" y="11239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CCFF"/>
                  </a:gs>
                  <a:gs pos="100000">
                    <a:srgbClr val="66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AF176B0A-EC0C-4AD4-B8EE-2FFB81235972}"/>
                  </a:ext>
                </a:extLst>
              </p:cNvPr>
              <p:cNvSpPr/>
              <p:nvPr/>
            </p:nvSpPr>
            <p:spPr>
              <a:xfrm>
                <a:off x="1923907" y="2213932"/>
                <a:ext cx="219218" cy="219218"/>
              </a:xfrm>
              <a:prstGeom prst="ellipse">
                <a:avLst/>
              </a:prstGeom>
              <a:gradFill flip="none" rotWithShape="1">
                <a:gsLst>
                  <a:gs pos="0">
                    <a:srgbClr val="CCCCFF"/>
                  </a:gs>
                  <a:gs pos="100000">
                    <a:srgbClr val="6666FF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62DA0800-2892-467C-B170-F1FE8527B982}"/>
              </a:ext>
            </a:extLst>
          </p:cNvPr>
          <p:cNvGrpSpPr/>
          <p:nvPr/>
        </p:nvGrpSpPr>
        <p:grpSpPr>
          <a:xfrm>
            <a:off x="6611631" y="1424481"/>
            <a:ext cx="2591627" cy="1571950"/>
            <a:chOff x="703574" y="2486065"/>
            <a:chExt cx="6473499" cy="3926496"/>
          </a:xfrm>
        </p:grpSpPr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02EA662C-82B6-4A46-BA68-2DF175D92081}"/>
                </a:ext>
              </a:extLst>
            </p:cNvPr>
            <p:cNvSpPr/>
            <p:nvPr/>
          </p:nvSpPr>
          <p:spPr>
            <a:xfrm rot="17100000" flipH="1">
              <a:off x="4634809" y="3757786"/>
              <a:ext cx="1986916" cy="3097612"/>
            </a:xfrm>
            <a:custGeom>
              <a:avLst/>
              <a:gdLst>
                <a:gd name="connsiteX0" fmla="*/ 824171 w 1671383"/>
                <a:gd name="connsiteY0" fmla="*/ 2584450 h 2584450"/>
                <a:gd name="connsiteX1" fmla="*/ 781566 w 1671383"/>
                <a:gd name="connsiteY1" fmla="*/ 2514060 h 2584450"/>
                <a:gd name="connsiteX2" fmla="*/ 737388 w 1671383"/>
                <a:gd name="connsiteY2" fmla="*/ 2443652 h 2584450"/>
                <a:gd name="connsiteX3" fmla="*/ 736469 w 1671383"/>
                <a:gd name="connsiteY3" fmla="*/ 2444500 h 2584450"/>
                <a:gd name="connsiteX4" fmla="*/ 688481 w 1671383"/>
                <a:gd name="connsiteY4" fmla="*/ 2478183 h 2584450"/>
                <a:gd name="connsiteX5" fmla="*/ 666571 w 1671383"/>
                <a:gd name="connsiteY5" fmla="*/ 2402181 h 2584450"/>
                <a:gd name="connsiteX6" fmla="*/ 637476 w 1671383"/>
                <a:gd name="connsiteY6" fmla="*/ 2323883 h 2584450"/>
                <a:gd name="connsiteX7" fmla="*/ 580531 w 1671383"/>
                <a:gd name="connsiteY7" fmla="*/ 2370233 h 2584450"/>
                <a:gd name="connsiteX8" fmla="*/ 550285 w 1671383"/>
                <a:gd name="connsiteY8" fmla="*/ 2247110 h 2584450"/>
                <a:gd name="connsiteX9" fmla="*/ 522839 w 1671383"/>
                <a:gd name="connsiteY9" fmla="*/ 2175010 h 2584450"/>
                <a:gd name="connsiteX10" fmla="*/ 459882 w 1671383"/>
                <a:gd name="connsiteY10" fmla="*/ 2224182 h 2584450"/>
                <a:gd name="connsiteX11" fmla="*/ 407163 w 1671383"/>
                <a:gd name="connsiteY11" fmla="*/ 2021647 h 2584450"/>
                <a:gd name="connsiteX12" fmla="*/ 398099 w 1671383"/>
                <a:gd name="connsiteY12" fmla="*/ 1998804 h 2584450"/>
                <a:gd name="connsiteX13" fmla="*/ 321680 w 1671383"/>
                <a:gd name="connsiteY13" fmla="*/ 2049598 h 2584450"/>
                <a:gd name="connsiteX14" fmla="*/ 302914 w 1671383"/>
                <a:gd name="connsiteY14" fmla="*/ 1916442 h 2584450"/>
                <a:gd name="connsiteX15" fmla="*/ 288636 w 1671383"/>
                <a:gd name="connsiteY15" fmla="*/ 1864903 h 2584450"/>
                <a:gd name="connsiteX16" fmla="*/ 219196 w 1671383"/>
                <a:gd name="connsiteY16" fmla="*/ 1902937 h 2584450"/>
                <a:gd name="connsiteX17" fmla="*/ 213259 w 1671383"/>
                <a:gd name="connsiteY17" fmla="*/ 1794095 h 2584450"/>
                <a:gd name="connsiteX18" fmla="*/ 202954 w 1671383"/>
                <a:gd name="connsiteY18" fmla="*/ 1738942 h 2584450"/>
                <a:gd name="connsiteX19" fmla="*/ 117348 w 1671383"/>
                <a:gd name="connsiteY19" fmla="*/ 1777058 h 2584450"/>
                <a:gd name="connsiteX20" fmla="*/ 64803 w 1671383"/>
                <a:gd name="connsiteY20" fmla="*/ 1305376 h 2584450"/>
                <a:gd name="connsiteX21" fmla="*/ 38745 w 1671383"/>
                <a:gd name="connsiteY21" fmla="*/ 1163882 h 2584450"/>
                <a:gd name="connsiteX22" fmla="*/ 26572 w 1671383"/>
                <a:gd name="connsiteY22" fmla="*/ 1124481 h 2584450"/>
                <a:gd name="connsiteX23" fmla="*/ 5 w 1671383"/>
                <a:gd name="connsiteY23" fmla="*/ 944456 h 2584450"/>
                <a:gd name="connsiteX24" fmla="*/ 835689 w 1671383"/>
                <a:gd name="connsiteY24" fmla="*/ 0 h 2584450"/>
                <a:gd name="connsiteX25" fmla="*/ 1671373 w 1671383"/>
                <a:gd name="connsiteY25" fmla="*/ 944456 h 2584450"/>
                <a:gd name="connsiteX26" fmla="*/ 1644401 w 1671383"/>
                <a:gd name="connsiteY26" fmla="*/ 1119896 h 2584450"/>
                <a:gd name="connsiteX27" fmla="*/ 1635352 w 1671383"/>
                <a:gd name="connsiteY27" fmla="*/ 1149142 h 2584450"/>
                <a:gd name="connsiteX28" fmla="*/ 1606581 w 1671383"/>
                <a:gd name="connsiteY28" fmla="*/ 1305375 h 2584450"/>
                <a:gd name="connsiteX29" fmla="*/ 1554034 w 1671383"/>
                <a:gd name="connsiteY29" fmla="*/ 1777057 h 2584450"/>
                <a:gd name="connsiteX30" fmla="*/ 1468429 w 1671383"/>
                <a:gd name="connsiteY30" fmla="*/ 1738941 h 2584450"/>
                <a:gd name="connsiteX31" fmla="*/ 1458123 w 1671383"/>
                <a:gd name="connsiteY31" fmla="*/ 1794094 h 2584450"/>
                <a:gd name="connsiteX32" fmla="*/ 1452187 w 1671383"/>
                <a:gd name="connsiteY32" fmla="*/ 1902936 h 2584450"/>
                <a:gd name="connsiteX33" fmla="*/ 1382747 w 1671383"/>
                <a:gd name="connsiteY33" fmla="*/ 1864902 h 2584450"/>
                <a:gd name="connsiteX34" fmla="*/ 1368469 w 1671383"/>
                <a:gd name="connsiteY34" fmla="*/ 1916441 h 2584450"/>
                <a:gd name="connsiteX35" fmla="*/ 1349703 w 1671383"/>
                <a:gd name="connsiteY35" fmla="*/ 2049597 h 2584450"/>
                <a:gd name="connsiteX36" fmla="*/ 1273284 w 1671383"/>
                <a:gd name="connsiteY36" fmla="*/ 1998803 h 2584450"/>
                <a:gd name="connsiteX37" fmla="*/ 1264220 w 1671383"/>
                <a:gd name="connsiteY37" fmla="*/ 2021646 h 2584450"/>
                <a:gd name="connsiteX38" fmla="*/ 1211501 w 1671383"/>
                <a:gd name="connsiteY38" fmla="*/ 2224181 h 2584450"/>
                <a:gd name="connsiteX39" fmla="*/ 1148543 w 1671383"/>
                <a:gd name="connsiteY39" fmla="*/ 2175009 h 2584450"/>
                <a:gd name="connsiteX40" fmla="*/ 1121098 w 1671383"/>
                <a:gd name="connsiteY40" fmla="*/ 2247109 h 2584450"/>
                <a:gd name="connsiteX41" fmla="*/ 1090852 w 1671383"/>
                <a:gd name="connsiteY41" fmla="*/ 2370232 h 2584450"/>
                <a:gd name="connsiteX42" fmla="*/ 1033907 w 1671383"/>
                <a:gd name="connsiteY42" fmla="*/ 2323882 h 2584450"/>
                <a:gd name="connsiteX43" fmla="*/ 1004812 w 1671383"/>
                <a:gd name="connsiteY43" fmla="*/ 2402180 h 2584450"/>
                <a:gd name="connsiteX44" fmla="*/ 982902 w 1671383"/>
                <a:gd name="connsiteY44" fmla="*/ 2478182 h 2584450"/>
                <a:gd name="connsiteX45" fmla="*/ 934914 w 1671383"/>
                <a:gd name="connsiteY45" fmla="*/ 2444499 h 2584450"/>
                <a:gd name="connsiteX46" fmla="*/ 926868 w 1671383"/>
                <a:gd name="connsiteY46" fmla="*/ 2437072 h 2584450"/>
                <a:gd name="connsiteX47" fmla="*/ 873770 w 1671383"/>
                <a:gd name="connsiteY47" fmla="*/ 2513775 h 2584450"/>
                <a:gd name="connsiteX48" fmla="*/ 824171 w 1671383"/>
                <a:gd name="connsiteY48" fmla="*/ 2584450 h 2584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671383" h="2584450">
                  <a:moveTo>
                    <a:pt x="824171" y="2584450"/>
                  </a:moveTo>
                  <a:cubicBezTo>
                    <a:pt x="811531" y="2562944"/>
                    <a:pt x="797244" y="2539403"/>
                    <a:pt x="781566" y="2514060"/>
                  </a:cubicBezTo>
                  <a:lnTo>
                    <a:pt x="737388" y="2443652"/>
                  </a:lnTo>
                  <a:lnTo>
                    <a:pt x="736469" y="2444500"/>
                  </a:lnTo>
                  <a:cubicBezTo>
                    <a:pt x="720363" y="2457648"/>
                    <a:pt x="704341" y="2468948"/>
                    <a:pt x="688481" y="2478183"/>
                  </a:cubicBezTo>
                  <a:cubicBezTo>
                    <a:pt x="683051" y="2454608"/>
                    <a:pt x="675630" y="2429178"/>
                    <a:pt x="666571" y="2402181"/>
                  </a:cubicBezTo>
                  <a:lnTo>
                    <a:pt x="637476" y="2323883"/>
                  </a:lnTo>
                  <a:lnTo>
                    <a:pt x="580531" y="2370233"/>
                  </a:lnTo>
                  <a:cubicBezTo>
                    <a:pt x="575811" y="2334101"/>
                    <a:pt x="565201" y="2292621"/>
                    <a:pt x="550285" y="2247110"/>
                  </a:cubicBezTo>
                  <a:lnTo>
                    <a:pt x="522839" y="2175010"/>
                  </a:lnTo>
                  <a:lnTo>
                    <a:pt x="459882" y="2224182"/>
                  </a:lnTo>
                  <a:cubicBezTo>
                    <a:pt x="452803" y="2162842"/>
                    <a:pt x="433584" y="2094376"/>
                    <a:pt x="407163" y="2021647"/>
                  </a:cubicBezTo>
                  <a:lnTo>
                    <a:pt x="398099" y="1998804"/>
                  </a:lnTo>
                  <a:lnTo>
                    <a:pt x="321680" y="2049598"/>
                  </a:lnTo>
                  <a:cubicBezTo>
                    <a:pt x="320098" y="2008462"/>
                    <a:pt x="313378" y="1963758"/>
                    <a:pt x="302914" y="1916442"/>
                  </a:cubicBezTo>
                  <a:lnTo>
                    <a:pt x="288636" y="1864903"/>
                  </a:lnTo>
                  <a:lnTo>
                    <a:pt x="219196" y="1902937"/>
                  </a:lnTo>
                  <a:cubicBezTo>
                    <a:pt x="220767" y="1869604"/>
                    <a:pt x="218434" y="1833034"/>
                    <a:pt x="213259" y="1794095"/>
                  </a:cubicBezTo>
                  <a:lnTo>
                    <a:pt x="202954" y="1738942"/>
                  </a:lnTo>
                  <a:lnTo>
                    <a:pt x="117348" y="1777058"/>
                  </a:lnTo>
                  <a:cubicBezTo>
                    <a:pt x="133479" y="1652968"/>
                    <a:pt x="98655" y="1478988"/>
                    <a:pt x="64803" y="1305376"/>
                  </a:cubicBezTo>
                  <a:lnTo>
                    <a:pt x="38745" y="1163882"/>
                  </a:lnTo>
                  <a:lnTo>
                    <a:pt x="26572" y="1124481"/>
                  </a:lnTo>
                  <a:cubicBezTo>
                    <a:pt x="9303" y="1058929"/>
                    <a:pt x="-235" y="998298"/>
                    <a:pt x="5" y="944456"/>
                  </a:cubicBezTo>
                  <a:cubicBezTo>
                    <a:pt x="1925" y="513714"/>
                    <a:pt x="266966" y="0"/>
                    <a:pt x="835689" y="0"/>
                  </a:cubicBezTo>
                  <a:cubicBezTo>
                    <a:pt x="1404413" y="0"/>
                    <a:pt x="1673293" y="529589"/>
                    <a:pt x="1671373" y="944456"/>
                  </a:cubicBezTo>
                  <a:cubicBezTo>
                    <a:pt x="1671133" y="996314"/>
                    <a:pt x="1661518" y="1055446"/>
                    <a:pt x="1644401" y="1119896"/>
                  </a:cubicBezTo>
                  <a:lnTo>
                    <a:pt x="1635352" y="1149142"/>
                  </a:lnTo>
                  <a:lnTo>
                    <a:pt x="1606581" y="1305375"/>
                  </a:lnTo>
                  <a:cubicBezTo>
                    <a:pt x="1572727" y="1478987"/>
                    <a:pt x="1537904" y="1652967"/>
                    <a:pt x="1554034" y="1777057"/>
                  </a:cubicBezTo>
                  <a:lnTo>
                    <a:pt x="1468429" y="1738941"/>
                  </a:lnTo>
                  <a:lnTo>
                    <a:pt x="1458123" y="1794094"/>
                  </a:lnTo>
                  <a:cubicBezTo>
                    <a:pt x="1452949" y="1833033"/>
                    <a:pt x="1450616" y="1869603"/>
                    <a:pt x="1452187" y="1902936"/>
                  </a:cubicBezTo>
                  <a:lnTo>
                    <a:pt x="1382747" y="1864902"/>
                  </a:lnTo>
                  <a:lnTo>
                    <a:pt x="1368469" y="1916441"/>
                  </a:lnTo>
                  <a:cubicBezTo>
                    <a:pt x="1358005" y="1963757"/>
                    <a:pt x="1351285" y="2008461"/>
                    <a:pt x="1349703" y="2049597"/>
                  </a:cubicBezTo>
                  <a:lnTo>
                    <a:pt x="1273284" y="1998803"/>
                  </a:lnTo>
                  <a:lnTo>
                    <a:pt x="1264220" y="2021646"/>
                  </a:lnTo>
                  <a:cubicBezTo>
                    <a:pt x="1237799" y="2094375"/>
                    <a:pt x="1218580" y="2162841"/>
                    <a:pt x="1211501" y="2224181"/>
                  </a:cubicBezTo>
                  <a:lnTo>
                    <a:pt x="1148543" y="2175009"/>
                  </a:lnTo>
                  <a:lnTo>
                    <a:pt x="1121098" y="2247109"/>
                  </a:lnTo>
                  <a:cubicBezTo>
                    <a:pt x="1106182" y="2292620"/>
                    <a:pt x="1095572" y="2334100"/>
                    <a:pt x="1090852" y="2370232"/>
                  </a:cubicBezTo>
                  <a:lnTo>
                    <a:pt x="1033907" y="2323882"/>
                  </a:lnTo>
                  <a:lnTo>
                    <a:pt x="1004812" y="2402180"/>
                  </a:lnTo>
                  <a:cubicBezTo>
                    <a:pt x="995753" y="2429177"/>
                    <a:pt x="988331" y="2454607"/>
                    <a:pt x="982902" y="2478182"/>
                  </a:cubicBezTo>
                  <a:cubicBezTo>
                    <a:pt x="967042" y="2468947"/>
                    <a:pt x="951020" y="2457647"/>
                    <a:pt x="934914" y="2444499"/>
                  </a:cubicBezTo>
                  <a:lnTo>
                    <a:pt x="926868" y="2437072"/>
                  </a:lnTo>
                  <a:lnTo>
                    <a:pt x="873770" y="2513775"/>
                  </a:lnTo>
                  <a:cubicBezTo>
                    <a:pt x="855992" y="2539263"/>
                    <a:pt x="839381" y="2562903"/>
                    <a:pt x="824171" y="258445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CC00"/>
                </a:gs>
                <a:gs pos="100000">
                  <a:srgbClr val="0066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68672B95-0480-4EA0-A4A2-6CD18B4CC2C5}"/>
                </a:ext>
              </a:extLst>
            </p:cNvPr>
            <p:cNvGrpSpPr/>
            <p:nvPr/>
          </p:nvGrpSpPr>
          <p:grpSpPr>
            <a:xfrm>
              <a:off x="703574" y="2486065"/>
              <a:ext cx="5278126" cy="3926496"/>
              <a:chOff x="703574" y="2486065"/>
              <a:chExt cx="5278126" cy="3926496"/>
            </a:xfrm>
          </p:grpSpPr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3F71B38E-4281-4B47-AA54-3F2BFCDDDC59}"/>
                  </a:ext>
                </a:extLst>
              </p:cNvPr>
              <p:cNvSpPr/>
              <p:nvPr/>
            </p:nvSpPr>
            <p:spPr>
              <a:xfrm rot="9900000">
                <a:off x="2471387" y="2486065"/>
                <a:ext cx="2095412" cy="2622250"/>
              </a:xfrm>
              <a:custGeom>
                <a:avLst/>
                <a:gdLst>
                  <a:gd name="connsiteX0" fmla="*/ 824171 w 1671383"/>
                  <a:gd name="connsiteY0" fmla="*/ 2584450 h 2584450"/>
                  <a:gd name="connsiteX1" fmla="*/ 781566 w 1671383"/>
                  <a:gd name="connsiteY1" fmla="*/ 2514060 h 2584450"/>
                  <a:gd name="connsiteX2" fmla="*/ 737388 w 1671383"/>
                  <a:gd name="connsiteY2" fmla="*/ 2443652 h 2584450"/>
                  <a:gd name="connsiteX3" fmla="*/ 736469 w 1671383"/>
                  <a:gd name="connsiteY3" fmla="*/ 2444500 h 2584450"/>
                  <a:gd name="connsiteX4" fmla="*/ 688481 w 1671383"/>
                  <a:gd name="connsiteY4" fmla="*/ 2478183 h 2584450"/>
                  <a:gd name="connsiteX5" fmla="*/ 666571 w 1671383"/>
                  <a:gd name="connsiteY5" fmla="*/ 2402181 h 2584450"/>
                  <a:gd name="connsiteX6" fmla="*/ 637476 w 1671383"/>
                  <a:gd name="connsiteY6" fmla="*/ 2323883 h 2584450"/>
                  <a:gd name="connsiteX7" fmla="*/ 580531 w 1671383"/>
                  <a:gd name="connsiteY7" fmla="*/ 2370233 h 2584450"/>
                  <a:gd name="connsiteX8" fmla="*/ 550285 w 1671383"/>
                  <a:gd name="connsiteY8" fmla="*/ 2247110 h 2584450"/>
                  <a:gd name="connsiteX9" fmla="*/ 522839 w 1671383"/>
                  <a:gd name="connsiteY9" fmla="*/ 2175010 h 2584450"/>
                  <a:gd name="connsiteX10" fmla="*/ 459882 w 1671383"/>
                  <a:gd name="connsiteY10" fmla="*/ 2224182 h 2584450"/>
                  <a:gd name="connsiteX11" fmla="*/ 407163 w 1671383"/>
                  <a:gd name="connsiteY11" fmla="*/ 2021647 h 2584450"/>
                  <a:gd name="connsiteX12" fmla="*/ 398099 w 1671383"/>
                  <a:gd name="connsiteY12" fmla="*/ 1998804 h 2584450"/>
                  <a:gd name="connsiteX13" fmla="*/ 321680 w 1671383"/>
                  <a:gd name="connsiteY13" fmla="*/ 2049598 h 2584450"/>
                  <a:gd name="connsiteX14" fmla="*/ 302914 w 1671383"/>
                  <a:gd name="connsiteY14" fmla="*/ 1916442 h 2584450"/>
                  <a:gd name="connsiteX15" fmla="*/ 288636 w 1671383"/>
                  <a:gd name="connsiteY15" fmla="*/ 1864903 h 2584450"/>
                  <a:gd name="connsiteX16" fmla="*/ 219196 w 1671383"/>
                  <a:gd name="connsiteY16" fmla="*/ 1902937 h 2584450"/>
                  <a:gd name="connsiteX17" fmla="*/ 213259 w 1671383"/>
                  <a:gd name="connsiteY17" fmla="*/ 1794095 h 2584450"/>
                  <a:gd name="connsiteX18" fmla="*/ 202954 w 1671383"/>
                  <a:gd name="connsiteY18" fmla="*/ 1738942 h 2584450"/>
                  <a:gd name="connsiteX19" fmla="*/ 117348 w 1671383"/>
                  <a:gd name="connsiteY19" fmla="*/ 1777058 h 2584450"/>
                  <a:gd name="connsiteX20" fmla="*/ 64803 w 1671383"/>
                  <a:gd name="connsiteY20" fmla="*/ 1305376 h 2584450"/>
                  <a:gd name="connsiteX21" fmla="*/ 38745 w 1671383"/>
                  <a:gd name="connsiteY21" fmla="*/ 1163882 h 2584450"/>
                  <a:gd name="connsiteX22" fmla="*/ 26572 w 1671383"/>
                  <a:gd name="connsiteY22" fmla="*/ 1124481 h 2584450"/>
                  <a:gd name="connsiteX23" fmla="*/ 5 w 1671383"/>
                  <a:gd name="connsiteY23" fmla="*/ 944456 h 2584450"/>
                  <a:gd name="connsiteX24" fmla="*/ 835689 w 1671383"/>
                  <a:gd name="connsiteY24" fmla="*/ 0 h 2584450"/>
                  <a:gd name="connsiteX25" fmla="*/ 1671373 w 1671383"/>
                  <a:gd name="connsiteY25" fmla="*/ 944456 h 2584450"/>
                  <a:gd name="connsiteX26" fmla="*/ 1644401 w 1671383"/>
                  <a:gd name="connsiteY26" fmla="*/ 1119896 h 2584450"/>
                  <a:gd name="connsiteX27" fmla="*/ 1635352 w 1671383"/>
                  <a:gd name="connsiteY27" fmla="*/ 1149142 h 2584450"/>
                  <a:gd name="connsiteX28" fmla="*/ 1606581 w 1671383"/>
                  <a:gd name="connsiteY28" fmla="*/ 1305375 h 2584450"/>
                  <a:gd name="connsiteX29" fmla="*/ 1554034 w 1671383"/>
                  <a:gd name="connsiteY29" fmla="*/ 1777057 h 2584450"/>
                  <a:gd name="connsiteX30" fmla="*/ 1468429 w 1671383"/>
                  <a:gd name="connsiteY30" fmla="*/ 1738941 h 2584450"/>
                  <a:gd name="connsiteX31" fmla="*/ 1458123 w 1671383"/>
                  <a:gd name="connsiteY31" fmla="*/ 1794094 h 2584450"/>
                  <a:gd name="connsiteX32" fmla="*/ 1452187 w 1671383"/>
                  <a:gd name="connsiteY32" fmla="*/ 1902936 h 2584450"/>
                  <a:gd name="connsiteX33" fmla="*/ 1382747 w 1671383"/>
                  <a:gd name="connsiteY33" fmla="*/ 1864902 h 2584450"/>
                  <a:gd name="connsiteX34" fmla="*/ 1368469 w 1671383"/>
                  <a:gd name="connsiteY34" fmla="*/ 1916441 h 2584450"/>
                  <a:gd name="connsiteX35" fmla="*/ 1349703 w 1671383"/>
                  <a:gd name="connsiteY35" fmla="*/ 2049597 h 2584450"/>
                  <a:gd name="connsiteX36" fmla="*/ 1273284 w 1671383"/>
                  <a:gd name="connsiteY36" fmla="*/ 1998803 h 2584450"/>
                  <a:gd name="connsiteX37" fmla="*/ 1264220 w 1671383"/>
                  <a:gd name="connsiteY37" fmla="*/ 2021646 h 2584450"/>
                  <a:gd name="connsiteX38" fmla="*/ 1211501 w 1671383"/>
                  <a:gd name="connsiteY38" fmla="*/ 2224181 h 2584450"/>
                  <a:gd name="connsiteX39" fmla="*/ 1148543 w 1671383"/>
                  <a:gd name="connsiteY39" fmla="*/ 2175009 h 2584450"/>
                  <a:gd name="connsiteX40" fmla="*/ 1121098 w 1671383"/>
                  <a:gd name="connsiteY40" fmla="*/ 2247109 h 2584450"/>
                  <a:gd name="connsiteX41" fmla="*/ 1090852 w 1671383"/>
                  <a:gd name="connsiteY41" fmla="*/ 2370232 h 2584450"/>
                  <a:gd name="connsiteX42" fmla="*/ 1033907 w 1671383"/>
                  <a:gd name="connsiteY42" fmla="*/ 2323882 h 2584450"/>
                  <a:gd name="connsiteX43" fmla="*/ 1004812 w 1671383"/>
                  <a:gd name="connsiteY43" fmla="*/ 2402180 h 2584450"/>
                  <a:gd name="connsiteX44" fmla="*/ 982902 w 1671383"/>
                  <a:gd name="connsiteY44" fmla="*/ 2478182 h 2584450"/>
                  <a:gd name="connsiteX45" fmla="*/ 934914 w 1671383"/>
                  <a:gd name="connsiteY45" fmla="*/ 2444499 h 2584450"/>
                  <a:gd name="connsiteX46" fmla="*/ 926868 w 1671383"/>
                  <a:gd name="connsiteY46" fmla="*/ 2437072 h 2584450"/>
                  <a:gd name="connsiteX47" fmla="*/ 873770 w 1671383"/>
                  <a:gd name="connsiteY47" fmla="*/ 2513775 h 2584450"/>
                  <a:gd name="connsiteX48" fmla="*/ 824171 w 1671383"/>
                  <a:gd name="connsiteY48" fmla="*/ 2584450 h 2584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671383" h="2584450">
                    <a:moveTo>
                      <a:pt x="824171" y="2584450"/>
                    </a:moveTo>
                    <a:cubicBezTo>
                      <a:pt x="811531" y="2562944"/>
                      <a:pt x="797244" y="2539403"/>
                      <a:pt x="781566" y="2514060"/>
                    </a:cubicBezTo>
                    <a:lnTo>
                      <a:pt x="737388" y="2443652"/>
                    </a:lnTo>
                    <a:lnTo>
                      <a:pt x="736469" y="2444500"/>
                    </a:lnTo>
                    <a:cubicBezTo>
                      <a:pt x="720363" y="2457648"/>
                      <a:pt x="704341" y="2468948"/>
                      <a:pt x="688481" y="2478183"/>
                    </a:cubicBezTo>
                    <a:cubicBezTo>
                      <a:pt x="683051" y="2454608"/>
                      <a:pt x="675630" y="2429178"/>
                      <a:pt x="666571" y="2402181"/>
                    </a:cubicBezTo>
                    <a:lnTo>
                      <a:pt x="637476" y="2323883"/>
                    </a:lnTo>
                    <a:lnTo>
                      <a:pt x="580531" y="2370233"/>
                    </a:lnTo>
                    <a:cubicBezTo>
                      <a:pt x="575811" y="2334101"/>
                      <a:pt x="565201" y="2292621"/>
                      <a:pt x="550285" y="2247110"/>
                    </a:cubicBezTo>
                    <a:lnTo>
                      <a:pt x="522839" y="2175010"/>
                    </a:lnTo>
                    <a:lnTo>
                      <a:pt x="459882" y="2224182"/>
                    </a:lnTo>
                    <a:cubicBezTo>
                      <a:pt x="452803" y="2162842"/>
                      <a:pt x="433584" y="2094376"/>
                      <a:pt x="407163" y="2021647"/>
                    </a:cubicBezTo>
                    <a:lnTo>
                      <a:pt x="398099" y="1998804"/>
                    </a:lnTo>
                    <a:lnTo>
                      <a:pt x="321680" y="2049598"/>
                    </a:lnTo>
                    <a:cubicBezTo>
                      <a:pt x="320098" y="2008462"/>
                      <a:pt x="313378" y="1963758"/>
                      <a:pt x="302914" y="1916442"/>
                    </a:cubicBezTo>
                    <a:lnTo>
                      <a:pt x="288636" y="1864903"/>
                    </a:lnTo>
                    <a:lnTo>
                      <a:pt x="219196" y="1902937"/>
                    </a:lnTo>
                    <a:cubicBezTo>
                      <a:pt x="220767" y="1869604"/>
                      <a:pt x="218434" y="1833034"/>
                      <a:pt x="213259" y="1794095"/>
                    </a:cubicBezTo>
                    <a:lnTo>
                      <a:pt x="202954" y="1738942"/>
                    </a:lnTo>
                    <a:lnTo>
                      <a:pt x="117348" y="1777058"/>
                    </a:lnTo>
                    <a:cubicBezTo>
                      <a:pt x="133479" y="1652968"/>
                      <a:pt x="98655" y="1478988"/>
                      <a:pt x="64803" y="1305376"/>
                    </a:cubicBezTo>
                    <a:lnTo>
                      <a:pt x="38745" y="1163882"/>
                    </a:lnTo>
                    <a:lnTo>
                      <a:pt x="26572" y="1124481"/>
                    </a:lnTo>
                    <a:cubicBezTo>
                      <a:pt x="9303" y="1058929"/>
                      <a:pt x="-235" y="998298"/>
                      <a:pt x="5" y="944456"/>
                    </a:cubicBezTo>
                    <a:cubicBezTo>
                      <a:pt x="1925" y="513714"/>
                      <a:pt x="266966" y="0"/>
                      <a:pt x="835689" y="0"/>
                    </a:cubicBezTo>
                    <a:cubicBezTo>
                      <a:pt x="1404413" y="0"/>
                      <a:pt x="1673293" y="529589"/>
                      <a:pt x="1671373" y="944456"/>
                    </a:cubicBezTo>
                    <a:cubicBezTo>
                      <a:pt x="1671133" y="996314"/>
                      <a:pt x="1661518" y="1055446"/>
                      <a:pt x="1644401" y="1119896"/>
                    </a:cubicBezTo>
                    <a:lnTo>
                      <a:pt x="1635352" y="1149142"/>
                    </a:lnTo>
                    <a:lnTo>
                      <a:pt x="1606581" y="1305375"/>
                    </a:lnTo>
                    <a:cubicBezTo>
                      <a:pt x="1572727" y="1478987"/>
                      <a:pt x="1537904" y="1652967"/>
                      <a:pt x="1554034" y="1777057"/>
                    </a:cubicBezTo>
                    <a:lnTo>
                      <a:pt x="1468429" y="1738941"/>
                    </a:lnTo>
                    <a:lnTo>
                      <a:pt x="1458123" y="1794094"/>
                    </a:lnTo>
                    <a:cubicBezTo>
                      <a:pt x="1452949" y="1833033"/>
                      <a:pt x="1450616" y="1869603"/>
                      <a:pt x="1452187" y="1902936"/>
                    </a:cubicBezTo>
                    <a:lnTo>
                      <a:pt x="1382747" y="1864902"/>
                    </a:lnTo>
                    <a:lnTo>
                      <a:pt x="1368469" y="1916441"/>
                    </a:lnTo>
                    <a:cubicBezTo>
                      <a:pt x="1358005" y="1963757"/>
                      <a:pt x="1351285" y="2008461"/>
                      <a:pt x="1349703" y="2049597"/>
                    </a:cubicBezTo>
                    <a:lnTo>
                      <a:pt x="1273284" y="1998803"/>
                    </a:lnTo>
                    <a:lnTo>
                      <a:pt x="1264220" y="2021646"/>
                    </a:lnTo>
                    <a:cubicBezTo>
                      <a:pt x="1237799" y="2094375"/>
                      <a:pt x="1218580" y="2162841"/>
                      <a:pt x="1211501" y="2224181"/>
                    </a:cubicBezTo>
                    <a:lnTo>
                      <a:pt x="1148543" y="2175009"/>
                    </a:lnTo>
                    <a:lnTo>
                      <a:pt x="1121098" y="2247109"/>
                    </a:lnTo>
                    <a:cubicBezTo>
                      <a:pt x="1106182" y="2292620"/>
                      <a:pt x="1095572" y="2334100"/>
                      <a:pt x="1090852" y="2370232"/>
                    </a:cubicBezTo>
                    <a:lnTo>
                      <a:pt x="1033907" y="2323882"/>
                    </a:lnTo>
                    <a:lnTo>
                      <a:pt x="1004812" y="2402180"/>
                    </a:lnTo>
                    <a:cubicBezTo>
                      <a:pt x="995753" y="2429177"/>
                      <a:pt x="988331" y="2454607"/>
                      <a:pt x="982902" y="2478182"/>
                    </a:cubicBezTo>
                    <a:cubicBezTo>
                      <a:pt x="967042" y="2468947"/>
                      <a:pt x="951020" y="2457647"/>
                      <a:pt x="934914" y="2444499"/>
                    </a:cubicBezTo>
                    <a:lnTo>
                      <a:pt x="926868" y="2437072"/>
                    </a:lnTo>
                    <a:lnTo>
                      <a:pt x="873770" y="2513775"/>
                    </a:lnTo>
                    <a:cubicBezTo>
                      <a:pt x="855992" y="2539263"/>
                      <a:pt x="839381" y="2562903"/>
                      <a:pt x="824171" y="25844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CF5D2FEC-8129-47B0-97E7-91498C333890}"/>
                  </a:ext>
                </a:extLst>
              </p:cNvPr>
              <p:cNvSpPr/>
              <p:nvPr/>
            </p:nvSpPr>
            <p:spPr>
              <a:xfrm rot="4500000">
                <a:off x="1258920" y="3634333"/>
                <a:ext cx="1986916" cy="3097608"/>
              </a:xfrm>
              <a:custGeom>
                <a:avLst/>
                <a:gdLst>
                  <a:gd name="connsiteX0" fmla="*/ 824171 w 1671383"/>
                  <a:gd name="connsiteY0" fmla="*/ 2584450 h 2584450"/>
                  <a:gd name="connsiteX1" fmla="*/ 781566 w 1671383"/>
                  <a:gd name="connsiteY1" fmla="*/ 2514060 h 2584450"/>
                  <a:gd name="connsiteX2" fmla="*/ 737388 w 1671383"/>
                  <a:gd name="connsiteY2" fmla="*/ 2443652 h 2584450"/>
                  <a:gd name="connsiteX3" fmla="*/ 736469 w 1671383"/>
                  <a:gd name="connsiteY3" fmla="*/ 2444500 h 2584450"/>
                  <a:gd name="connsiteX4" fmla="*/ 688481 w 1671383"/>
                  <a:gd name="connsiteY4" fmla="*/ 2478183 h 2584450"/>
                  <a:gd name="connsiteX5" fmla="*/ 666571 w 1671383"/>
                  <a:gd name="connsiteY5" fmla="*/ 2402181 h 2584450"/>
                  <a:gd name="connsiteX6" fmla="*/ 637476 w 1671383"/>
                  <a:gd name="connsiteY6" fmla="*/ 2323883 h 2584450"/>
                  <a:gd name="connsiteX7" fmla="*/ 580531 w 1671383"/>
                  <a:gd name="connsiteY7" fmla="*/ 2370233 h 2584450"/>
                  <a:gd name="connsiteX8" fmla="*/ 550285 w 1671383"/>
                  <a:gd name="connsiteY8" fmla="*/ 2247110 h 2584450"/>
                  <a:gd name="connsiteX9" fmla="*/ 522839 w 1671383"/>
                  <a:gd name="connsiteY9" fmla="*/ 2175010 h 2584450"/>
                  <a:gd name="connsiteX10" fmla="*/ 459882 w 1671383"/>
                  <a:gd name="connsiteY10" fmla="*/ 2224182 h 2584450"/>
                  <a:gd name="connsiteX11" fmla="*/ 407163 w 1671383"/>
                  <a:gd name="connsiteY11" fmla="*/ 2021647 h 2584450"/>
                  <a:gd name="connsiteX12" fmla="*/ 398099 w 1671383"/>
                  <a:gd name="connsiteY12" fmla="*/ 1998804 h 2584450"/>
                  <a:gd name="connsiteX13" fmla="*/ 321680 w 1671383"/>
                  <a:gd name="connsiteY13" fmla="*/ 2049598 h 2584450"/>
                  <a:gd name="connsiteX14" fmla="*/ 302914 w 1671383"/>
                  <a:gd name="connsiteY14" fmla="*/ 1916442 h 2584450"/>
                  <a:gd name="connsiteX15" fmla="*/ 288636 w 1671383"/>
                  <a:gd name="connsiteY15" fmla="*/ 1864903 h 2584450"/>
                  <a:gd name="connsiteX16" fmla="*/ 219196 w 1671383"/>
                  <a:gd name="connsiteY16" fmla="*/ 1902937 h 2584450"/>
                  <a:gd name="connsiteX17" fmla="*/ 213259 w 1671383"/>
                  <a:gd name="connsiteY17" fmla="*/ 1794095 h 2584450"/>
                  <a:gd name="connsiteX18" fmla="*/ 202954 w 1671383"/>
                  <a:gd name="connsiteY18" fmla="*/ 1738942 h 2584450"/>
                  <a:gd name="connsiteX19" fmla="*/ 117348 w 1671383"/>
                  <a:gd name="connsiteY19" fmla="*/ 1777058 h 2584450"/>
                  <a:gd name="connsiteX20" fmla="*/ 64803 w 1671383"/>
                  <a:gd name="connsiteY20" fmla="*/ 1305376 h 2584450"/>
                  <a:gd name="connsiteX21" fmla="*/ 38745 w 1671383"/>
                  <a:gd name="connsiteY21" fmla="*/ 1163882 h 2584450"/>
                  <a:gd name="connsiteX22" fmla="*/ 26572 w 1671383"/>
                  <a:gd name="connsiteY22" fmla="*/ 1124481 h 2584450"/>
                  <a:gd name="connsiteX23" fmla="*/ 5 w 1671383"/>
                  <a:gd name="connsiteY23" fmla="*/ 944456 h 2584450"/>
                  <a:gd name="connsiteX24" fmla="*/ 835689 w 1671383"/>
                  <a:gd name="connsiteY24" fmla="*/ 0 h 2584450"/>
                  <a:gd name="connsiteX25" fmla="*/ 1671373 w 1671383"/>
                  <a:gd name="connsiteY25" fmla="*/ 944456 h 2584450"/>
                  <a:gd name="connsiteX26" fmla="*/ 1644401 w 1671383"/>
                  <a:gd name="connsiteY26" fmla="*/ 1119896 h 2584450"/>
                  <a:gd name="connsiteX27" fmla="*/ 1635352 w 1671383"/>
                  <a:gd name="connsiteY27" fmla="*/ 1149142 h 2584450"/>
                  <a:gd name="connsiteX28" fmla="*/ 1606581 w 1671383"/>
                  <a:gd name="connsiteY28" fmla="*/ 1305375 h 2584450"/>
                  <a:gd name="connsiteX29" fmla="*/ 1554034 w 1671383"/>
                  <a:gd name="connsiteY29" fmla="*/ 1777057 h 2584450"/>
                  <a:gd name="connsiteX30" fmla="*/ 1468429 w 1671383"/>
                  <a:gd name="connsiteY30" fmla="*/ 1738941 h 2584450"/>
                  <a:gd name="connsiteX31" fmla="*/ 1458123 w 1671383"/>
                  <a:gd name="connsiteY31" fmla="*/ 1794094 h 2584450"/>
                  <a:gd name="connsiteX32" fmla="*/ 1452187 w 1671383"/>
                  <a:gd name="connsiteY32" fmla="*/ 1902936 h 2584450"/>
                  <a:gd name="connsiteX33" fmla="*/ 1382747 w 1671383"/>
                  <a:gd name="connsiteY33" fmla="*/ 1864902 h 2584450"/>
                  <a:gd name="connsiteX34" fmla="*/ 1368469 w 1671383"/>
                  <a:gd name="connsiteY34" fmla="*/ 1916441 h 2584450"/>
                  <a:gd name="connsiteX35" fmla="*/ 1349703 w 1671383"/>
                  <a:gd name="connsiteY35" fmla="*/ 2049597 h 2584450"/>
                  <a:gd name="connsiteX36" fmla="*/ 1273284 w 1671383"/>
                  <a:gd name="connsiteY36" fmla="*/ 1998803 h 2584450"/>
                  <a:gd name="connsiteX37" fmla="*/ 1264220 w 1671383"/>
                  <a:gd name="connsiteY37" fmla="*/ 2021646 h 2584450"/>
                  <a:gd name="connsiteX38" fmla="*/ 1211501 w 1671383"/>
                  <a:gd name="connsiteY38" fmla="*/ 2224181 h 2584450"/>
                  <a:gd name="connsiteX39" fmla="*/ 1148543 w 1671383"/>
                  <a:gd name="connsiteY39" fmla="*/ 2175009 h 2584450"/>
                  <a:gd name="connsiteX40" fmla="*/ 1121098 w 1671383"/>
                  <a:gd name="connsiteY40" fmla="*/ 2247109 h 2584450"/>
                  <a:gd name="connsiteX41" fmla="*/ 1090852 w 1671383"/>
                  <a:gd name="connsiteY41" fmla="*/ 2370232 h 2584450"/>
                  <a:gd name="connsiteX42" fmla="*/ 1033907 w 1671383"/>
                  <a:gd name="connsiteY42" fmla="*/ 2323882 h 2584450"/>
                  <a:gd name="connsiteX43" fmla="*/ 1004812 w 1671383"/>
                  <a:gd name="connsiteY43" fmla="*/ 2402180 h 2584450"/>
                  <a:gd name="connsiteX44" fmla="*/ 982902 w 1671383"/>
                  <a:gd name="connsiteY44" fmla="*/ 2478182 h 2584450"/>
                  <a:gd name="connsiteX45" fmla="*/ 934914 w 1671383"/>
                  <a:gd name="connsiteY45" fmla="*/ 2444499 h 2584450"/>
                  <a:gd name="connsiteX46" fmla="*/ 926868 w 1671383"/>
                  <a:gd name="connsiteY46" fmla="*/ 2437072 h 2584450"/>
                  <a:gd name="connsiteX47" fmla="*/ 873770 w 1671383"/>
                  <a:gd name="connsiteY47" fmla="*/ 2513775 h 2584450"/>
                  <a:gd name="connsiteX48" fmla="*/ 824171 w 1671383"/>
                  <a:gd name="connsiteY48" fmla="*/ 2584450 h 2584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671383" h="2584450">
                    <a:moveTo>
                      <a:pt x="824171" y="2584450"/>
                    </a:moveTo>
                    <a:cubicBezTo>
                      <a:pt x="811531" y="2562944"/>
                      <a:pt x="797244" y="2539403"/>
                      <a:pt x="781566" y="2514060"/>
                    </a:cubicBezTo>
                    <a:lnTo>
                      <a:pt x="737388" y="2443652"/>
                    </a:lnTo>
                    <a:lnTo>
                      <a:pt x="736469" y="2444500"/>
                    </a:lnTo>
                    <a:cubicBezTo>
                      <a:pt x="720363" y="2457648"/>
                      <a:pt x="704341" y="2468948"/>
                      <a:pt x="688481" y="2478183"/>
                    </a:cubicBezTo>
                    <a:cubicBezTo>
                      <a:pt x="683051" y="2454608"/>
                      <a:pt x="675630" y="2429178"/>
                      <a:pt x="666571" y="2402181"/>
                    </a:cubicBezTo>
                    <a:lnTo>
                      <a:pt x="637476" y="2323883"/>
                    </a:lnTo>
                    <a:lnTo>
                      <a:pt x="580531" y="2370233"/>
                    </a:lnTo>
                    <a:cubicBezTo>
                      <a:pt x="575811" y="2334101"/>
                      <a:pt x="565201" y="2292621"/>
                      <a:pt x="550285" y="2247110"/>
                    </a:cubicBezTo>
                    <a:lnTo>
                      <a:pt x="522839" y="2175010"/>
                    </a:lnTo>
                    <a:lnTo>
                      <a:pt x="459882" y="2224182"/>
                    </a:lnTo>
                    <a:cubicBezTo>
                      <a:pt x="452803" y="2162842"/>
                      <a:pt x="433584" y="2094376"/>
                      <a:pt x="407163" y="2021647"/>
                    </a:cubicBezTo>
                    <a:lnTo>
                      <a:pt x="398099" y="1998804"/>
                    </a:lnTo>
                    <a:lnTo>
                      <a:pt x="321680" y="2049598"/>
                    </a:lnTo>
                    <a:cubicBezTo>
                      <a:pt x="320098" y="2008462"/>
                      <a:pt x="313378" y="1963758"/>
                      <a:pt x="302914" y="1916442"/>
                    </a:cubicBezTo>
                    <a:lnTo>
                      <a:pt x="288636" y="1864903"/>
                    </a:lnTo>
                    <a:lnTo>
                      <a:pt x="219196" y="1902937"/>
                    </a:lnTo>
                    <a:cubicBezTo>
                      <a:pt x="220767" y="1869604"/>
                      <a:pt x="218434" y="1833034"/>
                      <a:pt x="213259" y="1794095"/>
                    </a:cubicBezTo>
                    <a:lnTo>
                      <a:pt x="202954" y="1738942"/>
                    </a:lnTo>
                    <a:lnTo>
                      <a:pt x="117348" y="1777058"/>
                    </a:lnTo>
                    <a:cubicBezTo>
                      <a:pt x="133479" y="1652968"/>
                      <a:pt x="98655" y="1478988"/>
                      <a:pt x="64803" y="1305376"/>
                    </a:cubicBezTo>
                    <a:lnTo>
                      <a:pt x="38745" y="1163882"/>
                    </a:lnTo>
                    <a:lnTo>
                      <a:pt x="26572" y="1124481"/>
                    </a:lnTo>
                    <a:cubicBezTo>
                      <a:pt x="9303" y="1058929"/>
                      <a:pt x="-235" y="998298"/>
                      <a:pt x="5" y="944456"/>
                    </a:cubicBezTo>
                    <a:cubicBezTo>
                      <a:pt x="1925" y="513714"/>
                      <a:pt x="266966" y="0"/>
                      <a:pt x="835689" y="0"/>
                    </a:cubicBezTo>
                    <a:cubicBezTo>
                      <a:pt x="1404413" y="0"/>
                      <a:pt x="1673293" y="529589"/>
                      <a:pt x="1671373" y="944456"/>
                    </a:cubicBezTo>
                    <a:cubicBezTo>
                      <a:pt x="1671133" y="996314"/>
                      <a:pt x="1661518" y="1055446"/>
                      <a:pt x="1644401" y="1119896"/>
                    </a:cubicBezTo>
                    <a:lnTo>
                      <a:pt x="1635352" y="1149142"/>
                    </a:lnTo>
                    <a:lnTo>
                      <a:pt x="1606581" y="1305375"/>
                    </a:lnTo>
                    <a:cubicBezTo>
                      <a:pt x="1572727" y="1478987"/>
                      <a:pt x="1537904" y="1652967"/>
                      <a:pt x="1554034" y="1777057"/>
                    </a:cubicBezTo>
                    <a:lnTo>
                      <a:pt x="1468429" y="1738941"/>
                    </a:lnTo>
                    <a:lnTo>
                      <a:pt x="1458123" y="1794094"/>
                    </a:lnTo>
                    <a:cubicBezTo>
                      <a:pt x="1452949" y="1833033"/>
                      <a:pt x="1450616" y="1869603"/>
                      <a:pt x="1452187" y="1902936"/>
                    </a:cubicBezTo>
                    <a:lnTo>
                      <a:pt x="1382747" y="1864902"/>
                    </a:lnTo>
                    <a:lnTo>
                      <a:pt x="1368469" y="1916441"/>
                    </a:lnTo>
                    <a:cubicBezTo>
                      <a:pt x="1358005" y="1963757"/>
                      <a:pt x="1351285" y="2008461"/>
                      <a:pt x="1349703" y="2049597"/>
                    </a:cubicBezTo>
                    <a:lnTo>
                      <a:pt x="1273284" y="1998803"/>
                    </a:lnTo>
                    <a:lnTo>
                      <a:pt x="1264220" y="2021646"/>
                    </a:lnTo>
                    <a:cubicBezTo>
                      <a:pt x="1237799" y="2094375"/>
                      <a:pt x="1218580" y="2162841"/>
                      <a:pt x="1211501" y="2224181"/>
                    </a:cubicBezTo>
                    <a:lnTo>
                      <a:pt x="1148543" y="2175009"/>
                    </a:lnTo>
                    <a:lnTo>
                      <a:pt x="1121098" y="2247109"/>
                    </a:lnTo>
                    <a:cubicBezTo>
                      <a:pt x="1106182" y="2292620"/>
                      <a:pt x="1095572" y="2334100"/>
                      <a:pt x="1090852" y="2370232"/>
                    </a:cubicBezTo>
                    <a:lnTo>
                      <a:pt x="1033907" y="2323882"/>
                    </a:lnTo>
                    <a:lnTo>
                      <a:pt x="1004812" y="2402180"/>
                    </a:lnTo>
                    <a:cubicBezTo>
                      <a:pt x="995753" y="2429177"/>
                      <a:pt x="988331" y="2454607"/>
                      <a:pt x="982902" y="2478182"/>
                    </a:cubicBezTo>
                    <a:cubicBezTo>
                      <a:pt x="967042" y="2468947"/>
                      <a:pt x="951020" y="2457647"/>
                      <a:pt x="934914" y="2444499"/>
                    </a:cubicBezTo>
                    <a:lnTo>
                      <a:pt x="926868" y="2437072"/>
                    </a:lnTo>
                    <a:lnTo>
                      <a:pt x="873770" y="2513775"/>
                    </a:lnTo>
                    <a:cubicBezTo>
                      <a:pt x="855992" y="2539263"/>
                      <a:pt x="839381" y="2562903"/>
                      <a:pt x="824171" y="258445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CC00"/>
                  </a:gs>
                  <a:gs pos="100000">
                    <a:srgbClr val="00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4" name="グループ化 133">
                <a:extLst>
                  <a:ext uri="{FF2B5EF4-FFF2-40B4-BE49-F238E27FC236}">
                    <a16:creationId xmlns:a16="http://schemas.microsoft.com/office/drawing/2014/main" id="{63368B32-A65D-409D-8E8A-F1C0D7945F15}"/>
                  </a:ext>
                </a:extLst>
              </p:cNvPr>
              <p:cNvGrpSpPr/>
              <p:nvPr/>
            </p:nvGrpSpPr>
            <p:grpSpPr>
              <a:xfrm>
                <a:off x="2017884" y="3014243"/>
                <a:ext cx="3963816" cy="3398318"/>
                <a:chOff x="2017884" y="3014243"/>
                <a:chExt cx="3882438" cy="3328551"/>
              </a:xfrm>
            </p:grpSpPr>
            <p:grpSp>
              <p:nvGrpSpPr>
                <p:cNvPr id="135" name="グループ化 134">
                  <a:extLst>
                    <a:ext uri="{FF2B5EF4-FFF2-40B4-BE49-F238E27FC236}">
                      <a16:creationId xmlns:a16="http://schemas.microsoft.com/office/drawing/2014/main" id="{C92E79DD-969C-41D1-A57B-4357C2B413CC}"/>
                    </a:ext>
                  </a:extLst>
                </p:cNvPr>
                <p:cNvGrpSpPr/>
                <p:nvPr/>
              </p:nvGrpSpPr>
              <p:grpSpPr>
                <a:xfrm>
                  <a:off x="3020738" y="3014243"/>
                  <a:ext cx="1777867" cy="1180450"/>
                  <a:chOff x="2017884" y="4074183"/>
                  <a:chExt cx="1777867" cy="1777867"/>
                </a:xfrm>
              </p:grpSpPr>
              <p:sp>
                <p:nvSpPr>
                  <p:cNvPr id="205" name="楕円 5">
                    <a:extLst>
                      <a:ext uri="{FF2B5EF4-FFF2-40B4-BE49-F238E27FC236}">
                        <a16:creationId xmlns:a16="http://schemas.microsoft.com/office/drawing/2014/main" id="{7507D34A-04CA-4904-A62F-6607A320684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08465" y="4074183"/>
                    <a:ext cx="796710" cy="878361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147" h="2962275">
                        <a:moveTo>
                          <a:pt x="9" y="1123950"/>
                        </a:moveTo>
                        <a:cubicBezTo>
                          <a:pt x="2617" y="630238"/>
                          <a:pt x="362607" y="0"/>
                          <a:pt x="1135072" y="0"/>
                        </a:cubicBezTo>
                        <a:cubicBezTo>
                          <a:pt x="1907537" y="0"/>
                          <a:pt x="2272743" y="630238"/>
                          <a:pt x="2270135" y="1123950"/>
                        </a:cubicBezTo>
                        <a:cubicBezTo>
                          <a:pt x="2267527" y="1617662"/>
                          <a:pt x="1622479" y="2695575"/>
                          <a:pt x="1119426" y="2962275"/>
                        </a:cubicBezTo>
                        <a:cubicBezTo>
                          <a:pt x="577368" y="2688809"/>
                          <a:pt x="-2599" y="1617662"/>
                          <a:pt x="9" y="112395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CCECFF"/>
                      </a:gs>
                      <a:gs pos="100000">
                        <a:srgbClr val="6699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06" name="グループ化 205">
                    <a:extLst>
                      <a:ext uri="{FF2B5EF4-FFF2-40B4-BE49-F238E27FC236}">
                        <a16:creationId xmlns:a16="http://schemas.microsoft.com/office/drawing/2014/main" id="{0FADCE86-1C5F-480B-8334-BBD99FBBC497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2508463" y="4074184"/>
                    <a:ext cx="796710" cy="1777867"/>
                    <a:chOff x="2879940" y="4074183"/>
                    <a:chExt cx="796710" cy="1777867"/>
                  </a:xfrm>
                </p:grpSpPr>
                <p:sp>
                  <p:nvSpPr>
                    <p:cNvPr id="210" name="楕円 5">
                      <a:extLst>
                        <a:ext uri="{FF2B5EF4-FFF2-40B4-BE49-F238E27FC236}">
                          <a16:creationId xmlns:a16="http://schemas.microsoft.com/office/drawing/2014/main" id="{74C7CBD9-29AA-4173-8D84-45A0F96D450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79940" y="4973689"/>
                      <a:ext cx="796710" cy="878361"/>
                    </a:xfrm>
                    <a:custGeom>
                      <a:avLst/>
                      <a:gdLst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1123950 h 2962275"/>
                        <a:gd name="connsiteX1" fmla="*/ 1135063 w 2270126"/>
                        <a:gd name="connsiteY1" fmla="*/ 0 h 2962275"/>
                        <a:gd name="connsiteX2" fmla="*/ 2270126 w 2270126"/>
                        <a:gd name="connsiteY2" fmla="*/ 1123950 h 2962275"/>
                        <a:gd name="connsiteX3" fmla="*/ 1163638 w 2270126"/>
                        <a:gd name="connsiteY3" fmla="*/ 2962275 h 2962275"/>
                        <a:gd name="connsiteX4" fmla="*/ 0 w 2270126"/>
                        <a:gd name="connsiteY4" fmla="*/ 1123950 h 2962275"/>
                        <a:gd name="connsiteX0" fmla="*/ 0 w 2270126"/>
                        <a:gd name="connsiteY0" fmla="*/ 1123950 h 2962275"/>
                        <a:gd name="connsiteX1" fmla="*/ 1135063 w 2270126"/>
                        <a:gd name="connsiteY1" fmla="*/ 0 h 2962275"/>
                        <a:gd name="connsiteX2" fmla="*/ 2270126 w 2270126"/>
                        <a:gd name="connsiteY2" fmla="*/ 1123950 h 2962275"/>
                        <a:gd name="connsiteX3" fmla="*/ 1163638 w 2270126"/>
                        <a:gd name="connsiteY3" fmla="*/ 2962275 h 2962275"/>
                        <a:gd name="connsiteX4" fmla="*/ 0 w 2270126"/>
                        <a:gd name="connsiteY4" fmla="*/ 1123950 h 2962275"/>
                        <a:gd name="connsiteX0" fmla="*/ 0 w 2270261"/>
                        <a:gd name="connsiteY0" fmla="*/ 1123950 h 2962275"/>
                        <a:gd name="connsiteX1" fmla="*/ 1135063 w 2270261"/>
                        <a:gd name="connsiteY1" fmla="*/ 0 h 2962275"/>
                        <a:gd name="connsiteX2" fmla="*/ 2270126 w 2270261"/>
                        <a:gd name="connsiteY2" fmla="*/ 1123950 h 2962275"/>
                        <a:gd name="connsiteX3" fmla="*/ 1163638 w 2270261"/>
                        <a:gd name="connsiteY3" fmla="*/ 2962275 h 2962275"/>
                        <a:gd name="connsiteX4" fmla="*/ 0 w 2270261"/>
                        <a:gd name="connsiteY4" fmla="*/ 1123950 h 2962275"/>
                        <a:gd name="connsiteX0" fmla="*/ 0 w 2270310"/>
                        <a:gd name="connsiteY0" fmla="*/ 1123950 h 2962275"/>
                        <a:gd name="connsiteX1" fmla="*/ 1135063 w 2270310"/>
                        <a:gd name="connsiteY1" fmla="*/ 0 h 2962275"/>
                        <a:gd name="connsiteX2" fmla="*/ 2270126 w 2270310"/>
                        <a:gd name="connsiteY2" fmla="*/ 1123950 h 2962275"/>
                        <a:gd name="connsiteX3" fmla="*/ 1163638 w 2270310"/>
                        <a:gd name="connsiteY3" fmla="*/ 2962275 h 2962275"/>
                        <a:gd name="connsiteX4" fmla="*/ 0 w 2270310"/>
                        <a:gd name="connsiteY4" fmla="*/ 1123950 h 2962275"/>
                        <a:gd name="connsiteX0" fmla="*/ 71 w 2270308"/>
                        <a:gd name="connsiteY0" fmla="*/ 1123950 h 2962275"/>
                        <a:gd name="connsiteX1" fmla="*/ 1135134 w 2270308"/>
                        <a:gd name="connsiteY1" fmla="*/ 0 h 2962275"/>
                        <a:gd name="connsiteX2" fmla="*/ 2270197 w 2270308"/>
                        <a:gd name="connsiteY2" fmla="*/ 1123950 h 2962275"/>
                        <a:gd name="connsiteX3" fmla="*/ 1090007 w 2270308"/>
                        <a:gd name="connsiteY3" fmla="*/ 2962275 h 2962275"/>
                        <a:gd name="connsiteX4" fmla="*/ 71 w 2270308"/>
                        <a:gd name="connsiteY4" fmla="*/ 1123950 h 2962275"/>
                        <a:gd name="connsiteX0" fmla="*/ 9 w 2270149"/>
                        <a:gd name="connsiteY0" fmla="*/ 1123950 h 2962275"/>
                        <a:gd name="connsiteX1" fmla="*/ 1135072 w 2270149"/>
                        <a:gd name="connsiteY1" fmla="*/ 0 h 2962275"/>
                        <a:gd name="connsiteX2" fmla="*/ 2270135 w 2270149"/>
                        <a:gd name="connsiteY2" fmla="*/ 1123950 h 2962275"/>
                        <a:gd name="connsiteX3" fmla="*/ 1119426 w 2270149"/>
                        <a:gd name="connsiteY3" fmla="*/ 2962275 h 2962275"/>
                        <a:gd name="connsiteX4" fmla="*/ 9 w 2270149"/>
                        <a:gd name="connsiteY4" fmla="*/ 1123950 h 2962275"/>
                        <a:gd name="connsiteX0" fmla="*/ 9 w 2270147"/>
                        <a:gd name="connsiteY0" fmla="*/ 1123950 h 2962275"/>
                        <a:gd name="connsiteX1" fmla="*/ 1135072 w 2270147"/>
                        <a:gd name="connsiteY1" fmla="*/ 0 h 2962275"/>
                        <a:gd name="connsiteX2" fmla="*/ 2270135 w 2270147"/>
                        <a:gd name="connsiteY2" fmla="*/ 1123950 h 2962275"/>
                        <a:gd name="connsiteX3" fmla="*/ 1119426 w 2270147"/>
                        <a:gd name="connsiteY3" fmla="*/ 2962275 h 2962275"/>
                        <a:gd name="connsiteX4" fmla="*/ 9 w 2270147"/>
                        <a:gd name="connsiteY4" fmla="*/ 1123950 h 29622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70147" h="2962275">
                          <a:moveTo>
                            <a:pt x="9" y="1123950"/>
                          </a:moveTo>
                          <a:cubicBezTo>
                            <a:pt x="2617" y="630238"/>
                            <a:pt x="362607" y="0"/>
                            <a:pt x="1135072" y="0"/>
                          </a:cubicBezTo>
                          <a:cubicBezTo>
                            <a:pt x="1907537" y="0"/>
                            <a:pt x="2272743" y="630238"/>
                            <a:pt x="2270135" y="1123950"/>
                          </a:cubicBezTo>
                          <a:cubicBezTo>
                            <a:pt x="2267527" y="1617662"/>
                            <a:pt x="1622479" y="2695575"/>
                            <a:pt x="1119426" y="2962275"/>
                          </a:cubicBezTo>
                          <a:cubicBezTo>
                            <a:pt x="577368" y="2688809"/>
                            <a:pt x="-2599" y="1617662"/>
                            <a:pt x="9" y="112395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CCECFF"/>
                        </a:gs>
                        <a:gs pos="100000">
                          <a:srgbClr val="6699FF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1" name="楕円 5">
                      <a:extLst>
                        <a:ext uri="{FF2B5EF4-FFF2-40B4-BE49-F238E27FC236}">
                          <a16:creationId xmlns:a16="http://schemas.microsoft.com/office/drawing/2014/main" id="{24866C78-34D8-40FE-BA49-75AA618336C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2879940" y="4074183"/>
                      <a:ext cx="796710" cy="878361"/>
                    </a:xfrm>
                    <a:custGeom>
                      <a:avLst/>
                      <a:gdLst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1123950 h 2962275"/>
                        <a:gd name="connsiteX1" fmla="*/ 1135063 w 2270126"/>
                        <a:gd name="connsiteY1" fmla="*/ 0 h 2962275"/>
                        <a:gd name="connsiteX2" fmla="*/ 2270126 w 2270126"/>
                        <a:gd name="connsiteY2" fmla="*/ 1123950 h 2962275"/>
                        <a:gd name="connsiteX3" fmla="*/ 1163638 w 2270126"/>
                        <a:gd name="connsiteY3" fmla="*/ 2962275 h 2962275"/>
                        <a:gd name="connsiteX4" fmla="*/ 0 w 2270126"/>
                        <a:gd name="connsiteY4" fmla="*/ 1123950 h 2962275"/>
                        <a:gd name="connsiteX0" fmla="*/ 0 w 2270126"/>
                        <a:gd name="connsiteY0" fmla="*/ 1123950 h 2962275"/>
                        <a:gd name="connsiteX1" fmla="*/ 1135063 w 2270126"/>
                        <a:gd name="connsiteY1" fmla="*/ 0 h 2962275"/>
                        <a:gd name="connsiteX2" fmla="*/ 2270126 w 2270126"/>
                        <a:gd name="connsiteY2" fmla="*/ 1123950 h 2962275"/>
                        <a:gd name="connsiteX3" fmla="*/ 1163638 w 2270126"/>
                        <a:gd name="connsiteY3" fmla="*/ 2962275 h 2962275"/>
                        <a:gd name="connsiteX4" fmla="*/ 0 w 2270126"/>
                        <a:gd name="connsiteY4" fmla="*/ 1123950 h 2962275"/>
                        <a:gd name="connsiteX0" fmla="*/ 0 w 2270261"/>
                        <a:gd name="connsiteY0" fmla="*/ 1123950 h 2962275"/>
                        <a:gd name="connsiteX1" fmla="*/ 1135063 w 2270261"/>
                        <a:gd name="connsiteY1" fmla="*/ 0 h 2962275"/>
                        <a:gd name="connsiteX2" fmla="*/ 2270126 w 2270261"/>
                        <a:gd name="connsiteY2" fmla="*/ 1123950 h 2962275"/>
                        <a:gd name="connsiteX3" fmla="*/ 1163638 w 2270261"/>
                        <a:gd name="connsiteY3" fmla="*/ 2962275 h 2962275"/>
                        <a:gd name="connsiteX4" fmla="*/ 0 w 2270261"/>
                        <a:gd name="connsiteY4" fmla="*/ 1123950 h 2962275"/>
                        <a:gd name="connsiteX0" fmla="*/ 0 w 2270310"/>
                        <a:gd name="connsiteY0" fmla="*/ 1123950 h 2962275"/>
                        <a:gd name="connsiteX1" fmla="*/ 1135063 w 2270310"/>
                        <a:gd name="connsiteY1" fmla="*/ 0 h 2962275"/>
                        <a:gd name="connsiteX2" fmla="*/ 2270126 w 2270310"/>
                        <a:gd name="connsiteY2" fmla="*/ 1123950 h 2962275"/>
                        <a:gd name="connsiteX3" fmla="*/ 1163638 w 2270310"/>
                        <a:gd name="connsiteY3" fmla="*/ 2962275 h 2962275"/>
                        <a:gd name="connsiteX4" fmla="*/ 0 w 2270310"/>
                        <a:gd name="connsiteY4" fmla="*/ 1123950 h 2962275"/>
                        <a:gd name="connsiteX0" fmla="*/ 71 w 2270308"/>
                        <a:gd name="connsiteY0" fmla="*/ 1123950 h 2962275"/>
                        <a:gd name="connsiteX1" fmla="*/ 1135134 w 2270308"/>
                        <a:gd name="connsiteY1" fmla="*/ 0 h 2962275"/>
                        <a:gd name="connsiteX2" fmla="*/ 2270197 w 2270308"/>
                        <a:gd name="connsiteY2" fmla="*/ 1123950 h 2962275"/>
                        <a:gd name="connsiteX3" fmla="*/ 1090007 w 2270308"/>
                        <a:gd name="connsiteY3" fmla="*/ 2962275 h 2962275"/>
                        <a:gd name="connsiteX4" fmla="*/ 71 w 2270308"/>
                        <a:gd name="connsiteY4" fmla="*/ 1123950 h 2962275"/>
                        <a:gd name="connsiteX0" fmla="*/ 9 w 2270149"/>
                        <a:gd name="connsiteY0" fmla="*/ 1123950 h 2962275"/>
                        <a:gd name="connsiteX1" fmla="*/ 1135072 w 2270149"/>
                        <a:gd name="connsiteY1" fmla="*/ 0 h 2962275"/>
                        <a:gd name="connsiteX2" fmla="*/ 2270135 w 2270149"/>
                        <a:gd name="connsiteY2" fmla="*/ 1123950 h 2962275"/>
                        <a:gd name="connsiteX3" fmla="*/ 1119426 w 2270149"/>
                        <a:gd name="connsiteY3" fmla="*/ 2962275 h 2962275"/>
                        <a:gd name="connsiteX4" fmla="*/ 9 w 2270149"/>
                        <a:gd name="connsiteY4" fmla="*/ 1123950 h 2962275"/>
                        <a:gd name="connsiteX0" fmla="*/ 9 w 2270147"/>
                        <a:gd name="connsiteY0" fmla="*/ 1123950 h 2962275"/>
                        <a:gd name="connsiteX1" fmla="*/ 1135072 w 2270147"/>
                        <a:gd name="connsiteY1" fmla="*/ 0 h 2962275"/>
                        <a:gd name="connsiteX2" fmla="*/ 2270135 w 2270147"/>
                        <a:gd name="connsiteY2" fmla="*/ 1123950 h 2962275"/>
                        <a:gd name="connsiteX3" fmla="*/ 1119426 w 2270147"/>
                        <a:gd name="connsiteY3" fmla="*/ 2962275 h 2962275"/>
                        <a:gd name="connsiteX4" fmla="*/ 9 w 2270147"/>
                        <a:gd name="connsiteY4" fmla="*/ 1123950 h 29622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70147" h="2962275">
                          <a:moveTo>
                            <a:pt x="9" y="1123950"/>
                          </a:moveTo>
                          <a:cubicBezTo>
                            <a:pt x="2617" y="630238"/>
                            <a:pt x="362607" y="0"/>
                            <a:pt x="1135072" y="0"/>
                          </a:cubicBezTo>
                          <a:cubicBezTo>
                            <a:pt x="1907537" y="0"/>
                            <a:pt x="2272743" y="630238"/>
                            <a:pt x="2270135" y="1123950"/>
                          </a:cubicBezTo>
                          <a:cubicBezTo>
                            <a:pt x="2267527" y="1617662"/>
                            <a:pt x="1622479" y="2695575"/>
                            <a:pt x="1119426" y="2962275"/>
                          </a:cubicBezTo>
                          <a:cubicBezTo>
                            <a:pt x="577368" y="2688809"/>
                            <a:pt x="-2599" y="1617662"/>
                            <a:pt x="9" y="112395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CCECFF"/>
                        </a:gs>
                        <a:gs pos="100000">
                          <a:srgbClr val="6699FF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07" name="楕円 5">
                    <a:extLst>
                      <a:ext uri="{FF2B5EF4-FFF2-40B4-BE49-F238E27FC236}">
                        <a16:creationId xmlns:a16="http://schemas.microsoft.com/office/drawing/2014/main" id="{020954C7-76D8-4A8A-AB65-1EF9E6A120F1}"/>
                      </a:ext>
                    </a:extLst>
                  </p:cNvPr>
                  <p:cNvSpPr/>
                  <p:nvPr/>
                </p:nvSpPr>
                <p:spPr>
                  <a:xfrm>
                    <a:off x="2508465" y="4973689"/>
                    <a:ext cx="796710" cy="878361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147" h="2962275">
                        <a:moveTo>
                          <a:pt x="9" y="1123950"/>
                        </a:moveTo>
                        <a:cubicBezTo>
                          <a:pt x="2617" y="630238"/>
                          <a:pt x="362607" y="0"/>
                          <a:pt x="1135072" y="0"/>
                        </a:cubicBezTo>
                        <a:cubicBezTo>
                          <a:pt x="1907537" y="0"/>
                          <a:pt x="2272743" y="630238"/>
                          <a:pt x="2270135" y="1123950"/>
                        </a:cubicBezTo>
                        <a:cubicBezTo>
                          <a:pt x="2267527" y="1617662"/>
                          <a:pt x="1622479" y="2695575"/>
                          <a:pt x="1119426" y="2962275"/>
                        </a:cubicBezTo>
                        <a:cubicBezTo>
                          <a:pt x="577368" y="2688809"/>
                          <a:pt x="-2599" y="1617662"/>
                          <a:pt x="9" y="112395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CCECFF"/>
                      </a:gs>
                      <a:gs pos="100000">
                        <a:srgbClr val="6699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" name="楕円 207">
                    <a:extLst>
                      <a:ext uri="{FF2B5EF4-FFF2-40B4-BE49-F238E27FC236}">
                        <a16:creationId xmlns:a16="http://schemas.microsoft.com/office/drawing/2014/main" id="{A58C6034-6212-4857-9F0D-444493122AFD}"/>
                      </a:ext>
                    </a:extLst>
                  </p:cNvPr>
                  <p:cNvSpPr/>
                  <p:nvPr/>
                </p:nvSpPr>
                <p:spPr>
                  <a:xfrm>
                    <a:off x="2884855" y="4860848"/>
                    <a:ext cx="112841" cy="112841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ECFF"/>
                      </a:gs>
                      <a:gs pos="100000">
                        <a:srgbClr val="6699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9" name="楕円 208">
                    <a:extLst>
                      <a:ext uri="{FF2B5EF4-FFF2-40B4-BE49-F238E27FC236}">
                        <a16:creationId xmlns:a16="http://schemas.microsoft.com/office/drawing/2014/main" id="{7BA6AD9D-344D-441D-8F57-3499CAD749E0}"/>
                      </a:ext>
                    </a:extLst>
                  </p:cNvPr>
                  <p:cNvSpPr/>
                  <p:nvPr/>
                </p:nvSpPr>
                <p:spPr>
                  <a:xfrm>
                    <a:off x="2792342" y="4880503"/>
                    <a:ext cx="158222" cy="15822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ECFF"/>
                      </a:gs>
                      <a:gs pos="100000">
                        <a:srgbClr val="6699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6" name="グループ化 135">
                  <a:extLst>
                    <a:ext uri="{FF2B5EF4-FFF2-40B4-BE49-F238E27FC236}">
                      <a16:creationId xmlns:a16="http://schemas.microsoft.com/office/drawing/2014/main" id="{35563198-C692-4C67-85D1-CC50759D8E93}"/>
                    </a:ext>
                  </a:extLst>
                </p:cNvPr>
                <p:cNvGrpSpPr/>
                <p:nvPr/>
              </p:nvGrpSpPr>
              <p:grpSpPr>
                <a:xfrm>
                  <a:off x="2019781" y="3447510"/>
                  <a:ext cx="1777867" cy="1337177"/>
                  <a:chOff x="2017884" y="4074183"/>
                  <a:chExt cx="1777867" cy="1777867"/>
                </a:xfrm>
              </p:grpSpPr>
              <p:sp>
                <p:nvSpPr>
                  <p:cNvPr id="198" name="楕円 5">
                    <a:extLst>
                      <a:ext uri="{FF2B5EF4-FFF2-40B4-BE49-F238E27FC236}">
                        <a16:creationId xmlns:a16="http://schemas.microsoft.com/office/drawing/2014/main" id="{3E618B40-D8C7-4981-A387-2C7E689A82B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08465" y="4074183"/>
                    <a:ext cx="796710" cy="878361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147" h="2962275">
                        <a:moveTo>
                          <a:pt x="9" y="1123950"/>
                        </a:moveTo>
                        <a:cubicBezTo>
                          <a:pt x="2617" y="630238"/>
                          <a:pt x="362607" y="0"/>
                          <a:pt x="1135072" y="0"/>
                        </a:cubicBezTo>
                        <a:cubicBezTo>
                          <a:pt x="1907537" y="0"/>
                          <a:pt x="2272743" y="630238"/>
                          <a:pt x="2270135" y="1123950"/>
                        </a:cubicBezTo>
                        <a:cubicBezTo>
                          <a:pt x="2267527" y="1617662"/>
                          <a:pt x="1622479" y="2695575"/>
                          <a:pt x="1119426" y="2962275"/>
                        </a:cubicBezTo>
                        <a:cubicBezTo>
                          <a:pt x="577368" y="2688809"/>
                          <a:pt x="-2599" y="1617662"/>
                          <a:pt x="9" y="112395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CCCCFF"/>
                      </a:gs>
                      <a:gs pos="100000">
                        <a:srgbClr val="6666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99" name="グループ化 198">
                    <a:extLst>
                      <a:ext uri="{FF2B5EF4-FFF2-40B4-BE49-F238E27FC236}">
                        <a16:creationId xmlns:a16="http://schemas.microsoft.com/office/drawing/2014/main" id="{0D1EE527-0656-4A3A-8468-1A88F9CA9C7C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2508463" y="4074184"/>
                    <a:ext cx="796710" cy="1777867"/>
                    <a:chOff x="2879940" y="4074183"/>
                    <a:chExt cx="796710" cy="1777867"/>
                  </a:xfrm>
                </p:grpSpPr>
                <p:sp>
                  <p:nvSpPr>
                    <p:cNvPr id="203" name="楕円 5">
                      <a:extLst>
                        <a:ext uri="{FF2B5EF4-FFF2-40B4-BE49-F238E27FC236}">
                          <a16:creationId xmlns:a16="http://schemas.microsoft.com/office/drawing/2014/main" id="{83545FB9-B0B4-48AD-8B54-F58152AC330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79940" y="4973689"/>
                      <a:ext cx="796710" cy="878361"/>
                    </a:xfrm>
                    <a:custGeom>
                      <a:avLst/>
                      <a:gdLst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1123950 h 2962275"/>
                        <a:gd name="connsiteX1" fmla="*/ 1135063 w 2270126"/>
                        <a:gd name="connsiteY1" fmla="*/ 0 h 2962275"/>
                        <a:gd name="connsiteX2" fmla="*/ 2270126 w 2270126"/>
                        <a:gd name="connsiteY2" fmla="*/ 1123950 h 2962275"/>
                        <a:gd name="connsiteX3" fmla="*/ 1163638 w 2270126"/>
                        <a:gd name="connsiteY3" fmla="*/ 2962275 h 2962275"/>
                        <a:gd name="connsiteX4" fmla="*/ 0 w 2270126"/>
                        <a:gd name="connsiteY4" fmla="*/ 1123950 h 2962275"/>
                        <a:gd name="connsiteX0" fmla="*/ 0 w 2270126"/>
                        <a:gd name="connsiteY0" fmla="*/ 1123950 h 2962275"/>
                        <a:gd name="connsiteX1" fmla="*/ 1135063 w 2270126"/>
                        <a:gd name="connsiteY1" fmla="*/ 0 h 2962275"/>
                        <a:gd name="connsiteX2" fmla="*/ 2270126 w 2270126"/>
                        <a:gd name="connsiteY2" fmla="*/ 1123950 h 2962275"/>
                        <a:gd name="connsiteX3" fmla="*/ 1163638 w 2270126"/>
                        <a:gd name="connsiteY3" fmla="*/ 2962275 h 2962275"/>
                        <a:gd name="connsiteX4" fmla="*/ 0 w 2270126"/>
                        <a:gd name="connsiteY4" fmla="*/ 1123950 h 2962275"/>
                        <a:gd name="connsiteX0" fmla="*/ 0 w 2270261"/>
                        <a:gd name="connsiteY0" fmla="*/ 1123950 h 2962275"/>
                        <a:gd name="connsiteX1" fmla="*/ 1135063 w 2270261"/>
                        <a:gd name="connsiteY1" fmla="*/ 0 h 2962275"/>
                        <a:gd name="connsiteX2" fmla="*/ 2270126 w 2270261"/>
                        <a:gd name="connsiteY2" fmla="*/ 1123950 h 2962275"/>
                        <a:gd name="connsiteX3" fmla="*/ 1163638 w 2270261"/>
                        <a:gd name="connsiteY3" fmla="*/ 2962275 h 2962275"/>
                        <a:gd name="connsiteX4" fmla="*/ 0 w 2270261"/>
                        <a:gd name="connsiteY4" fmla="*/ 1123950 h 2962275"/>
                        <a:gd name="connsiteX0" fmla="*/ 0 w 2270310"/>
                        <a:gd name="connsiteY0" fmla="*/ 1123950 h 2962275"/>
                        <a:gd name="connsiteX1" fmla="*/ 1135063 w 2270310"/>
                        <a:gd name="connsiteY1" fmla="*/ 0 h 2962275"/>
                        <a:gd name="connsiteX2" fmla="*/ 2270126 w 2270310"/>
                        <a:gd name="connsiteY2" fmla="*/ 1123950 h 2962275"/>
                        <a:gd name="connsiteX3" fmla="*/ 1163638 w 2270310"/>
                        <a:gd name="connsiteY3" fmla="*/ 2962275 h 2962275"/>
                        <a:gd name="connsiteX4" fmla="*/ 0 w 2270310"/>
                        <a:gd name="connsiteY4" fmla="*/ 1123950 h 2962275"/>
                        <a:gd name="connsiteX0" fmla="*/ 71 w 2270308"/>
                        <a:gd name="connsiteY0" fmla="*/ 1123950 h 2962275"/>
                        <a:gd name="connsiteX1" fmla="*/ 1135134 w 2270308"/>
                        <a:gd name="connsiteY1" fmla="*/ 0 h 2962275"/>
                        <a:gd name="connsiteX2" fmla="*/ 2270197 w 2270308"/>
                        <a:gd name="connsiteY2" fmla="*/ 1123950 h 2962275"/>
                        <a:gd name="connsiteX3" fmla="*/ 1090007 w 2270308"/>
                        <a:gd name="connsiteY3" fmla="*/ 2962275 h 2962275"/>
                        <a:gd name="connsiteX4" fmla="*/ 71 w 2270308"/>
                        <a:gd name="connsiteY4" fmla="*/ 1123950 h 2962275"/>
                        <a:gd name="connsiteX0" fmla="*/ 9 w 2270149"/>
                        <a:gd name="connsiteY0" fmla="*/ 1123950 h 2962275"/>
                        <a:gd name="connsiteX1" fmla="*/ 1135072 w 2270149"/>
                        <a:gd name="connsiteY1" fmla="*/ 0 h 2962275"/>
                        <a:gd name="connsiteX2" fmla="*/ 2270135 w 2270149"/>
                        <a:gd name="connsiteY2" fmla="*/ 1123950 h 2962275"/>
                        <a:gd name="connsiteX3" fmla="*/ 1119426 w 2270149"/>
                        <a:gd name="connsiteY3" fmla="*/ 2962275 h 2962275"/>
                        <a:gd name="connsiteX4" fmla="*/ 9 w 2270149"/>
                        <a:gd name="connsiteY4" fmla="*/ 1123950 h 2962275"/>
                        <a:gd name="connsiteX0" fmla="*/ 9 w 2270147"/>
                        <a:gd name="connsiteY0" fmla="*/ 1123950 h 2962275"/>
                        <a:gd name="connsiteX1" fmla="*/ 1135072 w 2270147"/>
                        <a:gd name="connsiteY1" fmla="*/ 0 h 2962275"/>
                        <a:gd name="connsiteX2" fmla="*/ 2270135 w 2270147"/>
                        <a:gd name="connsiteY2" fmla="*/ 1123950 h 2962275"/>
                        <a:gd name="connsiteX3" fmla="*/ 1119426 w 2270147"/>
                        <a:gd name="connsiteY3" fmla="*/ 2962275 h 2962275"/>
                        <a:gd name="connsiteX4" fmla="*/ 9 w 2270147"/>
                        <a:gd name="connsiteY4" fmla="*/ 1123950 h 29622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70147" h="2962275">
                          <a:moveTo>
                            <a:pt x="9" y="1123950"/>
                          </a:moveTo>
                          <a:cubicBezTo>
                            <a:pt x="2617" y="630238"/>
                            <a:pt x="362607" y="0"/>
                            <a:pt x="1135072" y="0"/>
                          </a:cubicBezTo>
                          <a:cubicBezTo>
                            <a:pt x="1907537" y="0"/>
                            <a:pt x="2272743" y="630238"/>
                            <a:pt x="2270135" y="1123950"/>
                          </a:cubicBezTo>
                          <a:cubicBezTo>
                            <a:pt x="2267527" y="1617662"/>
                            <a:pt x="1622479" y="2695575"/>
                            <a:pt x="1119426" y="2962275"/>
                          </a:cubicBezTo>
                          <a:cubicBezTo>
                            <a:pt x="577368" y="2688809"/>
                            <a:pt x="-2599" y="1617662"/>
                            <a:pt x="9" y="112395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CCCCFF"/>
                        </a:gs>
                        <a:gs pos="100000">
                          <a:srgbClr val="6666FF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4" name="楕円 5">
                      <a:extLst>
                        <a:ext uri="{FF2B5EF4-FFF2-40B4-BE49-F238E27FC236}">
                          <a16:creationId xmlns:a16="http://schemas.microsoft.com/office/drawing/2014/main" id="{6AD99968-79BA-4F23-BAC4-783B18C55105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2879940" y="4074183"/>
                      <a:ext cx="796710" cy="878361"/>
                    </a:xfrm>
                    <a:custGeom>
                      <a:avLst/>
                      <a:gdLst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1123950 h 2962275"/>
                        <a:gd name="connsiteX1" fmla="*/ 1135063 w 2270126"/>
                        <a:gd name="connsiteY1" fmla="*/ 0 h 2962275"/>
                        <a:gd name="connsiteX2" fmla="*/ 2270126 w 2270126"/>
                        <a:gd name="connsiteY2" fmla="*/ 1123950 h 2962275"/>
                        <a:gd name="connsiteX3" fmla="*/ 1163638 w 2270126"/>
                        <a:gd name="connsiteY3" fmla="*/ 2962275 h 2962275"/>
                        <a:gd name="connsiteX4" fmla="*/ 0 w 2270126"/>
                        <a:gd name="connsiteY4" fmla="*/ 1123950 h 2962275"/>
                        <a:gd name="connsiteX0" fmla="*/ 0 w 2270126"/>
                        <a:gd name="connsiteY0" fmla="*/ 1123950 h 2962275"/>
                        <a:gd name="connsiteX1" fmla="*/ 1135063 w 2270126"/>
                        <a:gd name="connsiteY1" fmla="*/ 0 h 2962275"/>
                        <a:gd name="connsiteX2" fmla="*/ 2270126 w 2270126"/>
                        <a:gd name="connsiteY2" fmla="*/ 1123950 h 2962275"/>
                        <a:gd name="connsiteX3" fmla="*/ 1163638 w 2270126"/>
                        <a:gd name="connsiteY3" fmla="*/ 2962275 h 2962275"/>
                        <a:gd name="connsiteX4" fmla="*/ 0 w 2270126"/>
                        <a:gd name="connsiteY4" fmla="*/ 1123950 h 2962275"/>
                        <a:gd name="connsiteX0" fmla="*/ 0 w 2270261"/>
                        <a:gd name="connsiteY0" fmla="*/ 1123950 h 2962275"/>
                        <a:gd name="connsiteX1" fmla="*/ 1135063 w 2270261"/>
                        <a:gd name="connsiteY1" fmla="*/ 0 h 2962275"/>
                        <a:gd name="connsiteX2" fmla="*/ 2270126 w 2270261"/>
                        <a:gd name="connsiteY2" fmla="*/ 1123950 h 2962275"/>
                        <a:gd name="connsiteX3" fmla="*/ 1163638 w 2270261"/>
                        <a:gd name="connsiteY3" fmla="*/ 2962275 h 2962275"/>
                        <a:gd name="connsiteX4" fmla="*/ 0 w 2270261"/>
                        <a:gd name="connsiteY4" fmla="*/ 1123950 h 2962275"/>
                        <a:gd name="connsiteX0" fmla="*/ 0 w 2270310"/>
                        <a:gd name="connsiteY0" fmla="*/ 1123950 h 2962275"/>
                        <a:gd name="connsiteX1" fmla="*/ 1135063 w 2270310"/>
                        <a:gd name="connsiteY1" fmla="*/ 0 h 2962275"/>
                        <a:gd name="connsiteX2" fmla="*/ 2270126 w 2270310"/>
                        <a:gd name="connsiteY2" fmla="*/ 1123950 h 2962275"/>
                        <a:gd name="connsiteX3" fmla="*/ 1163638 w 2270310"/>
                        <a:gd name="connsiteY3" fmla="*/ 2962275 h 2962275"/>
                        <a:gd name="connsiteX4" fmla="*/ 0 w 2270310"/>
                        <a:gd name="connsiteY4" fmla="*/ 1123950 h 2962275"/>
                        <a:gd name="connsiteX0" fmla="*/ 71 w 2270308"/>
                        <a:gd name="connsiteY0" fmla="*/ 1123950 h 2962275"/>
                        <a:gd name="connsiteX1" fmla="*/ 1135134 w 2270308"/>
                        <a:gd name="connsiteY1" fmla="*/ 0 h 2962275"/>
                        <a:gd name="connsiteX2" fmla="*/ 2270197 w 2270308"/>
                        <a:gd name="connsiteY2" fmla="*/ 1123950 h 2962275"/>
                        <a:gd name="connsiteX3" fmla="*/ 1090007 w 2270308"/>
                        <a:gd name="connsiteY3" fmla="*/ 2962275 h 2962275"/>
                        <a:gd name="connsiteX4" fmla="*/ 71 w 2270308"/>
                        <a:gd name="connsiteY4" fmla="*/ 1123950 h 2962275"/>
                        <a:gd name="connsiteX0" fmla="*/ 9 w 2270149"/>
                        <a:gd name="connsiteY0" fmla="*/ 1123950 h 2962275"/>
                        <a:gd name="connsiteX1" fmla="*/ 1135072 w 2270149"/>
                        <a:gd name="connsiteY1" fmla="*/ 0 h 2962275"/>
                        <a:gd name="connsiteX2" fmla="*/ 2270135 w 2270149"/>
                        <a:gd name="connsiteY2" fmla="*/ 1123950 h 2962275"/>
                        <a:gd name="connsiteX3" fmla="*/ 1119426 w 2270149"/>
                        <a:gd name="connsiteY3" fmla="*/ 2962275 h 2962275"/>
                        <a:gd name="connsiteX4" fmla="*/ 9 w 2270149"/>
                        <a:gd name="connsiteY4" fmla="*/ 1123950 h 2962275"/>
                        <a:gd name="connsiteX0" fmla="*/ 9 w 2270147"/>
                        <a:gd name="connsiteY0" fmla="*/ 1123950 h 2962275"/>
                        <a:gd name="connsiteX1" fmla="*/ 1135072 w 2270147"/>
                        <a:gd name="connsiteY1" fmla="*/ 0 h 2962275"/>
                        <a:gd name="connsiteX2" fmla="*/ 2270135 w 2270147"/>
                        <a:gd name="connsiteY2" fmla="*/ 1123950 h 2962275"/>
                        <a:gd name="connsiteX3" fmla="*/ 1119426 w 2270147"/>
                        <a:gd name="connsiteY3" fmla="*/ 2962275 h 2962275"/>
                        <a:gd name="connsiteX4" fmla="*/ 9 w 2270147"/>
                        <a:gd name="connsiteY4" fmla="*/ 1123950 h 29622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70147" h="2962275">
                          <a:moveTo>
                            <a:pt x="9" y="1123950"/>
                          </a:moveTo>
                          <a:cubicBezTo>
                            <a:pt x="2617" y="630238"/>
                            <a:pt x="362607" y="0"/>
                            <a:pt x="1135072" y="0"/>
                          </a:cubicBezTo>
                          <a:cubicBezTo>
                            <a:pt x="1907537" y="0"/>
                            <a:pt x="2272743" y="630238"/>
                            <a:pt x="2270135" y="1123950"/>
                          </a:cubicBezTo>
                          <a:cubicBezTo>
                            <a:pt x="2267527" y="1617662"/>
                            <a:pt x="1622479" y="2695575"/>
                            <a:pt x="1119426" y="2962275"/>
                          </a:cubicBezTo>
                          <a:cubicBezTo>
                            <a:pt x="577368" y="2688809"/>
                            <a:pt x="-2599" y="1617662"/>
                            <a:pt x="9" y="112395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CCCCFF"/>
                        </a:gs>
                        <a:gs pos="100000">
                          <a:srgbClr val="6666FF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00" name="楕円 5">
                    <a:extLst>
                      <a:ext uri="{FF2B5EF4-FFF2-40B4-BE49-F238E27FC236}">
                        <a16:creationId xmlns:a16="http://schemas.microsoft.com/office/drawing/2014/main" id="{D7BE55CC-7DDE-43B0-9AA2-FFC8C0CA4DDA}"/>
                      </a:ext>
                    </a:extLst>
                  </p:cNvPr>
                  <p:cNvSpPr/>
                  <p:nvPr/>
                </p:nvSpPr>
                <p:spPr>
                  <a:xfrm>
                    <a:off x="2508465" y="4973689"/>
                    <a:ext cx="796710" cy="878361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147" h="2962275">
                        <a:moveTo>
                          <a:pt x="9" y="1123950"/>
                        </a:moveTo>
                        <a:cubicBezTo>
                          <a:pt x="2617" y="630238"/>
                          <a:pt x="362607" y="0"/>
                          <a:pt x="1135072" y="0"/>
                        </a:cubicBezTo>
                        <a:cubicBezTo>
                          <a:pt x="1907537" y="0"/>
                          <a:pt x="2272743" y="630238"/>
                          <a:pt x="2270135" y="1123950"/>
                        </a:cubicBezTo>
                        <a:cubicBezTo>
                          <a:pt x="2267527" y="1617662"/>
                          <a:pt x="1622479" y="2695575"/>
                          <a:pt x="1119426" y="2962275"/>
                        </a:cubicBezTo>
                        <a:cubicBezTo>
                          <a:pt x="577368" y="2688809"/>
                          <a:pt x="-2599" y="1617662"/>
                          <a:pt x="9" y="112395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CCCCFF"/>
                      </a:gs>
                      <a:gs pos="100000">
                        <a:srgbClr val="6666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" name="楕円 200">
                    <a:extLst>
                      <a:ext uri="{FF2B5EF4-FFF2-40B4-BE49-F238E27FC236}">
                        <a16:creationId xmlns:a16="http://schemas.microsoft.com/office/drawing/2014/main" id="{2E6EE60B-DECE-41DF-983E-3BAA784DF19E}"/>
                      </a:ext>
                    </a:extLst>
                  </p:cNvPr>
                  <p:cNvSpPr/>
                  <p:nvPr/>
                </p:nvSpPr>
                <p:spPr>
                  <a:xfrm>
                    <a:off x="2884855" y="4860848"/>
                    <a:ext cx="112841" cy="112841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CCFF"/>
                      </a:gs>
                      <a:gs pos="100000">
                        <a:srgbClr val="6666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" name="楕円 201">
                    <a:extLst>
                      <a:ext uri="{FF2B5EF4-FFF2-40B4-BE49-F238E27FC236}">
                        <a16:creationId xmlns:a16="http://schemas.microsoft.com/office/drawing/2014/main" id="{56C13FEC-7BC6-486A-8546-9865C341EBA0}"/>
                      </a:ext>
                    </a:extLst>
                  </p:cNvPr>
                  <p:cNvSpPr/>
                  <p:nvPr/>
                </p:nvSpPr>
                <p:spPr>
                  <a:xfrm>
                    <a:off x="2792342" y="4880503"/>
                    <a:ext cx="158222" cy="15822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CCFF"/>
                      </a:gs>
                      <a:gs pos="100000">
                        <a:srgbClr val="6666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7" name="グループ化 136">
                  <a:extLst>
                    <a:ext uri="{FF2B5EF4-FFF2-40B4-BE49-F238E27FC236}">
                      <a16:creationId xmlns:a16="http://schemas.microsoft.com/office/drawing/2014/main" id="{892070F9-DD6A-4AB2-A275-AC4F3B1D0104}"/>
                    </a:ext>
                  </a:extLst>
                </p:cNvPr>
                <p:cNvGrpSpPr/>
                <p:nvPr/>
              </p:nvGrpSpPr>
              <p:grpSpPr>
                <a:xfrm>
                  <a:off x="4042175" y="3331396"/>
                  <a:ext cx="1777867" cy="1337177"/>
                  <a:chOff x="2017884" y="4074183"/>
                  <a:chExt cx="1777867" cy="1777867"/>
                </a:xfrm>
              </p:grpSpPr>
              <p:sp>
                <p:nvSpPr>
                  <p:cNvPr id="191" name="楕円 5">
                    <a:extLst>
                      <a:ext uri="{FF2B5EF4-FFF2-40B4-BE49-F238E27FC236}">
                        <a16:creationId xmlns:a16="http://schemas.microsoft.com/office/drawing/2014/main" id="{DC86FF17-D969-47D9-902D-B055966AC30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08465" y="4074183"/>
                    <a:ext cx="796710" cy="878361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147" h="2962275">
                        <a:moveTo>
                          <a:pt x="9" y="1123950"/>
                        </a:moveTo>
                        <a:cubicBezTo>
                          <a:pt x="2617" y="630238"/>
                          <a:pt x="362607" y="0"/>
                          <a:pt x="1135072" y="0"/>
                        </a:cubicBezTo>
                        <a:cubicBezTo>
                          <a:pt x="1907537" y="0"/>
                          <a:pt x="2272743" y="630238"/>
                          <a:pt x="2270135" y="1123950"/>
                        </a:cubicBezTo>
                        <a:cubicBezTo>
                          <a:pt x="2267527" y="1617662"/>
                          <a:pt x="1622479" y="2695575"/>
                          <a:pt x="1119426" y="2962275"/>
                        </a:cubicBezTo>
                        <a:cubicBezTo>
                          <a:pt x="577368" y="2688809"/>
                          <a:pt x="-2599" y="1617662"/>
                          <a:pt x="9" y="112395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CCCCFF"/>
                      </a:gs>
                      <a:gs pos="100000">
                        <a:srgbClr val="6666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92" name="グループ化 191">
                    <a:extLst>
                      <a:ext uri="{FF2B5EF4-FFF2-40B4-BE49-F238E27FC236}">
                        <a16:creationId xmlns:a16="http://schemas.microsoft.com/office/drawing/2014/main" id="{9B28628C-555F-42D0-A5D6-57B135532C84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2508463" y="4074184"/>
                    <a:ext cx="796710" cy="1777867"/>
                    <a:chOff x="2879940" y="4074183"/>
                    <a:chExt cx="796710" cy="1777867"/>
                  </a:xfrm>
                </p:grpSpPr>
                <p:sp>
                  <p:nvSpPr>
                    <p:cNvPr id="196" name="楕円 5">
                      <a:extLst>
                        <a:ext uri="{FF2B5EF4-FFF2-40B4-BE49-F238E27FC236}">
                          <a16:creationId xmlns:a16="http://schemas.microsoft.com/office/drawing/2014/main" id="{6C5E7929-7548-41EC-BA5B-5E4E80A063F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79940" y="4973689"/>
                      <a:ext cx="796710" cy="878361"/>
                    </a:xfrm>
                    <a:custGeom>
                      <a:avLst/>
                      <a:gdLst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1123950 h 2962275"/>
                        <a:gd name="connsiteX1" fmla="*/ 1135063 w 2270126"/>
                        <a:gd name="connsiteY1" fmla="*/ 0 h 2962275"/>
                        <a:gd name="connsiteX2" fmla="*/ 2270126 w 2270126"/>
                        <a:gd name="connsiteY2" fmla="*/ 1123950 h 2962275"/>
                        <a:gd name="connsiteX3" fmla="*/ 1163638 w 2270126"/>
                        <a:gd name="connsiteY3" fmla="*/ 2962275 h 2962275"/>
                        <a:gd name="connsiteX4" fmla="*/ 0 w 2270126"/>
                        <a:gd name="connsiteY4" fmla="*/ 1123950 h 2962275"/>
                        <a:gd name="connsiteX0" fmla="*/ 0 w 2270126"/>
                        <a:gd name="connsiteY0" fmla="*/ 1123950 h 2962275"/>
                        <a:gd name="connsiteX1" fmla="*/ 1135063 w 2270126"/>
                        <a:gd name="connsiteY1" fmla="*/ 0 h 2962275"/>
                        <a:gd name="connsiteX2" fmla="*/ 2270126 w 2270126"/>
                        <a:gd name="connsiteY2" fmla="*/ 1123950 h 2962275"/>
                        <a:gd name="connsiteX3" fmla="*/ 1163638 w 2270126"/>
                        <a:gd name="connsiteY3" fmla="*/ 2962275 h 2962275"/>
                        <a:gd name="connsiteX4" fmla="*/ 0 w 2270126"/>
                        <a:gd name="connsiteY4" fmla="*/ 1123950 h 2962275"/>
                        <a:gd name="connsiteX0" fmla="*/ 0 w 2270261"/>
                        <a:gd name="connsiteY0" fmla="*/ 1123950 h 2962275"/>
                        <a:gd name="connsiteX1" fmla="*/ 1135063 w 2270261"/>
                        <a:gd name="connsiteY1" fmla="*/ 0 h 2962275"/>
                        <a:gd name="connsiteX2" fmla="*/ 2270126 w 2270261"/>
                        <a:gd name="connsiteY2" fmla="*/ 1123950 h 2962275"/>
                        <a:gd name="connsiteX3" fmla="*/ 1163638 w 2270261"/>
                        <a:gd name="connsiteY3" fmla="*/ 2962275 h 2962275"/>
                        <a:gd name="connsiteX4" fmla="*/ 0 w 2270261"/>
                        <a:gd name="connsiteY4" fmla="*/ 1123950 h 2962275"/>
                        <a:gd name="connsiteX0" fmla="*/ 0 w 2270310"/>
                        <a:gd name="connsiteY0" fmla="*/ 1123950 h 2962275"/>
                        <a:gd name="connsiteX1" fmla="*/ 1135063 w 2270310"/>
                        <a:gd name="connsiteY1" fmla="*/ 0 h 2962275"/>
                        <a:gd name="connsiteX2" fmla="*/ 2270126 w 2270310"/>
                        <a:gd name="connsiteY2" fmla="*/ 1123950 h 2962275"/>
                        <a:gd name="connsiteX3" fmla="*/ 1163638 w 2270310"/>
                        <a:gd name="connsiteY3" fmla="*/ 2962275 h 2962275"/>
                        <a:gd name="connsiteX4" fmla="*/ 0 w 2270310"/>
                        <a:gd name="connsiteY4" fmla="*/ 1123950 h 2962275"/>
                        <a:gd name="connsiteX0" fmla="*/ 71 w 2270308"/>
                        <a:gd name="connsiteY0" fmla="*/ 1123950 h 2962275"/>
                        <a:gd name="connsiteX1" fmla="*/ 1135134 w 2270308"/>
                        <a:gd name="connsiteY1" fmla="*/ 0 h 2962275"/>
                        <a:gd name="connsiteX2" fmla="*/ 2270197 w 2270308"/>
                        <a:gd name="connsiteY2" fmla="*/ 1123950 h 2962275"/>
                        <a:gd name="connsiteX3" fmla="*/ 1090007 w 2270308"/>
                        <a:gd name="connsiteY3" fmla="*/ 2962275 h 2962275"/>
                        <a:gd name="connsiteX4" fmla="*/ 71 w 2270308"/>
                        <a:gd name="connsiteY4" fmla="*/ 1123950 h 2962275"/>
                        <a:gd name="connsiteX0" fmla="*/ 9 w 2270149"/>
                        <a:gd name="connsiteY0" fmla="*/ 1123950 h 2962275"/>
                        <a:gd name="connsiteX1" fmla="*/ 1135072 w 2270149"/>
                        <a:gd name="connsiteY1" fmla="*/ 0 h 2962275"/>
                        <a:gd name="connsiteX2" fmla="*/ 2270135 w 2270149"/>
                        <a:gd name="connsiteY2" fmla="*/ 1123950 h 2962275"/>
                        <a:gd name="connsiteX3" fmla="*/ 1119426 w 2270149"/>
                        <a:gd name="connsiteY3" fmla="*/ 2962275 h 2962275"/>
                        <a:gd name="connsiteX4" fmla="*/ 9 w 2270149"/>
                        <a:gd name="connsiteY4" fmla="*/ 1123950 h 2962275"/>
                        <a:gd name="connsiteX0" fmla="*/ 9 w 2270147"/>
                        <a:gd name="connsiteY0" fmla="*/ 1123950 h 2962275"/>
                        <a:gd name="connsiteX1" fmla="*/ 1135072 w 2270147"/>
                        <a:gd name="connsiteY1" fmla="*/ 0 h 2962275"/>
                        <a:gd name="connsiteX2" fmla="*/ 2270135 w 2270147"/>
                        <a:gd name="connsiteY2" fmla="*/ 1123950 h 2962275"/>
                        <a:gd name="connsiteX3" fmla="*/ 1119426 w 2270147"/>
                        <a:gd name="connsiteY3" fmla="*/ 2962275 h 2962275"/>
                        <a:gd name="connsiteX4" fmla="*/ 9 w 2270147"/>
                        <a:gd name="connsiteY4" fmla="*/ 1123950 h 29622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70147" h="2962275">
                          <a:moveTo>
                            <a:pt x="9" y="1123950"/>
                          </a:moveTo>
                          <a:cubicBezTo>
                            <a:pt x="2617" y="630238"/>
                            <a:pt x="362607" y="0"/>
                            <a:pt x="1135072" y="0"/>
                          </a:cubicBezTo>
                          <a:cubicBezTo>
                            <a:pt x="1907537" y="0"/>
                            <a:pt x="2272743" y="630238"/>
                            <a:pt x="2270135" y="1123950"/>
                          </a:cubicBezTo>
                          <a:cubicBezTo>
                            <a:pt x="2267527" y="1617662"/>
                            <a:pt x="1622479" y="2695575"/>
                            <a:pt x="1119426" y="2962275"/>
                          </a:cubicBezTo>
                          <a:cubicBezTo>
                            <a:pt x="577368" y="2688809"/>
                            <a:pt x="-2599" y="1617662"/>
                            <a:pt x="9" y="112395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CCCCFF"/>
                        </a:gs>
                        <a:gs pos="100000">
                          <a:srgbClr val="6666FF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7" name="楕円 5">
                      <a:extLst>
                        <a:ext uri="{FF2B5EF4-FFF2-40B4-BE49-F238E27FC236}">
                          <a16:creationId xmlns:a16="http://schemas.microsoft.com/office/drawing/2014/main" id="{566B1EB3-6AF7-4EDE-89E2-E6A577B5BE32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2879940" y="4074183"/>
                      <a:ext cx="796710" cy="878361"/>
                    </a:xfrm>
                    <a:custGeom>
                      <a:avLst/>
                      <a:gdLst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1123950 h 2962275"/>
                        <a:gd name="connsiteX1" fmla="*/ 1135063 w 2270126"/>
                        <a:gd name="connsiteY1" fmla="*/ 0 h 2962275"/>
                        <a:gd name="connsiteX2" fmla="*/ 2270126 w 2270126"/>
                        <a:gd name="connsiteY2" fmla="*/ 1123950 h 2962275"/>
                        <a:gd name="connsiteX3" fmla="*/ 1163638 w 2270126"/>
                        <a:gd name="connsiteY3" fmla="*/ 2962275 h 2962275"/>
                        <a:gd name="connsiteX4" fmla="*/ 0 w 2270126"/>
                        <a:gd name="connsiteY4" fmla="*/ 1123950 h 2962275"/>
                        <a:gd name="connsiteX0" fmla="*/ 0 w 2270126"/>
                        <a:gd name="connsiteY0" fmla="*/ 1123950 h 2962275"/>
                        <a:gd name="connsiteX1" fmla="*/ 1135063 w 2270126"/>
                        <a:gd name="connsiteY1" fmla="*/ 0 h 2962275"/>
                        <a:gd name="connsiteX2" fmla="*/ 2270126 w 2270126"/>
                        <a:gd name="connsiteY2" fmla="*/ 1123950 h 2962275"/>
                        <a:gd name="connsiteX3" fmla="*/ 1163638 w 2270126"/>
                        <a:gd name="connsiteY3" fmla="*/ 2962275 h 2962275"/>
                        <a:gd name="connsiteX4" fmla="*/ 0 w 2270126"/>
                        <a:gd name="connsiteY4" fmla="*/ 1123950 h 2962275"/>
                        <a:gd name="connsiteX0" fmla="*/ 0 w 2270261"/>
                        <a:gd name="connsiteY0" fmla="*/ 1123950 h 2962275"/>
                        <a:gd name="connsiteX1" fmla="*/ 1135063 w 2270261"/>
                        <a:gd name="connsiteY1" fmla="*/ 0 h 2962275"/>
                        <a:gd name="connsiteX2" fmla="*/ 2270126 w 2270261"/>
                        <a:gd name="connsiteY2" fmla="*/ 1123950 h 2962275"/>
                        <a:gd name="connsiteX3" fmla="*/ 1163638 w 2270261"/>
                        <a:gd name="connsiteY3" fmla="*/ 2962275 h 2962275"/>
                        <a:gd name="connsiteX4" fmla="*/ 0 w 2270261"/>
                        <a:gd name="connsiteY4" fmla="*/ 1123950 h 2962275"/>
                        <a:gd name="connsiteX0" fmla="*/ 0 w 2270310"/>
                        <a:gd name="connsiteY0" fmla="*/ 1123950 h 2962275"/>
                        <a:gd name="connsiteX1" fmla="*/ 1135063 w 2270310"/>
                        <a:gd name="connsiteY1" fmla="*/ 0 h 2962275"/>
                        <a:gd name="connsiteX2" fmla="*/ 2270126 w 2270310"/>
                        <a:gd name="connsiteY2" fmla="*/ 1123950 h 2962275"/>
                        <a:gd name="connsiteX3" fmla="*/ 1163638 w 2270310"/>
                        <a:gd name="connsiteY3" fmla="*/ 2962275 h 2962275"/>
                        <a:gd name="connsiteX4" fmla="*/ 0 w 2270310"/>
                        <a:gd name="connsiteY4" fmla="*/ 1123950 h 2962275"/>
                        <a:gd name="connsiteX0" fmla="*/ 71 w 2270308"/>
                        <a:gd name="connsiteY0" fmla="*/ 1123950 h 2962275"/>
                        <a:gd name="connsiteX1" fmla="*/ 1135134 w 2270308"/>
                        <a:gd name="connsiteY1" fmla="*/ 0 h 2962275"/>
                        <a:gd name="connsiteX2" fmla="*/ 2270197 w 2270308"/>
                        <a:gd name="connsiteY2" fmla="*/ 1123950 h 2962275"/>
                        <a:gd name="connsiteX3" fmla="*/ 1090007 w 2270308"/>
                        <a:gd name="connsiteY3" fmla="*/ 2962275 h 2962275"/>
                        <a:gd name="connsiteX4" fmla="*/ 71 w 2270308"/>
                        <a:gd name="connsiteY4" fmla="*/ 1123950 h 2962275"/>
                        <a:gd name="connsiteX0" fmla="*/ 9 w 2270149"/>
                        <a:gd name="connsiteY0" fmla="*/ 1123950 h 2962275"/>
                        <a:gd name="connsiteX1" fmla="*/ 1135072 w 2270149"/>
                        <a:gd name="connsiteY1" fmla="*/ 0 h 2962275"/>
                        <a:gd name="connsiteX2" fmla="*/ 2270135 w 2270149"/>
                        <a:gd name="connsiteY2" fmla="*/ 1123950 h 2962275"/>
                        <a:gd name="connsiteX3" fmla="*/ 1119426 w 2270149"/>
                        <a:gd name="connsiteY3" fmla="*/ 2962275 h 2962275"/>
                        <a:gd name="connsiteX4" fmla="*/ 9 w 2270149"/>
                        <a:gd name="connsiteY4" fmla="*/ 1123950 h 2962275"/>
                        <a:gd name="connsiteX0" fmla="*/ 9 w 2270147"/>
                        <a:gd name="connsiteY0" fmla="*/ 1123950 h 2962275"/>
                        <a:gd name="connsiteX1" fmla="*/ 1135072 w 2270147"/>
                        <a:gd name="connsiteY1" fmla="*/ 0 h 2962275"/>
                        <a:gd name="connsiteX2" fmla="*/ 2270135 w 2270147"/>
                        <a:gd name="connsiteY2" fmla="*/ 1123950 h 2962275"/>
                        <a:gd name="connsiteX3" fmla="*/ 1119426 w 2270147"/>
                        <a:gd name="connsiteY3" fmla="*/ 2962275 h 2962275"/>
                        <a:gd name="connsiteX4" fmla="*/ 9 w 2270147"/>
                        <a:gd name="connsiteY4" fmla="*/ 1123950 h 29622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70147" h="2962275">
                          <a:moveTo>
                            <a:pt x="9" y="1123950"/>
                          </a:moveTo>
                          <a:cubicBezTo>
                            <a:pt x="2617" y="630238"/>
                            <a:pt x="362607" y="0"/>
                            <a:pt x="1135072" y="0"/>
                          </a:cubicBezTo>
                          <a:cubicBezTo>
                            <a:pt x="1907537" y="0"/>
                            <a:pt x="2272743" y="630238"/>
                            <a:pt x="2270135" y="1123950"/>
                          </a:cubicBezTo>
                          <a:cubicBezTo>
                            <a:pt x="2267527" y="1617662"/>
                            <a:pt x="1622479" y="2695575"/>
                            <a:pt x="1119426" y="2962275"/>
                          </a:cubicBezTo>
                          <a:cubicBezTo>
                            <a:pt x="577368" y="2688809"/>
                            <a:pt x="-2599" y="1617662"/>
                            <a:pt x="9" y="112395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CCCCFF"/>
                        </a:gs>
                        <a:gs pos="100000">
                          <a:srgbClr val="6666FF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93" name="楕円 5">
                    <a:extLst>
                      <a:ext uri="{FF2B5EF4-FFF2-40B4-BE49-F238E27FC236}">
                        <a16:creationId xmlns:a16="http://schemas.microsoft.com/office/drawing/2014/main" id="{618BA87D-AD7C-45C2-A55B-75B073E33266}"/>
                      </a:ext>
                    </a:extLst>
                  </p:cNvPr>
                  <p:cNvSpPr/>
                  <p:nvPr/>
                </p:nvSpPr>
                <p:spPr>
                  <a:xfrm>
                    <a:off x="2508465" y="4973689"/>
                    <a:ext cx="796710" cy="878361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147" h="2962275">
                        <a:moveTo>
                          <a:pt x="9" y="1123950"/>
                        </a:moveTo>
                        <a:cubicBezTo>
                          <a:pt x="2617" y="630238"/>
                          <a:pt x="362607" y="0"/>
                          <a:pt x="1135072" y="0"/>
                        </a:cubicBezTo>
                        <a:cubicBezTo>
                          <a:pt x="1907537" y="0"/>
                          <a:pt x="2272743" y="630238"/>
                          <a:pt x="2270135" y="1123950"/>
                        </a:cubicBezTo>
                        <a:cubicBezTo>
                          <a:pt x="2267527" y="1617662"/>
                          <a:pt x="1622479" y="2695575"/>
                          <a:pt x="1119426" y="2962275"/>
                        </a:cubicBezTo>
                        <a:cubicBezTo>
                          <a:pt x="577368" y="2688809"/>
                          <a:pt x="-2599" y="1617662"/>
                          <a:pt x="9" y="112395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CCCCFF"/>
                      </a:gs>
                      <a:gs pos="100000">
                        <a:srgbClr val="6666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4" name="楕円 193">
                    <a:extLst>
                      <a:ext uri="{FF2B5EF4-FFF2-40B4-BE49-F238E27FC236}">
                        <a16:creationId xmlns:a16="http://schemas.microsoft.com/office/drawing/2014/main" id="{9BE56B2E-3FD7-473D-B1E9-2935B2ADB902}"/>
                      </a:ext>
                    </a:extLst>
                  </p:cNvPr>
                  <p:cNvSpPr/>
                  <p:nvPr/>
                </p:nvSpPr>
                <p:spPr>
                  <a:xfrm>
                    <a:off x="2884855" y="4860848"/>
                    <a:ext cx="112841" cy="112841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CCFF"/>
                      </a:gs>
                      <a:gs pos="100000">
                        <a:srgbClr val="6666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5" name="楕円 194">
                    <a:extLst>
                      <a:ext uri="{FF2B5EF4-FFF2-40B4-BE49-F238E27FC236}">
                        <a16:creationId xmlns:a16="http://schemas.microsoft.com/office/drawing/2014/main" id="{9D7782D9-1048-458B-9380-75669336084C}"/>
                      </a:ext>
                    </a:extLst>
                  </p:cNvPr>
                  <p:cNvSpPr/>
                  <p:nvPr/>
                </p:nvSpPr>
                <p:spPr>
                  <a:xfrm>
                    <a:off x="2792342" y="4880503"/>
                    <a:ext cx="158222" cy="15822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CCFF"/>
                      </a:gs>
                      <a:gs pos="100000">
                        <a:srgbClr val="6666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8" name="グループ化 137">
                  <a:extLst>
                    <a:ext uri="{FF2B5EF4-FFF2-40B4-BE49-F238E27FC236}">
                      <a16:creationId xmlns:a16="http://schemas.microsoft.com/office/drawing/2014/main" id="{311CA22B-1377-41F8-9948-3F04828AB845}"/>
                    </a:ext>
                  </a:extLst>
                </p:cNvPr>
                <p:cNvGrpSpPr/>
                <p:nvPr/>
              </p:nvGrpSpPr>
              <p:grpSpPr>
                <a:xfrm>
                  <a:off x="2017884" y="4074183"/>
                  <a:ext cx="1777867" cy="1777867"/>
                  <a:chOff x="2017884" y="4074183"/>
                  <a:chExt cx="1777867" cy="1777867"/>
                </a:xfrm>
              </p:grpSpPr>
              <p:sp>
                <p:nvSpPr>
                  <p:cNvPr id="184" name="楕円 5">
                    <a:extLst>
                      <a:ext uri="{FF2B5EF4-FFF2-40B4-BE49-F238E27FC236}">
                        <a16:creationId xmlns:a16="http://schemas.microsoft.com/office/drawing/2014/main" id="{3E7EE610-8255-461F-AA03-7701B663D2E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08465" y="4074183"/>
                    <a:ext cx="796710" cy="878361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147" h="2962275">
                        <a:moveTo>
                          <a:pt x="9" y="1123950"/>
                        </a:moveTo>
                        <a:cubicBezTo>
                          <a:pt x="2617" y="630238"/>
                          <a:pt x="362607" y="0"/>
                          <a:pt x="1135072" y="0"/>
                        </a:cubicBezTo>
                        <a:cubicBezTo>
                          <a:pt x="1907537" y="0"/>
                          <a:pt x="2272743" y="630238"/>
                          <a:pt x="2270135" y="1123950"/>
                        </a:cubicBezTo>
                        <a:cubicBezTo>
                          <a:pt x="2267527" y="1617662"/>
                          <a:pt x="1622479" y="2695575"/>
                          <a:pt x="1119426" y="2962275"/>
                        </a:cubicBezTo>
                        <a:cubicBezTo>
                          <a:pt x="577368" y="2688809"/>
                          <a:pt x="-2599" y="1617662"/>
                          <a:pt x="9" y="112395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CCECFF"/>
                      </a:gs>
                      <a:gs pos="100000">
                        <a:srgbClr val="6699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85" name="グループ化 184">
                    <a:extLst>
                      <a:ext uri="{FF2B5EF4-FFF2-40B4-BE49-F238E27FC236}">
                        <a16:creationId xmlns:a16="http://schemas.microsoft.com/office/drawing/2014/main" id="{3C23D77D-8C8A-43CC-B8A9-75DBD5FDC842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2508463" y="4074184"/>
                    <a:ext cx="796710" cy="1777867"/>
                    <a:chOff x="2879940" y="4074183"/>
                    <a:chExt cx="796710" cy="1777867"/>
                  </a:xfrm>
                </p:grpSpPr>
                <p:sp>
                  <p:nvSpPr>
                    <p:cNvPr id="189" name="楕円 5">
                      <a:extLst>
                        <a:ext uri="{FF2B5EF4-FFF2-40B4-BE49-F238E27FC236}">
                          <a16:creationId xmlns:a16="http://schemas.microsoft.com/office/drawing/2014/main" id="{97A83187-CEE3-4AC3-8BD5-2DC64018F45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79940" y="4973689"/>
                      <a:ext cx="796710" cy="878361"/>
                    </a:xfrm>
                    <a:custGeom>
                      <a:avLst/>
                      <a:gdLst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1123950 h 2962275"/>
                        <a:gd name="connsiteX1" fmla="*/ 1135063 w 2270126"/>
                        <a:gd name="connsiteY1" fmla="*/ 0 h 2962275"/>
                        <a:gd name="connsiteX2" fmla="*/ 2270126 w 2270126"/>
                        <a:gd name="connsiteY2" fmla="*/ 1123950 h 2962275"/>
                        <a:gd name="connsiteX3" fmla="*/ 1163638 w 2270126"/>
                        <a:gd name="connsiteY3" fmla="*/ 2962275 h 2962275"/>
                        <a:gd name="connsiteX4" fmla="*/ 0 w 2270126"/>
                        <a:gd name="connsiteY4" fmla="*/ 1123950 h 2962275"/>
                        <a:gd name="connsiteX0" fmla="*/ 0 w 2270126"/>
                        <a:gd name="connsiteY0" fmla="*/ 1123950 h 2962275"/>
                        <a:gd name="connsiteX1" fmla="*/ 1135063 w 2270126"/>
                        <a:gd name="connsiteY1" fmla="*/ 0 h 2962275"/>
                        <a:gd name="connsiteX2" fmla="*/ 2270126 w 2270126"/>
                        <a:gd name="connsiteY2" fmla="*/ 1123950 h 2962275"/>
                        <a:gd name="connsiteX3" fmla="*/ 1163638 w 2270126"/>
                        <a:gd name="connsiteY3" fmla="*/ 2962275 h 2962275"/>
                        <a:gd name="connsiteX4" fmla="*/ 0 w 2270126"/>
                        <a:gd name="connsiteY4" fmla="*/ 1123950 h 2962275"/>
                        <a:gd name="connsiteX0" fmla="*/ 0 w 2270261"/>
                        <a:gd name="connsiteY0" fmla="*/ 1123950 h 2962275"/>
                        <a:gd name="connsiteX1" fmla="*/ 1135063 w 2270261"/>
                        <a:gd name="connsiteY1" fmla="*/ 0 h 2962275"/>
                        <a:gd name="connsiteX2" fmla="*/ 2270126 w 2270261"/>
                        <a:gd name="connsiteY2" fmla="*/ 1123950 h 2962275"/>
                        <a:gd name="connsiteX3" fmla="*/ 1163638 w 2270261"/>
                        <a:gd name="connsiteY3" fmla="*/ 2962275 h 2962275"/>
                        <a:gd name="connsiteX4" fmla="*/ 0 w 2270261"/>
                        <a:gd name="connsiteY4" fmla="*/ 1123950 h 2962275"/>
                        <a:gd name="connsiteX0" fmla="*/ 0 w 2270310"/>
                        <a:gd name="connsiteY0" fmla="*/ 1123950 h 2962275"/>
                        <a:gd name="connsiteX1" fmla="*/ 1135063 w 2270310"/>
                        <a:gd name="connsiteY1" fmla="*/ 0 h 2962275"/>
                        <a:gd name="connsiteX2" fmla="*/ 2270126 w 2270310"/>
                        <a:gd name="connsiteY2" fmla="*/ 1123950 h 2962275"/>
                        <a:gd name="connsiteX3" fmla="*/ 1163638 w 2270310"/>
                        <a:gd name="connsiteY3" fmla="*/ 2962275 h 2962275"/>
                        <a:gd name="connsiteX4" fmla="*/ 0 w 2270310"/>
                        <a:gd name="connsiteY4" fmla="*/ 1123950 h 2962275"/>
                        <a:gd name="connsiteX0" fmla="*/ 71 w 2270308"/>
                        <a:gd name="connsiteY0" fmla="*/ 1123950 h 2962275"/>
                        <a:gd name="connsiteX1" fmla="*/ 1135134 w 2270308"/>
                        <a:gd name="connsiteY1" fmla="*/ 0 h 2962275"/>
                        <a:gd name="connsiteX2" fmla="*/ 2270197 w 2270308"/>
                        <a:gd name="connsiteY2" fmla="*/ 1123950 h 2962275"/>
                        <a:gd name="connsiteX3" fmla="*/ 1090007 w 2270308"/>
                        <a:gd name="connsiteY3" fmla="*/ 2962275 h 2962275"/>
                        <a:gd name="connsiteX4" fmla="*/ 71 w 2270308"/>
                        <a:gd name="connsiteY4" fmla="*/ 1123950 h 2962275"/>
                        <a:gd name="connsiteX0" fmla="*/ 9 w 2270149"/>
                        <a:gd name="connsiteY0" fmla="*/ 1123950 h 2962275"/>
                        <a:gd name="connsiteX1" fmla="*/ 1135072 w 2270149"/>
                        <a:gd name="connsiteY1" fmla="*/ 0 h 2962275"/>
                        <a:gd name="connsiteX2" fmla="*/ 2270135 w 2270149"/>
                        <a:gd name="connsiteY2" fmla="*/ 1123950 h 2962275"/>
                        <a:gd name="connsiteX3" fmla="*/ 1119426 w 2270149"/>
                        <a:gd name="connsiteY3" fmla="*/ 2962275 h 2962275"/>
                        <a:gd name="connsiteX4" fmla="*/ 9 w 2270149"/>
                        <a:gd name="connsiteY4" fmla="*/ 1123950 h 2962275"/>
                        <a:gd name="connsiteX0" fmla="*/ 9 w 2270147"/>
                        <a:gd name="connsiteY0" fmla="*/ 1123950 h 2962275"/>
                        <a:gd name="connsiteX1" fmla="*/ 1135072 w 2270147"/>
                        <a:gd name="connsiteY1" fmla="*/ 0 h 2962275"/>
                        <a:gd name="connsiteX2" fmla="*/ 2270135 w 2270147"/>
                        <a:gd name="connsiteY2" fmla="*/ 1123950 h 2962275"/>
                        <a:gd name="connsiteX3" fmla="*/ 1119426 w 2270147"/>
                        <a:gd name="connsiteY3" fmla="*/ 2962275 h 2962275"/>
                        <a:gd name="connsiteX4" fmla="*/ 9 w 2270147"/>
                        <a:gd name="connsiteY4" fmla="*/ 1123950 h 29622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70147" h="2962275">
                          <a:moveTo>
                            <a:pt x="9" y="1123950"/>
                          </a:moveTo>
                          <a:cubicBezTo>
                            <a:pt x="2617" y="630238"/>
                            <a:pt x="362607" y="0"/>
                            <a:pt x="1135072" y="0"/>
                          </a:cubicBezTo>
                          <a:cubicBezTo>
                            <a:pt x="1907537" y="0"/>
                            <a:pt x="2272743" y="630238"/>
                            <a:pt x="2270135" y="1123950"/>
                          </a:cubicBezTo>
                          <a:cubicBezTo>
                            <a:pt x="2267527" y="1617662"/>
                            <a:pt x="1622479" y="2695575"/>
                            <a:pt x="1119426" y="2962275"/>
                          </a:cubicBezTo>
                          <a:cubicBezTo>
                            <a:pt x="577368" y="2688809"/>
                            <a:pt x="-2599" y="1617662"/>
                            <a:pt x="9" y="112395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CCECFF"/>
                        </a:gs>
                        <a:gs pos="100000">
                          <a:srgbClr val="6699FF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0" name="楕円 5">
                      <a:extLst>
                        <a:ext uri="{FF2B5EF4-FFF2-40B4-BE49-F238E27FC236}">
                          <a16:creationId xmlns:a16="http://schemas.microsoft.com/office/drawing/2014/main" id="{FF0C76F8-C69C-4837-BB8D-05D9F2FD03B7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2879940" y="4074183"/>
                      <a:ext cx="796710" cy="878361"/>
                    </a:xfrm>
                    <a:custGeom>
                      <a:avLst/>
                      <a:gdLst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1123950 h 2962275"/>
                        <a:gd name="connsiteX1" fmla="*/ 1135063 w 2270126"/>
                        <a:gd name="connsiteY1" fmla="*/ 0 h 2962275"/>
                        <a:gd name="connsiteX2" fmla="*/ 2270126 w 2270126"/>
                        <a:gd name="connsiteY2" fmla="*/ 1123950 h 2962275"/>
                        <a:gd name="connsiteX3" fmla="*/ 1163638 w 2270126"/>
                        <a:gd name="connsiteY3" fmla="*/ 2962275 h 2962275"/>
                        <a:gd name="connsiteX4" fmla="*/ 0 w 2270126"/>
                        <a:gd name="connsiteY4" fmla="*/ 1123950 h 2962275"/>
                        <a:gd name="connsiteX0" fmla="*/ 0 w 2270126"/>
                        <a:gd name="connsiteY0" fmla="*/ 1123950 h 2962275"/>
                        <a:gd name="connsiteX1" fmla="*/ 1135063 w 2270126"/>
                        <a:gd name="connsiteY1" fmla="*/ 0 h 2962275"/>
                        <a:gd name="connsiteX2" fmla="*/ 2270126 w 2270126"/>
                        <a:gd name="connsiteY2" fmla="*/ 1123950 h 2962275"/>
                        <a:gd name="connsiteX3" fmla="*/ 1163638 w 2270126"/>
                        <a:gd name="connsiteY3" fmla="*/ 2962275 h 2962275"/>
                        <a:gd name="connsiteX4" fmla="*/ 0 w 2270126"/>
                        <a:gd name="connsiteY4" fmla="*/ 1123950 h 2962275"/>
                        <a:gd name="connsiteX0" fmla="*/ 0 w 2270261"/>
                        <a:gd name="connsiteY0" fmla="*/ 1123950 h 2962275"/>
                        <a:gd name="connsiteX1" fmla="*/ 1135063 w 2270261"/>
                        <a:gd name="connsiteY1" fmla="*/ 0 h 2962275"/>
                        <a:gd name="connsiteX2" fmla="*/ 2270126 w 2270261"/>
                        <a:gd name="connsiteY2" fmla="*/ 1123950 h 2962275"/>
                        <a:gd name="connsiteX3" fmla="*/ 1163638 w 2270261"/>
                        <a:gd name="connsiteY3" fmla="*/ 2962275 h 2962275"/>
                        <a:gd name="connsiteX4" fmla="*/ 0 w 2270261"/>
                        <a:gd name="connsiteY4" fmla="*/ 1123950 h 2962275"/>
                        <a:gd name="connsiteX0" fmla="*/ 0 w 2270310"/>
                        <a:gd name="connsiteY0" fmla="*/ 1123950 h 2962275"/>
                        <a:gd name="connsiteX1" fmla="*/ 1135063 w 2270310"/>
                        <a:gd name="connsiteY1" fmla="*/ 0 h 2962275"/>
                        <a:gd name="connsiteX2" fmla="*/ 2270126 w 2270310"/>
                        <a:gd name="connsiteY2" fmla="*/ 1123950 h 2962275"/>
                        <a:gd name="connsiteX3" fmla="*/ 1163638 w 2270310"/>
                        <a:gd name="connsiteY3" fmla="*/ 2962275 h 2962275"/>
                        <a:gd name="connsiteX4" fmla="*/ 0 w 2270310"/>
                        <a:gd name="connsiteY4" fmla="*/ 1123950 h 2962275"/>
                        <a:gd name="connsiteX0" fmla="*/ 71 w 2270308"/>
                        <a:gd name="connsiteY0" fmla="*/ 1123950 h 2962275"/>
                        <a:gd name="connsiteX1" fmla="*/ 1135134 w 2270308"/>
                        <a:gd name="connsiteY1" fmla="*/ 0 h 2962275"/>
                        <a:gd name="connsiteX2" fmla="*/ 2270197 w 2270308"/>
                        <a:gd name="connsiteY2" fmla="*/ 1123950 h 2962275"/>
                        <a:gd name="connsiteX3" fmla="*/ 1090007 w 2270308"/>
                        <a:gd name="connsiteY3" fmla="*/ 2962275 h 2962275"/>
                        <a:gd name="connsiteX4" fmla="*/ 71 w 2270308"/>
                        <a:gd name="connsiteY4" fmla="*/ 1123950 h 2962275"/>
                        <a:gd name="connsiteX0" fmla="*/ 9 w 2270149"/>
                        <a:gd name="connsiteY0" fmla="*/ 1123950 h 2962275"/>
                        <a:gd name="connsiteX1" fmla="*/ 1135072 w 2270149"/>
                        <a:gd name="connsiteY1" fmla="*/ 0 h 2962275"/>
                        <a:gd name="connsiteX2" fmla="*/ 2270135 w 2270149"/>
                        <a:gd name="connsiteY2" fmla="*/ 1123950 h 2962275"/>
                        <a:gd name="connsiteX3" fmla="*/ 1119426 w 2270149"/>
                        <a:gd name="connsiteY3" fmla="*/ 2962275 h 2962275"/>
                        <a:gd name="connsiteX4" fmla="*/ 9 w 2270149"/>
                        <a:gd name="connsiteY4" fmla="*/ 1123950 h 2962275"/>
                        <a:gd name="connsiteX0" fmla="*/ 9 w 2270147"/>
                        <a:gd name="connsiteY0" fmla="*/ 1123950 h 2962275"/>
                        <a:gd name="connsiteX1" fmla="*/ 1135072 w 2270147"/>
                        <a:gd name="connsiteY1" fmla="*/ 0 h 2962275"/>
                        <a:gd name="connsiteX2" fmla="*/ 2270135 w 2270147"/>
                        <a:gd name="connsiteY2" fmla="*/ 1123950 h 2962275"/>
                        <a:gd name="connsiteX3" fmla="*/ 1119426 w 2270147"/>
                        <a:gd name="connsiteY3" fmla="*/ 2962275 h 2962275"/>
                        <a:gd name="connsiteX4" fmla="*/ 9 w 2270147"/>
                        <a:gd name="connsiteY4" fmla="*/ 1123950 h 29622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70147" h="2962275">
                          <a:moveTo>
                            <a:pt x="9" y="1123950"/>
                          </a:moveTo>
                          <a:cubicBezTo>
                            <a:pt x="2617" y="630238"/>
                            <a:pt x="362607" y="0"/>
                            <a:pt x="1135072" y="0"/>
                          </a:cubicBezTo>
                          <a:cubicBezTo>
                            <a:pt x="1907537" y="0"/>
                            <a:pt x="2272743" y="630238"/>
                            <a:pt x="2270135" y="1123950"/>
                          </a:cubicBezTo>
                          <a:cubicBezTo>
                            <a:pt x="2267527" y="1617662"/>
                            <a:pt x="1622479" y="2695575"/>
                            <a:pt x="1119426" y="2962275"/>
                          </a:cubicBezTo>
                          <a:cubicBezTo>
                            <a:pt x="577368" y="2688809"/>
                            <a:pt x="-2599" y="1617662"/>
                            <a:pt x="9" y="112395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CCECFF"/>
                        </a:gs>
                        <a:gs pos="100000">
                          <a:srgbClr val="6699FF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86" name="楕円 5">
                    <a:extLst>
                      <a:ext uri="{FF2B5EF4-FFF2-40B4-BE49-F238E27FC236}">
                        <a16:creationId xmlns:a16="http://schemas.microsoft.com/office/drawing/2014/main" id="{06BF7C82-33AF-4430-AC40-8F704D7E6470}"/>
                      </a:ext>
                    </a:extLst>
                  </p:cNvPr>
                  <p:cNvSpPr/>
                  <p:nvPr/>
                </p:nvSpPr>
                <p:spPr>
                  <a:xfrm>
                    <a:off x="2508465" y="4973689"/>
                    <a:ext cx="796710" cy="878361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147" h="2962275">
                        <a:moveTo>
                          <a:pt x="9" y="1123950"/>
                        </a:moveTo>
                        <a:cubicBezTo>
                          <a:pt x="2617" y="630238"/>
                          <a:pt x="362607" y="0"/>
                          <a:pt x="1135072" y="0"/>
                        </a:cubicBezTo>
                        <a:cubicBezTo>
                          <a:pt x="1907537" y="0"/>
                          <a:pt x="2272743" y="630238"/>
                          <a:pt x="2270135" y="1123950"/>
                        </a:cubicBezTo>
                        <a:cubicBezTo>
                          <a:pt x="2267527" y="1617662"/>
                          <a:pt x="1622479" y="2695575"/>
                          <a:pt x="1119426" y="2962275"/>
                        </a:cubicBezTo>
                        <a:cubicBezTo>
                          <a:pt x="577368" y="2688809"/>
                          <a:pt x="-2599" y="1617662"/>
                          <a:pt x="9" y="112395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CCECFF"/>
                      </a:gs>
                      <a:gs pos="100000">
                        <a:srgbClr val="6699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7" name="楕円 186">
                    <a:extLst>
                      <a:ext uri="{FF2B5EF4-FFF2-40B4-BE49-F238E27FC236}">
                        <a16:creationId xmlns:a16="http://schemas.microsoft.com/office/drawing/2014/main" id="{54A2BEBB-DF53-4472-98F2-82AEA9B94E9D}"/>
                      </a:ext>
                    </a:extLst>
                  </p:cNvPr>
                  <p:cNvSpPr/>
                  <p:nvPr/>
                </p:nvSpPr>
                <p:spPr>
                  <a:xfrm>
                    <a:off x="2884855" y="4860848"/>
                    <a:ext cx="112841" cy="112841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ECFF"/>
                      </a:gs>
                      <a:gs pos="100000">
                        <a:srgbClr val="6699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8" name="楕円 187">
                    <a:extLst>
                      <a:ext uri="{FF2B5EF4-FFF2-40B4-BE49-F238E27FC236}">
                        <a16:creationId xmlns:a16="http://schemas.microsoft.com/office/drawing/2014/main" id="{BE48153E-305B-4C14-8083-C4503DCB7709}"/>
                      </a:ext>
                    </a:extLst>
                  </p:cNvPr>
                  <p:cNvSpPr/>
                  <p:nvPr/>
                </p:nvSpPr>
                <p:spPr>
                  <a:xfrm>
                    <a:off x="2792342" y="4880503"/>
                    <a:ext cx="158222" cy="15822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ECFF"/>
                      </a:gs>
                      <a:gs pos="100000">
                        <a:srgbClr val="6699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9" name="グループ化 138">
                  <a:extLst>
                    <a:ext uri="{FF2B5EF4-FFF2-40B4-BE49-F238E27FC236}">
                      <a16:creationId xmlns:a16="http://schemas.microsoft.com/office/drawing/2014/main" id="{BAB84A1C-315E-43B3-8698-EA442FE6C579}"/>
                    </a:ext>
                  </a:extLst>
                </p:cNvPr>
                <p:cNvGrpSpPr/>
                <p:nvPr/>
              </p:nvGrpSpPr>
              <p:grpSpPr>
                <a:xfrm>
                  <a:off x="3072789" y="4646914"/>
                  <a:ext cx="1777867" cy="1695880"/>
                  <a:chOff x="2017884" y="4074183"/>
                  <a:chExt cx="1777867" cy="1777867"/>
                </a:xfrm>
              </p:grpSpPr>
              <p:sp>
                <p:nvSpPr>
                  <p:cNvPr id="177" name="楕円 5">
                    <a:extLst>
                      <a:ext uri="{FF2B5EF4-FFF2-40B4-BE49-F238E27FC236}">
                        <a16:creationId xmlns:a16="http://schemas.microsoft.com/office/drawing/2014/main" id="{11CBB739-DBC6-4285-87A0-4F93F437D94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08465" y="4074183"/>
                    <a:ext cx="796710" cy="878361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147" h="2962275">
                        <a:moveTo>
                          <a:pt x="9" y="1123950"/>
                        </a:moveTo>
                        <a:cubicBezTo>
                          <a:pt x="2617" y="630238"/>
                          <a:pt x="362607" y="0"/>
                          <a:pt x="1135072" y="0"/>
                        </a:cubicBezTo>
                        <a:cubicBezTo>
                          <a:pt x="1907537" y="0"/>
                          <a:pt x="2272743" y="630238"/>
                          <a:pt x="2270135" y="1123950"/>
                        </a:cubicBezTo>
                        <a:cubicBezTo>
                          <a:pt x="2267527" y="1617662"/>
                          <a:pt x="1622479" y="2695575"/>
                          <a:pt x="1119426" y="2962275"/>
                        </a:cubicBezTo>
                        <a:cubicBezTo>
                          <a:pt x="577368" y="2688809"/>
                          <a:pt x="-2599" y="1617662"/>
                          <a:pt x="9" y="112395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CCCCFF"/>
                      </a:gs>
                      <a:gs pos="100000">
                        <a:srgbClr val="6666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78" name="グループ化 177">
                    <a:extLst>
                      <a:ext uri="{FF2B5EF4-FFF2-40B4-BE49-F238E27FC236}">
                        <a16:creationId xmlns:a16="http://schemas.microsoft.com/office/drawing/2014/main" id="{60596165-0405-4D92-A731-9B36B1CC1F15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2508463" y="4074184"/>
                    <a:ext cx="796710" cy="1777867"/>
                    <a:chOff x="2879940" y="4074183"/>
                    <a:chExt cx="796710" cy="1777867"/>
                  </a:xfrm>
                </p:grpSpPr>
                <p:sp>
                  <p:nvSpPr>
                    <p:cNvPr id="182" name="楕円 5">
                      <a:extLst>
                        <a:ext uri="{FF2B5EF4-FFF2-40B4-BE49-F238E27FC236}">
                          <a16:creationId xmlns:a16="http://schemas.microsoft.com/office/drawing/2014/main" id="{27C55F21-8E3D-401B-8932-4EDD34080D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79940" y="4973689"/>
                      <a:ext cx="796710" cy="878361"/>
                    </a:xfrm>
                    <a:custGeom>
                      <a:avLst/>
                      <a:gdLst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1123950 h 2962275"/>
                        <a:gd name="connsiteX1" fmla="*/ 1135063 w 2270126"/>
                        <a:gd name="connsiteY1" fmla="*/ 0 h 2962275"/>
                        <a:gd name="connsiteX2" fmla="*/ 2270126 w 2270126"/>
                        <a:gd name="connsiteY2" fmla="*/ 1123950 h 2962275"/>
                        <a:gd name="connsiteX3" fmla="*/ 1163638 w 2270126"/>
                        <a:gd name="connsiteY3" fmla="*/ 2962275 h 2962275"/>
                        <a:gd name="connsiteX4" fmla="*/ 0 w 2270126"/>
                        <a:gd name="connsiteY4" fmla="*/ 1123950 h 2962275"/>
                        <a:gd name="connsiteX0" fmla="*/ 0 w 2270126"/>
                        <a:gd name="connsiteY0" fmla="*/ 1123950 h 2962275"/>
                        <a:gd name="connsiteX1" fmla="*/ 1135063 w 2270126"/>
                        <a:gd name="connsiteY1" fmla="*/ 0 h 2962275"/>
                        <a:gd name="connsiteX2" fmla="*/ 2270126 w 2270126"/>
                        <a:gd name="connsiteY2" fmla="*/ 1123950 h 2962275"/>
                        <a:gd name="connsiteX3" fmla="*/ 1163638 w 2270126"/>
                        <a:gd name="connsiteY3" fmla="*/ 2962275 h 2962275"/>
                        <a:gd name="connsiteX4" fmla="*/ 0 w 2270126"/>
                        <a:gd name="connsiteY4" fmla="*/ 1123950 h 2962275"/>
                        <a:gd name="connsiteX0" fmla="*/ 0 w 2270261"/>
                        <a:gd name="connsiteY0" fmla="*/ 1123950 h 2962275"/>
                        <a:gd name="connsiteX1" fmla="*/ 1135063 w 2270261"/>
                        <a:gd name="connsiteY1" fmla="*/ 0 h 2962275"/>
                        <a:gd name="connsiteX2" fmla="*/ 2270126 w 2270261"/>
                        <a:gd name="connsiteY2" fmla="*/ 1123950 h 2962275"/>
                        <a:gd name="connsiteX3" fmla="*/ 1163638 w 2270261"/>
                        <a:gd name="connsiteY3" fmla="*/ 2962275 h 2962275"/>
                        <a:gd name="connsiteX4" fmla="*/ 0 w 2270261"/>
                        <a:gd name="connsiteY4" fmla="*/ 1123950 h 2962275"/>
                        <a:gd name="connsiteX0" fmla="*/ 0 w 2270310"/>
                        <a:gd name="connsiteY0" fmla="*/ 1123950 h 2962275"/>
                        <a:gd name="connsiteX1" fmla="*/ 1135063 w 2270310"/>
                        <a:gd name="connsiteY1" fmla="*/ 0 h 2962275"/>
                        <a:gd name="connsiteX2" fmla="*/ 2270126 w 2270310"/>
                        <a:gd name="connsiteY2" fmla="*/ 1123950 h 2962275"/>
                        <a:gd name="connsiteX3" fmla="*/ 1163638 w 2270310"/>
                        <a:gd name="connsiteY3" fmla="*/ 2962275 h 2962275"/>
                        <a:gd name="connsiteX4" fmla="*/ 0 w 2270310"/>
                        <a:gd name="connsiteY4" fmla="*/ 1123950 h 2962275"/>
                        <a:gd name="connsiteX0" fmla="*/ 71 w 2270308"/>
                        <a:gd name="connsiteY0" fmla="*/ 1123950 h 2962275"/>
                        <a:gd name="connsiteX1" fmla="*/ 1135134 w 2270308"/>
                        <a:gd name="connsiteY1" fmla="*/ 0 h 2962275"/>
                        <a:gd name="connsiteX2" fmla="*/ 2270197 w 2270308"/>
                        <a:gd name="connsiteY2" fmla="*/ 1123950 h 2962275"/>
                        <a:gd name="connsiteX3" fmla="*/ 1090007 w 2270308"/>
                        <a:gd name="connsiteY3" fmla="*/ 2962275 h 2962275"/>
                        <a:gd name="connsiteX4" fmla="*/ 71 w 2270308"/>
                        <a:gd name="connsiteY4" fmla="*/ 1123950 h 2962275"/>
                        <a:gd name="connsiteX0" fmla="*/ 9 w 2270149"/>
                        <a:gd name="connsiteY0" fmla="*/ 1123950 h 2962275"/>
                        <a:gd name="connsiteX1" fmla="*/ 1135072 w 2270149"/>
                        <a:gd name="connsiteY1" fmla="*/ 0 h 2962275"/>
                        <a:gd name="connsiteX2" fmla="*/ 2270135 w 2270149"/>
                        <a:gd name="connsiteY2" fmla="*/ 1123950 h 2962275"/>
                        <a:gd name="connsiteX3" fmla="*/ 1119426 w 2270149"/>
                        <a:gd name="connsiteY3" fmla="*/ 2962275 h 2962275"/>
                        <a:gd name="connsiteX4" fmla="*/ 9 w 2270149"/>
                        <a:gd name="connsiteY4" fmla="*/ 1123950 h 2962275"/>
                        <a:gd name="connsiteX0" fmla="*/ 9 w 2270147"/>
                        <a:gd name="connsiteY0" fmla="*/ 1123950 h 2962275"/>
                        <a:gd name="connsiteX1" fmla="*/ 1135072 w 2270147"/>
                        <a:gd name="connsiteY1" fmla="*/ 0 h 2962275"/>
                        <a:gd name="connsiteX2" fmla="*/ 2270135 w 2270147"/>
                        <a:gd name="connsiteY2" fmla="*/ 1123950 h 2962275"/>
                        <a:gd name="connsiteX3" fmla="*/ 1119426 w 2270147"/>
                        <a:gd name="connsiteY3" fmla="*/ 2962275 h 2962275"/>
                        <a:gd name="connsiteX4" fmla="*/ 9 w 2270147"/>
                        <a:gd name="connsiteY4" fmla="*/ 1123950 h 29622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70147" h="2962275">
                          <a:moveTo>
                            <a:pt x="9" y="1123950"/>
                          </a:moveTo>
                          <a:cubicBezTo>
                            <a:pt x="2617" y="630238"/>
                            <a:pt x="362607" y="0"/>
                            <a:pt x="1135072" y="0"/>
                          </a:cubicBezTo>
                          <a:cubicBezTo>
                            <a:pt x="1907537" y="0"/>
                            <a:pt x="2272743" y="630238"/>
                            <a:pt x="2270135" y="1123950"/>
                          </a:cubicBezTo>
                          <a:cubicBezTo>
                            <a:pt x="2267527" y="1617662"/>
                            <a:pt x="1622479" y="2695575"/>
                            <a:pt x="1119426" y="2962275"/>
                          </a:cubicBezTo>
                          <a:cubicBezTo>
                            <a:pt x="577368" y="2688809"/>
                            <a:pt x="-2599" y="1617662"/>
                            <a:pt x="9" y="112395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CCCCFF"/>
                        </a:gs>
                        <a:gs pos="100000">
                          <a:srgbClr val="6666FF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3" name="楕円 5">
                      <a:extLst>
                        <a:ext uri="{FF2B5EF4-FFF2-40B4-BE49-F238E27FC236}">
                          <a16:creationId xmlns:a16="http://schemas.microsoft.com/office/drawing/2014/main" id="{4B27ADF5-88A0-4D35-A3D6-6BA351FF096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2879940" y="4074183"/>
                      <a:ext cx="796710" cy="878361"/>
                    </a:xfrm>
                    <a:custGeom>
                      <a:avLst/>
                      <a:gdLst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1123950 h 2962275"/>
                        <a:gd name="connsiteX1" fmla="*/ 1135063 w 2270126"/>
                        <a:gd name="connsiteY1" fmla="*/ 0 h 2962275"/>
                        <a:gd name="connsiteX2" fmla="*/ 2270126 w 2270126"/>
                        <a:gd name="connsiteY2" fmla="*/ 1123950 h 2962275"/>
                        <a:gd name="connsiteX3" fmla="*/ 1163638 w 2270126"/>
                        <a:gd name="connsiteY3" fmla="*/ 2962275 h 2962275"/>
                        <a:gd name="connsiteX4" fmla="*/ 0 w 2270126"/>
                        <a:gd name="connsiteY4" fmla="*/ 1123950 h 2962275"/>
                        <a:gd name="connsiteX0" fmla="*/ 0 w 2270126"/>
                        <a:gd name="connsiteY0" fmla="*/ 1123950 h 2962275"/>
                        <a:gd name="connsiteX1" fmla="*/ 1135063 w 2270126"/>
                        <a:gd name="connsiteY1" fmla="*/ 0 h 2962275"/>
                        <a:gd name="connsiteX2" fmla="*/ 2270126 w 2270126"/>
                        <a:gd name="connsiteY2" fmla="*/ 1123950 h 2962275"/>
                        <a:gd name="connsiteX3" fmla="*/ 1163638 w 2270126"/>
                        <a:gd name="connsiteY3" fmla="*/ 2962275 h 2962275"/>
                        <a:gd name="connsiteX4" fmla="*/ 0 w 2270126"/>
                        <a:gd name="connsiteY4" fmla="*/ 1123950 h 2962275"/>
                        <a:gd name="connsiteX0" fmla="*/ 0 w 2270261"/>
                        <a:gd name="connsiteY0" fmla="*/ 1123950 h 2962275"/>
                        <a:gd name="connsiteX1" fmla="*/ 1135063 w 2270261"/>
                        <a:gd name="connsiteY1" fmla="*/ 0 h 2962275"/>
                        <a:gd name="connsiteX2" fmla="*/ 2270126 w 2270261"/>
                        <a:gd name="connsiteY2" fmla="*/ 1123950 h 2962275"/>
                        <a:gd name="connsiteX3" fmla="*/ 1163638 w 2270261"/>
                        <a:gd name="connsiteY3" fmla="*/ 2962275 h 2962275"/>
                        <a:gd name="connsiteX4" fmla="*/ 0 w 2270261"/>
                        <a:gd name="connsiteY4" fmla="*/ 1123950 h 2962275"/>
                        <a:gd name="connsiteX0" fmla="*/ 0 w 2270310"/>
                        <a:gd name="connsiteY0" fmla="*/ 1123950 h 2962275"/>
                        <a:gd name="connsiteX1" fmla="*/ 1135063 w 2270310"/>
                        <a:gd name="connsiteY1" fmla="*/ 0 h 2962275"/>
                        <a:gd name="connsiteX2" fmla="*/ 2270126 w 2270310"/>
                        <a:gd name="connsiteY2" fmla="*/ 1123950 h 2962275"/>
                        <a:gd name="connsiteX3" fmla="*/ 1163638 w 2270310"/>
                        <a:gd name="connsiteY3" fmla="*/ 2962275 h 2962275"/>
                        <a:gd name="connsiteX4" fmla="*/ 0 w 2270310"/>
                        <a:gd name="connsiteY4" fmla="*/ 1123950 h 2962275"/>
                        <a:gd name="connsiteX0" fmla="*/ 71 w 2270308"/>
                        <a:gd name="connsiteY0" fmla="*/ 1123950 h 2962275"/>
                        <a:gd name="connsiteX1" fmla="*/ 1135134 w 2270308"/>
                        <a:gd name="connsiteY1" fmla="*/ 0 h 2962275"/>
                        <a:gd name="connsiteX2" fmla="*/ 2270197 w 2270308"/>
                        <a:gd name="connsiteY2" fmla="*/ 1123950 h 2962275"/>
                        <a:gd name="connsiteX3" fmla="*/ 1090007 w 2270308"/>
                        <a:gd name="connsiteY3" fmla="*/ 2962275 h 2962275"/>
                        <a:gd name="connsiteX4" fmla="*/ 71 w 2270308"/>
                        <a:gd name="connsiteY4" fmla="*/ 1123950 h 2962275"/>
                        <a:gd name="connsiteX0" fmla="*/ 9 w 2270149"/>
                        <a:gd name="connsiteY0" fmla="*/ 1123950 h 2962275"/>
                        <a:gd name="connsiteX1" fmla="*/ 1135072 w 2270149"/>
                        <a:gd name="connsiteY1" fmla="*/ 0 h 2962275"/>
                        <a:gd name="connsiteX2" fmla="*/ 2270135 w 2270149"/>
                        <a:gd name="connsiteY2" fmla="*/ 1123950 h 2962275"/>
                        <a:gd name="connsiteX3" fmla="*/ 1119426 w 2270149"/>
                        <a:gd name="connsiteY3" fmla="*/ 2962275 h 2962275"/>
                        <a:gd name="connsiteX4" fmla="*/ 9 w 2270149"/>
                        <a:gd name="connsiteY4" fmla="*/ 1123950 h 2962275"/>
                        <a:gd name="connsiteX0" fmla="*/ 9 w 2270147"/>
                        <a:gd name="connsiteY0" fmla="*/ 1123950 h 2962275"/>
                        <a:gd name="connsiteX1" fmla="*/ 1135072 w 2270147"/>
                        <a:gd name="connsiteY1" fmla="*/ 0 h 2962275"/>
                        <a:gd name="connsiteX2" fmla="*/ 2270135 w 2270147"/>
                        <a:gd name="connsiteY2" fmla="*/ 1123950 h 2962275"/>
                        <a:gd name="connsiteX3" fmla="*/ 1119426 w 2270147"/>
                        <a:gd name="connsiteY3" fmla="*/ 2962275 h 2962275"/>
                        <a:gd name="connsiteX4" fmla="*/ 9 w 2270147"/>
                        <a:gd name="connsiteY4" fmla="*/ 1123950 h 29622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70147" h="2962275">
                          <a:moveTo>
                            <a:pt x="9" y="1123950"/>
                          </a:moveTo>
                          <a:cubicBezTo>
                            <a:pt x="2617" y="630238"/>
                            <a:pt x="362607" y="0"/>
                            <a:pt x="1135072" y="0"/>
                          </a:cubicBezTo>
                          <a:cubicBezTo>
                            <a:pt x="1907537" y="0"/>
                            <a:pt x="2272743" y="630238"/>
                            <a:pt x="2270135" y="1123950"/>
                          </a:cubicBezTo>
                          <a:cubicBezTo>
                            <a:pt x="2267527" y="1617662"/>
                            <a:pt x="1622479" y="2695575"/>
                            <a:pt x="1119426" y="2962275"/>
                          </a:cubicBezTo>
                          <a:cubicBezTo>
                            <a:pt x="577368" y="2688809"/>
                            <a:pt x="-2599" y="1617662"/>
                            <a:pt x="9" y="112395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CCCCFF"/>
                        </a:gs>
                        <a:gs pos="100000">
                          <a:srgbClr val="6666FF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79" name="楕円 5">
                    <a:extLst>
                      <a:ext uri="{FF2B5EF4-FFF2-40B4-BE49-F238E27FC236}">
                        <a16:creationId xmlns:a16="http://schemas.microsoft.com/office/drawing/2014/main" id="{A05962FE-E1D6-42A9-B9FA-B732CD9EEFC1}"/>
                      </a:ext>
                    </a:extLst>
                  </p:cNvPr>
                  <p:cNvSpPr/>
                  <p:nvPr/>
                </p:nvSpPr>
                <p:spPr>
                  <a:xfrm>
                    <a:off x="2508465" y="4973689"/>
                    <a:ext cx="796710" cy="878361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147" h="2962275">
                        <a:moveTo>
                          <a:pt x="9" y="1123950"/>
                        </a:moveTo>
                        <a:cubicBezTo>
                          <a:pt x="2617" y="630238"/>
                          <a:pt x="362607" y="0"/>
                          <a:pt x="1135072" y="0"/>
                        </a:cubicBezTo>
                        <a:cubicBezTo>
                          <a:pt x="1907537" y="0"/>
                          <a:pt x="2272743" y="630238"/>
                          <a:pt x="2270135" y="1123950"/>
                        </a:cubicBezTo>
                        <a:cubicBezTo>
                          <a:pt x="2267527" y="1617662"/>
                          <a:pt x="1622479" y="2695575"/>
                          <a:pt x="1119426" y="2962275"/>
                        </a:cubicBezTo>
                        <a:cubicBezTo>
                          <a:pt x="577368" y="2688809"/>
                          <a:pt x="-2599" y="1617662"/>
                          <a:pt x="9" y="112395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CCCCFF"/>
                      </a:gs>
                      <a:gs pos="100000">
                        <a:srgbClr val="6666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0" name="楕円 179">
                    <a:extLst>
                      <a:ext uri="{FF2B5EF4-FFF2-40B4-BE49-F238E27FC236}">
                        <a16:creationId xmlns:a16="http://schemas.microsoft.com/office/drawing/2014/main" id="{68AFA9E4-4FAA-4542-B459-DCA1C7B70333}"/>
                      </a:ext>
                    </a:extLst>
                  </p:cNvPr>
                  <p:cNvSpPr/>
                  <p:nvPr/>
                </p:nvSpPr>
                <p:spPr>
                  <a:xfrm>
                    <a:off x="2884855" y="4860848"/>
                    <a:ext cx="112841" cy="112841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CCFF"/>
                      </a:gs>
                      <a:gs pos="100000">
                        <a:srgbClr val="6666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1" name="楕円 180">
                    <a:extLst>
                      <a:ext uri="{FF2B5EF4-FFF2-40B4-BE49-F238E27FC236}">
                        <a16:creationId xmlns:a16="http://schemas.microsoft.com/office/drawing/2014/main" id="{B114B826-C877-4A2A-98BF-976DD2B8907D}"/>
                      </a:ext>
                    </a:extLst>
                  </p:cNvPr>
                  <p:cNvSpPr/>
                  <p:nvPr/>
                </p:nvSpPr>
                <p:spPr>
                  <a:xfrm>
                    <a:off x="2792342" y="4880503"/>
                    <a:ext cx="158222" cy="15822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CCFF"/>
                      </a:gs>
                      <a:gs pos="100000">
                        <a:srgbClr val="6666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0" name="グループ化 139">
                  <a:extLst>
                    <a:ext uri="{FF2B5EF4-FFF2-40B4-BE49-F238E27FC236}">
                      <a16:creationId xmlns:a16="http://schemas.microsoft.com/office/drawing/2014/main" id="{F4AB2514-4C4E-45AD-8C2F-1AA402B09E5C}"/>
                    </a:ext>
                  </a:extLst>
                </p:cNvPr>
                <p:cNvGrpSpPr/>
                <p:nvPr/>
              </p:nvGrpSpPr>
              <p:grpSpPr>
                <a:xfrm>
                  <a:off x="4122455" y="3900012"/>
                  <a:ext cx="1777867" cy="1777867"/>
                  <a:chOff x="2017884" y="4074183"/>
                  <a:chExt cx="1777867" cy="1777867"/>
                </a:xfrm>
              </p:grpSpPr>
              <p:sp>
                <p:nvSpPr>
                  <p:cNvPr id="170" name="楕円 5">
                    <a:extLst>
                      <a:ext uri="{FF2B5EF4-FFF2-40B4-BE49-F238E27FC236}">
                        <a16:creationId xmlns:a16="http://schemas.microsoft.com/office/drawing/2014/main" id="{1CA011D6-E3B0-48F4-A75C-A56107F0D7B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08465" y="4074183"/>
                    <a:ext cx="796710" cy="878361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147" h="2962275">
                        <a:moveTo>
                          <a:pt x="9" y="1123950"/>
                        </a:moveTo>
                        <a:cubicBezTo>
                          <a:pt x="2617" y="630238"/>
                          <a:pt x="362607" y="0"/>
                          <a:pt x="1135072" y="0"/>
                        </a:cubicBezTo>
                        <a:cubicBezTo>
                          <a:pt x="1907537" y="0"/>
                          <a:pt x="2272743" y="630238"/>
                          <a:pt x="2270135" y="1123950"/>
                        </a:cubicBezTo>
                        <a:cubicBezTo>
                          <a:pt x="2267527" y="1617662"/>
                          <a:pt x="1622479" y="2695575"/>
                          <a:pt x="1119426" y="2962275"/>
                        </a:cubicBezTo>
                        <a:cubicBezTo>
                          <a:pt x="577368" y="2688809"/>
                          <a:pt x="-2599" y="1617662"/>
                          <a:pt x="9" y="112395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CCECFF"/>
                      </a:gs>
                      <a:gs pos="100000">
                        <a:srgbClr val="6699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71" name="グループ化 170">
                    <a:extLst>
                      <a:ext uri="{FF2B5EF4-FFF2-40B4-BE49-F238E27FC236}">
                        <a16:creationId xmlns:a16="http://schemas.microsoft.com/office/drawing/2014/main" id="{1CA81BB0-B09F-402C-93AF-5EBF5AF26245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2508463" y="4074184"/>
                    <a:ext cx="796710" cy="1777867"/>
                    <a:chOff x="2879940" y="4074183"/>
                    <a:chExt cx="796710" cy="1777867"/>
                  </a:xfrm>
                </p:grpSpPr>
                <p:sp>
                  <p:nvSpPr>
                    <p:cNvPr id="175" name="楕円 5">
                      <a:extLst>
                        <a:ext uri="{FF2B5EF4-FFF2-40B4-BE49-F238E27FC236}">
                          <a16:creationId xmlns:a16="http://schemas.microsoft.com/office/drawing/2014/main" id="{F71B51B7-0187-42E8-922D-9B6959C3F25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79940" y="4973689"/>
                      <a:ext cx="796710" cy="878361"/>
                    </a:xfrm>
                    <a:custGeom>
                      <a:avLst/>
                      <a:gdLst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1123950 h 2962275"/>
                        <a:gd name="connsiteX1" fmla="*/ 1135063 w 2270126"/>
                        <a:gd name="connsiteY1" fmla="*/ 0 h 2962275"/>
                        <a:gd name="connsiteX2" fmla="*/ 2270126 w 2270126"/>
                        <a:gd name="connsiteY2" fmla="*/ 1123950 h 2962275"/>
                        <a:gd name="connsiteX3" fmla="*/ 1163638 w 2270126"/>
                        <a:gd name="connsiteY3" fmla="*/ 2962275 h 2962275"/>
                        <a:gd name="connsiteX4" fmla="*/ 0 w 2270126"/>
                        <a:gd name="connsiteY4" fmla="*/ 1123950 h 2962275"/>
                        <a:gd name="connsiteX0" fmla="*/ 0 w 2270126"/>
                        <a:gd name="connsiteY0" fmla="*/ 1123950 h 2962275"/>
                        <a:gd name="connsiteX1" fmla="*/ 1135063 w 2270126"/>
                        <a:gd name="connsiteY1" fmla="*/ 0 h 2962275"/>
                        <a:gd name="connsiteX2" fmla="*/ 2270126 w 2270126"/>
                        <a:gd name="connsiteY2" fmla="*/ 1123950 h 2962275"/>
                        <a:gd name="connsiteX3" fmla="*/ 1163638 w 2270126"/>
                        <a:gd name="connsiteY3" fmla="*/ 2962275 h 2962275"/>
                        <a:gd name="connsiteX4" fmla="*/ 0 w 2270126"/>
                        <a:gd name="connsiteY4" fmla="*/ 1123950 h 2962275"/>
                        <a:gd name="connsiteX0" fmla="*/ 0 w 2270261"/>
                        <a:gd name="connsiteY0" fmla="*/ 1123950 h 2962275"/>
                        <a:gd name="connsiteX1" fmla="*/ 1135063 w 2270261"/>
                        <a:gd name="connsiteY1" fmla="*/ 0 h 2962275"/>
                        <a:gd name="connsiteX2" fmla="*/ 2270126 w 2270261"/>
                        <a:gd name="connsiteY2" fmla="*/ 1123950 h 2962275"/>
                        <a:gd name="connsiteX3" fmla="*/ 1163638 w 2270261"/>
                        <a:gd name="connsiteY3" fmla="*/ 2962275 h 2962275"/>
                        <a:gd name="connsiteX4" fmla="*/ 0 w 2270261"/>
                        <a:gd name="connsiteY4" fmla="*/ 1123950 h 2962275"/>
                        <a:gd name="connsiteX0" fmla="*/ 0 w 2270310"/>
                        <a:gd name="connsiteY0" fmla="*/ 1123950 h 2962275"/>
                        <a:gd name="connsiteX1" fmla="*/ 1135063 w 2270310"/>
                        <a:gd name="connsiteY1" fmla="*/ 0 h 2962275"/>
                        <a:gd name="connsiteX2" fmla="*/ 2270126 w 2270310"/>
                        <a:gd name="connsiteY2" fmla="*/ 1123950 h 2962275"/>
                        <a:gd name="connsiteX3" fmla="*/ 1163638 w 2270310"/>
                        <a:gd name="connsiteY3" fmla="*/ 2962275 h 2962275"/>
                        <a:gd name="connsiteX4" fmla="*/ 0 w 2270310"/>
                        <a:gd name="connsiteY4" fmla="*/ 1123950 h 2962275"/>
                        <a:gd name="connsiteX0" fmla="*/ 71 w 2270308"/>
                        <a:gd name="connsiteY0" fmla="*/ 1123950 h 2962275"/>
                        <a:gd name="connsiteX1" fmla="*/ 1135134 w 2270308"/>
                        <a:gd name="connsiteY1" fmla="*/ 0 h 2962275"/>
                        <a:gd name="connsiteX2" fmla="*/ 2270197 w 2270308"/>
                        <a:gd name="connsiteY2" fmla="*/ 1123950 h 2962275"/>
                        <a:gd name="connsiteX3" fmla="*/ 1090007 w 2270308"/>
                        <a:gd name="connsiteY3" fmla="*/ 2962275 h 2962275"/>
                        <a:gd name="connsiteX4" fmla="*/ 71 w 2270308"/>
                        <a:gd name="connsiteY4" fmla="*/ 1123950 h 2962275"/>
                        <a:gd name="connsiteX0" fmla="*/ 9 w 2270149"/>
                        <a:gd name="connsiteY0" fmla="*/ 1123950 h 2962275"/>
                        <a:gd name="connsiteX1" fmla="*/ 1135072 w 2270149"/>
                        <a:gd name="connsiteY1" fmla="*/ 0 h 2962275"/>
                        <a:gd name="connsiteX2" fmla="*/ 2270135 w 2270149"/>
                        <a:gd name="connsiteY2" fmla="*/ 1123950 h 2962275"/>
                        <a:gd name="connsiteX3" fmla="*/ 1119426 w 2270149"/>
                        <a:gd name="connsiteY3" fmla="*/ 2962275 h 2962275"/>
                        <a:gd name="connsiteX4" fmla="*/ 9 w 2270149"/>
                        <a:gd name="connsiteY4" fmla="*/ 1123950 h 2962275"/>
                        <a:gd name="connsiteX0" fmla="*/ 9 w 2270147"/>
                        <a:gd name="connsiteY0" fmla="*/ 1123950 h 2962275"/>
                        <a:gd name="connsiteX1" fmla="*/ 1135072 w 2270147"/>
                        <a:gd name="connsiteY1" fmla="*/ 0 h 2962275"/>
                        <a:gd name="connsiteX2" fmla="*/ 2270135 w 2270147"/>
                        <a:gd name="connsiteY2" fmla="*/ 1123950 h 2962275"/>
                        <a:gd name="connsiteX3" fmla="*/ 1119426 w 2270147"/>
                        <a:gd name="connsiteY3" fmla="*/ 2962275 h 2962275"/>
                        <a:gd name="connsiteX4" fmla="*/ 9 w 2270147"/>
                        <a:gd name="connsiteY4" fmla="*/ 1123950 h 29622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70147" h="2962275">
                          <a:moveTo>
                            <a:pt x="9" y="1123950"/>
                          </a:moveTo>
                          <a:cubicBezTo>
                            <a:pt x="2617" y="630238"/>
                            <a:pt x="362607" y="0"/>
                            <a:pt x="1135072" y="0"/>
                          </a:cubicBezTo>
                          <a:cubicBezTo>
                            <a:pt x="1907537" y="0"/>
                            <a:pt x="2272743" y="630238"/>
                            <a:pt x="2270135" y="1123950"/>
                          </a:cubicBezTo>
                          <a:cubicBezTo>
                            <a:pt x="2267527" y="1617662"/>
                            <a:pt x="1622479" y="2695575"/>
                            <a:pt x="1119426" y="2962275"/>
                          </a:cubicBezTo>
                          <a:cubicBezTo>
                            <a:pt x="577368" y="2688809"/>
                            <a:pt x="-2599" y="1617662"/>
                            <a:pt x="9" y="112395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CCECFF"/>
                        </a:gs>
                        <a:gs pos="100000">
                          <a:srgbClr val="6699FF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6" name="楕円 5">
                      <a:extLst>
                        <a:ext uri="{FF2B5EF4-FFF2-40B4-BE49-F238E27FC236}">
                          <a16:creationId xmlns:a16="http://schemas.microsoft.com/office/drawing/2014/main" id="{47802489-66FC-453D-805E-7B785F1DB604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2879940" y="4074183"/>
                      <a:ext cx="796710" cy="878361"/>
                    </a:xfrm>
                    <a:custGeom>
                      <a:avLst/>
                      <a:gdLst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1238250"/>
                        <a:gd name="connsiteX1" fmla="*/ 1135063 w 2270126"/>
                        <a:gd name="connsiteY1" fmla="*/ 0 h 1238250"/>
                        <a:gd name="connsiteX2" fmla="*/ 2270126 w 2270126"/>
                        <a:gd name="connsiteY2" fmla="*/ 619125 h 1238250"/>
                        <a:gd name="connsiteX3" fmla="*/ 1135063 w 2270126"/>
                        <a:gd name="connsiteY3" fmla="*/ 1238250 h 1238250"/>
                        <a:gd name="connsiteX4" fmla="*/ 0 w 2270126"/>
                        <a:gd name="connsiteY4" fmla="*/ 619125 h 12382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619125 h 2457450"/>
                        <a:gd name="connsiteX1" fmla="*/ 1135063 w 2270126"/>
                        <a:gd name="connsiteY1" fmla="*/ 0 h 2457450"/>
                        <a:gd name="connsiteX2" fmla="*/ 2270126 w 2270126"/>
                        <a:gd name="connsiteY2" fmla="*/ 619125 h 2457450"/>
                        <a:gd name="connsiteX3" fmla="*/ 1163638 w 2270126"/>
                        <a:gd name="connsiteY3" fmla="*/ 2457450 h 2457450"/>
                        <a:gd name="connsiteX4" fmla="*/ 0 w 2270126"/>
                        <a:gd name="connsiteY4" fmla="*/ 619125 h 2457450"/>
                        <a:gd name="connsiteX0" fmla="*/ 0 w 2270126"/>
                        <a:gd name="connsiteY0" fmla="*/ 1123950 h 2962275"/>
                        <a:gd name="connsiteX1" fmla="*/ 1135063 w 2270126"/>
                        <a:gd name="connsiteY1" fmla="*/ 0 h 2962275"/>
                        <a:gd name="connsiteX2" fmla="*/ 2270126 w 2270126"/>
                        <a:gd name="connsiteY2" fmla="*/ 1123950 h 2962275"/>
                        <a:gd name="connsiteX3" fmla="*/ 1163638 w 2270126"/>
                        <a:gd name="connsiteY3" fmla="*/ 2962275 h 2962275"/>
                        <a:gd name="connsiteX4" fmla="*/ 0 w 2270126"/>
                        <a:gd name="connsiteY4" fmla="*/ 1123950 h 2962275"/>
                        <a:gd name="connsiteX0" fmla="*/ 0 w 2270126"/>
                        <a:gd name="connsiteY0" fmla="*/ 1123950 h 2962275"/>
                        <a:gd name="connsiteX1" fmla="*/ 1135063 w 2270126"/>
                        <a:gd name="connsiteY1" fmla="*/ 0 h 2962275"/>
                        <a:gd name="connsiteX2" fmla="*/ 2270126 w 2270126"/>
                        <a:gd name="connsiteY2" fmla="*/ 1123950 h 2962275"/>
                        <a:gd name="connsiteX3" fmla="*/ 1163638 w 2270126"/>
                        <a:gd name="connsiteY3" fmla="*/ 2962275 h 2962275"/>
                        <a:gd name="connsiteX4" fmla="*/ 0 w 2270126"/>
                        <a:gd name="connsiteY4" fmla="*/ 1123950 h 2962275"/>
                        <a:gd name="connsiteX0" fmla="*/ 0 w 2270261"/>
                        <a:gd name="connsiteY0" fmla="*/ 1123950 h 2962275"/>
                        <a:gd name="connsiteX1" fmla="*/ 1135063 w 2270261"/>
                        <a:gd name="connsiteY1" fmla="*/ 0 h 2962275"/>
                        <a:gd name="connsiteX2" fmla="*/ 2270126 w 2270261"/>
                        <a:gd name="connsiteY2" fmla="*/ 1123950 h 2962275"/>
                        <a:gd name="connsiteX3" fmla="*/ 1163638 w 2270261"/>
                        <a:gd name="connsiteY3" fmla="*/ 2962275 h 2962275"/>
                        <a:gd name="connsiteX4" fmla="*/ 0 w 2270261"/>
                        <a:gd name="connsiteY4" fmla="*/ 1123950 h 2962275"/>
                        <a:gd name="connsiteX0" fmla="*/ 0 w 2270310"/>
                        <a:gd name="connsiteY0" fmla="*/ 1123950 h 2962275"/>
                        <a:gd name="connsiteX1" fmla="*/ 1135063 w 2270310"/>
                        <a:gd name="connsiteY1" fmla="*/ 0 h 2962275"/>
                        <a:gd name="connsiteX2" fmla="*/ 2270126 w 2270310"/>
                        <a:gd name="connsiteY2" fmla="*/ 1123950 h 2962275"/>
                        <a:gd name="connsiteX3" fmla="*/ 1163638 w 2270310"/>
                        <a:gd name="connsiteY3" fmla="*/ 2962275 h 2962275"/>
                        <a:gd name="connsiteX4" fmla="*/ 0 w 2270310"/>
                        <a:gd name="connsiteY4" fmla="*/ 1123950 h 2962275"/>
                        <a:gd name="connsiteX0" fmla="*/ 71 w 2270308"/>
                        <a:gd name="connsiteY0" fmla="*/ 1123950 h 2962275"/>
                        <a:gd name="connsiteX1" fmla="*/ 1135134 w 2270308"/>
                        <a:gd name="connsiteY1" fmla="*/ 0 h 2962275"/>
                        <a:gd name="connsiteX2" fmla="*/ 2270197 w 2270308"/>
                        <a:gd name="connsiteY2" fmla="*/ 1123950 h 2962275"/>
                        <a:gd name="connsiteX3" fmla="*/ 1090007 w 2270308"/>
                        <a:gd name="connsiteY3" fmla="*/ 2962275 h 2962275"/>
                        <a:gd name="connsiteX4" fmla="*/ 71 w 2270308"/>
                        <a:gd name="connsiteY4" fmla="*/ 1123950 h 2962275"/>
                        <a:gd name="connsiteX0" fmla="*/ 9 w 2270149"/>
                        <a:gd name="connsiteY0" fmla="*/ 1123950 h 2962275"/>
                        <a:gd name="connsiteX1" fmla="*/ 1135072 w 2270149"/>
                        <a:gd name="connsiteY1" fmla="*/ 0 h 2962275"/>
                        <a:gd name="connsiteX2" fmla="*/ 2270135 w 2270149"/>
                        <a:gd name="connsiteY2" fmla="*/ 1123950 h 2962275"/>
                        <a:gd name="connsiteX3" fmla="*/ 1119426 w 2270149"/>
                        <a:gd name="connsiteY3" fmla="*/ 2962275 h 2962275"/>
                        <a:gd name="connsiteX4" fmla="*/ 9 w 2270149"/>
                        <a:gd name="connsiteY4" fmla="*/ 1123950 h 2962275"/>
                        <a:gd name="connsiteX0" fmla="*/ 9 w 2270147"/>
                        <a:gd name="connsiteY0" fmla="*/ 1123950 h 2962275"/>
                        <a:gd name="connsiteX1" fmla="*/ 1135072 w 2270147"/>
                        <a:gd name="connsiteY1" fmla="*/ 0 h 2962275"/>
                        <a:gd name="connsiteX2" fmla="*/ 2270135 w 2270147"/>
                        <a:gd name="connsiteY2" fmla="*/ 1123950 h 2962275"/>
                        <a:gd name="connsiteX3" fmla="*/ 1119426 w 2270147"/>
                        <a:gd name="connsiteY3" fmla="*/ 2962275 h 2962275"/>
                        <a:gd name="connsiteX4" fmla="*/ 9 w 2270147"/>
                        <a:gd name="connsiteY4" fmla="*/ 1123950 h 296227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70147" h="2962275">
                          <a:moveTo>
                            <a:pt x="9" y="1123950"/>
                          </a:moveTo>
                          <a:cubicBezTo>
                            <a:pt x="2617" y="630238"/>
                            <a:pt x="362607" y="0"/>
                            <a:pt x="1135072" y="0"/>
                          </a:cubicBezTo>
                          <a:cubicBezTo>
                            <a:pt x="1907537" y="0"/>
                            <a:pt x="2272743" y="630238"/>
                            <a:pt x="2270135" y="1123950"/>
                          </a:cubicBezTo>
                          <a:cubicBezTo>
                            <a:pt x="2267527" y="1617662"/>
                            <a:pt x="1622479" y="2695575"/>
                            <a:pt x="1119426" y="2962275"/>
                          </a:cubicBezTo>
                          <a:cubicBezTo>
                            <a:pt x="577368" y="2688809"/>
                            <a:pt x="-2599" y="1617662"/>
                            <a:pt x="9" y="1123950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CCECFF"/>
                        </a:gs>
                        <a:gs pos="100000">
                          <a:srgbClr val="6699FF"/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72" name="楕円 5">
                    <a:extLst>
                      <a:ext uri="{FF2B5EF4-FFF2-40B4-BE49-F238E27FC236}">
                        <a16:creationId xmlns:a16="http://schemas.microsoft.com/office/drawing/2014/main" id="{78DEBD50-334D-4A2B-942D-0727DF4712CC}"/>
                      </a:ext>
                    </a:extLst>
                  </p:cNvPr>
                  <p:cNvSpPr/>
                  <p:nvPr/>
                </p:nvSpPr>
                <p:spPr>
                  <a:xfrm>
                    <a:off x="2508465" y="4973689"/>
                    <a:ext cx="796710" cy="878361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147" h="2962275">
                        <a:moveTo>
                          <a:pt x="9" y="1123950"/>
                        </a:moveTo>
                        <a:cubicBezTo>
                          <a:pt x="2617" y="630238"/>
                          <a:pt x="362607" y="0"/>
                          <a:pt x="1135072" y="0"/>
                        </a:cubicBezTo>
                        <a:cubicBezTo>
                          <a:pt x="1907537" y="0"/>
                          <a:pt x="2272743" y="630238"/>
                          <a:pt x="2270135" y="1123950"/>
                        </a:cubicBezTo>
                        <a:cubicBezTo>
                          <a:pt x="2267527" y="1617662"/>
                          <a:pt x="1622479" y="2695575"/>
                          <a:pt x="1119426" y="2962275"/>
                        </a:cubicBezTo>
                        <a:cubicBezTo>
                          <a:pt x="577368" y="2688809"/>
                          <a:pt x="-2599" y="1617662"/>
                          <a:pt x="9" y="112395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CCECFF"/>
                      </a:gs>
                      <a:gs pos="100000">
                        <a:srgbClr val="6699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3" name="楕円 172">
                    <a:extLst>
                      <a:ext uri="{FF2B5EF4-FFF2-40B4-BE49-F238E27FC236}">
                        <a16:creationId xmlns:a16="http://schemas.microsoft.com/office/drawing/2014/main" id="{065ACBA4-8A02-4E1E-A003-DF6EE34210E3}"/>
                      </a:ext>
                    </a:extLst>
                  </p:cNvPr>
                  <p:cNvSpPr/>
                  <p:nvPr/>
                </p:nvSpPr>
                <p:spPr>
                  <a:xfrm>
                    <a:off x="2884855" y="4860848"/>
                    <a:ext cx="112841" cy="112841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ECFF"/>
                      </a:gs>
                      <a:gs pos="100000">
                        <a:srgbClr val="6699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" name="楕円 173">
                    <a:extLst>
                      <a:ext uri="{FF2B5EF4-FFF2-40B4-BE49-F238E27FC236}">
                        <a16:creationId xmlns:a16="http://schemas.microsoft.com/office/drawing/2014/main" id="{D1637759-0E08-4695-AC83-2D7E103CA6EF}"/>
                      </a:ext>
                    </a:extLst>
                  </p:cNvPr>
                  <p:cNvSpPr/>
                  <p:nvPr/>
                </p:nvSpPr>
                <p:spPr>
                  <a:xfrm>
                    <a:off x="2792342" y="4880503"/>
                    <a:ext cx="158222" cy="15822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ECFF"/>
                      </a:gs>
                      <a:gs pos="100000">
                        <a:srgbClr val="6699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1" name="グループ化 140">
                  <a:extLst>
                    <a:ext uri="{FF2B5EF4-FFF2-40B4-BE49-F238E27FC236}">
                      <a16:creationId xmlns:a16="http://schemas.microsoft.com/office/drawing/2014/main" id="{FBC048A1-BA4B-4C7D-BCF0-DD3758120832}"/>
                    </a:ext>
                  </a:extLst>
                </p:cNvPr>
                <p:cNvGrpSpPr/>
                <p:nvPr/>
              </p:nvGrpSpPr>
              <p:grpSpPr>
                <a:xfrm>
                  <a:off x="3377308" y="4121310"/>
                  <a:ext cx="1074035" cy="709894"/>
                  <a:chOff x="4187564" y="5959521"/>
                  <a:chExt cx="1339232" cy="894030"/>
                </a:xfrm>
              </p:grpSpPr>
              <p:sp>
                <p:nvSpPr>
                  <p:cNvPr id="142" name="楕円 141">
                    <a:extLst>
                      <a:ext uri="{FF2B5EF4-FFF2-40B4-BE49-F238E27FC236}">
                        <a16:creationId xmlns:a16="http://schemas.microsoft.com/office/drawing/2014/main" id="{B0719643-836C-4AB5-AC90-5B2291E2FF58}"/>
                      </a:ext>
                    </a:extLst>
                  </p:cNvPr>
                  <p:cNvSpPr/>
                  <p:nvPr/>
                </p:nvSpPr>
                <p:spPr>
                  <a:xfrm>
                    <a:off x="4655342" y="5993230"/>
                    <a:ext cx="177127" cy="18374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4">
                          <a:lumMod val="20000"/>
                          <a:lumOff val="80000"/>
                        </a:schemeClr>
                      </a:gs>
                      <a:gs pos="100000">
                        <a:schemeClr val="accent4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" name="楕円 142">
                    <a:extLst>
                      <a:ext uri="{FF2B5EF4-FFF2-40B4-BE49-F238E27FC236}">
                        <a16:creationId xmlns:a16="http://schemas.microsoft.com/office/drawing/2014/main" id="{C4427C60-F3D7-4A75-81A5-B5FE6253278E}"/>
                      </a:ext>
                    </a:extLst>
                  </p:cNvPr>
                  <p:cNvSpPr/>
                  <p:nvPr/>
                </p:nvSpPr>
                <p:spPr>
                  <a:xfrm>
                    <a:off x="4717820" y="6258222"/>
                    <a:ext cx="198973" cy="179634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CCFF"/>
                      </a:gs>
                      <a:gs pos="100000">
                        <a:srgbClr val="6666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4" name="楕円 143">
                    <a:extLst>
                      <a:ext uri="{FF2B5EF4-FFF2-40B4-BE49-F238E27FC236}">
                        <a16:creationId xmlns:a16="http://schemas.microsoft.com/office/drawing/2014/main" id="{9D7BBA53-D63F-4276-B705-430FE64E04D1}"/>
                      </a:ext>
                    </a:extLst>
                  </p:cNvPr>
                  <p:cNvSpPr/>
                  <p:nvPr/>
                </p:nvSpPr>
                <p:spPr>
                  <a:xfrm>
                    <a:off x="4924685" y="6258020"/>
                    <a:ext cx="199966" cy="18374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ECFF"/>
                      </a:gs>
                      <a:gs pos="100000">
                        <a:srgbClr val="6699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5" name="楕円 144">
                    <a:extLst>
                      <a:ext uri="{FF2B5EF4-FFF2-40B4-BE49-F238E27FC236}">
                        <a16:creationId xmlns:a16="http://schemas.microsoft.com/office/drawing/2014/main" id="{9AD439C0-EC2C-4EC0-9310-1B50F9EBF041}"/>
                      </a:ext>
                    </a:extLst>
                  </p:cNvPr>
                  <p:cNvSpPr/>
                  <p:nvPr/>
                </p:nvSpPr>
                <p:spPr>
                  <a:xfrm>
                    <a:off x="5102267" y="6274771"/>
                    <a:ext cx="177127" cy="18374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4">
                          <a:lumMod val="20000"/>
                          <a:lumOff val="80000"/>
                        </a:schemeClr>
                      </a:gs>
                      <a:gs pos="100000">
                        <a:schemeClr val="accent4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" name="楕円 145">
                    <a:extLst>
                      <a:ext uri="{FF2B5EF4-FFF2-40B4-BE49-F238E27FC236}">
                        <a16:creationId xmlns:a16="http://schemas.microsoft.com/office/drawing/2014/main" id="{FA081466-EFA5-466A-9D0A-5A219C33B0AA}"/>
                      </a:ext>
                    </a:extLst>
                  </p:cNvPr>
                  <p:cNvSpPr/>
                  <p:nvPr/>
                </p:nvSpPr>
                <p:spPr>
                  <a:xfrm>
                    <a:off x="4796257" y="6031701"/>
                    <a:ext cx="198973" cy="179634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CCFF"/>
                      </a:gs>
                      <a:gs pos="100000">
                        <a:srgbClr val="6666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7" name="楕円 146">
                    <a:extLst>
                      <a:ext uri="{FF2B5EF4-FFF2-40B4-BE49-F238E27FC236}">
                        <a16:creationId xmlns:a16="http://schemas.microsoft.com/office/drawing/2014/main" id="{7CDCB7AB-44A2-4427-A093-345A371307EF}"/>
                      </a:ext>
                    </a:extLst>
                  </p:cNvPr>
                  <p:cNvSpPr/>
                  <p:nvPr/>
                </p:nvSpPr>
                <p:spPr>
                  <a:xfrm>
                    <a:off x="4633622" y="6112469"/>
                    <a:ext cx="199965" cy="18374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ECFF"/>
                      </a:gs>
                      <a:gs pos="100000">
                        <a:srgbClr val="6699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8" name="楕円 147">
                    <a:extLst>
                      <a:ext uri="{FF2B5EF4-FFF2-40B4-BE49-F238E27FC236}">
                        <a16:creationId xmlns:a16="http://schemas.microsoft.com/office/drawing/2014/main" id="{D913CFE6-4CC6-43E1-8F67-7F0BE797E4CE}"/>
                      </a:ext>
                    </a:extLst>
                  </p:cNvPr>
                  <p:cNvSpPr/>
                  <p:nvPr/>
                </p:nvSpPr>
                <p:spPr>
                  <a:xfrm>
                    <a:off x="5143311" y="6023691"/>
                    <a:ext cx="188914" cy="16601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4">
                          <a:lumMod val="20000"/>
                          <a:lumOff val="80000"/>
                        </a:schemeClr>
                      </a:gs>
                      <a:gs pos="100000">
                        <a:schemeClr val="accent4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" name="楕円 148">
                    <a:extLst>
                      <a:ext uri="{FF2B5EF4-FFF2-40B4-BE49-F238E27FC236}">
                        <a16:creationId xmlns:a16="http://schemas.microsoft.com/office/drawing/2014/main" id="{FC4DA18B-5BED-4417-90F6-C98AAC3CC8DB}"/>
                      </a:ext>
                    </a:extLst>
                  </p:cNvPr>
                  <p:cNvSpPr/>
                  <p:nvPr/>
                </p:nvSpPr>
                <p:spPr>
                  <a:xfrm>
                    <a:off x="4913615" y="6153777"/>
                    <a:ext cx="187546" cy="18374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4">
                          <a:lumMod val="20000"/>
                          <a:lumOff val="80000"/>
                        </a:schemeClr>
                      </a:gs>
                      <a:gs pos="100000">
                        <a:schemeClr val="accent4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楕円 149">
                    <a:extLst>
                      <a:ext uri="{FF2B5EF4-FFF2-40B4-BE49-F238E27FC236}">
                        <a16:creationId xmlns:a16="http://schemas.microsoft.com/office/drawing/2014/main" id="{2E7B599E-F2BA-4212-9D35-D568ED85EF41}"/>
                      </a:ext>
                    </a:extLst>
                  </p:cNvPr>
                  <p:cNvSpPr/>
                  <p:nvPr/>
                </p:nvSpPr>
                <p:spPr>
                  <a:xfrm>
                    <a:off x="4492860" y="6178676"/>
                    <a:ext cx="177127" cy="18374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4">
                          <a:lumMod val="20000"/>
                          <a:lumOff val="80000"/>
                        </a:schemeClr>
                      </a:gs>
                      <a:gs pos="100000">
                        <a:schemeClr val="accent4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" name="楕円 150">
                    <a:extLst>
                      <a:ext uri="{FF2B5EF4-FFF2-40B4-BE49-F238E27FC236}">
                        <a16:creationId xmlns:a16="http://schemas.microsoft.com/office/drawing/2014/main" id="{A55F921C-38C0-4090-85FA-15DEA9DA838F}"/>
                      </a:ext>
                    </a:extLst>
                  </p:cNvPr>
                  <p:cNvSpPr/>
                  <p:nvPr/>
                </p:nvSpPr>
                <p:spPr>
                  <a:xfrm>
                    <a:off x="5326830" y="6106701"/>
                    <a:ext cx="199966" cy="18374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ECFF"/>
                      </a:gs>
                      <a:gs pos="100000">
                        <a:srgbClr val="6699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2" name="楕円 151">
                    <a:extLst>
                      <a:ext uri="{FF2B5EF4-FFF2-40B4-BE49-F238E27FC236}">
                        <a16:creationId xmlns:a16="http://schemas.microsoft.com/office/drawing/2014/main" id="{08E707E2-E37D-4198-8AE0-9A1C91FF6DF4}"/>
                      </a:ext>
                    </a:extLst>
                  </p:cNvPr>
                  <p:cNvSpPr/>
                  <p:nvPr/>
                </p:nvSpPr>
                <p:spPr>
                  <a:xfrm>
                    <a:off x="4505385" y="6352356"/>
                    <a:ext cx="199965" cy="18374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ECFF"/>
                      </a:gs>
                      <a:gs pos="100000">
                        <a:srgbClr val="6699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" name="楕円 152">
                    <a:extLst>
                      <a:ext uri="{FF2B5EF4-FFF2-40B4-BE49-F238E27FC236}">
                        <a16:creationId xmlns:a16="http://schemas.microsoft.com/office/drawing/2014/main" id="{0B86F732-CCE8-49B3-941E-0A77945CED12}"/>
                      </a:ext>
                    </a:extLst>
                  </p:cNvPr>
                  <p:cNvSpPr/>
                  <p:nvPr/>
                </p:nvSpPr>
                <p:spPr>
                  <a:xfrm>
                    <a:off x="5029620" y="6379364"/>
                    <a:ext cx="198973" cy="179634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CCFF"/>
                      </a:gs>
                      <a:gs pos="100000">
                        <a:srgbClr val="6666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" name="楕円 153">
                    <a:extLst>
                      <a:ext uri="{FF2B5EF4-FFF2-40B4-BE49-F238E27FC236}">
                        <a16:creationId xmlns:a16="http://schemas.microsoft.com/office/drawing/2014/main" id="{4FC9FB5F-0F21-450D-AC7E-11D63332C40C}"/>
                      </a:ext>
                    </a:extLst>
                  </p:cNvPr>
                  <p:cNvSpPr/>
                  <p:nvPr/>
                </p:nvSpPr>
                <p:spPr>
                  <a:xfrm>
                    <a:off x="4648620" y="6426989"/>
                    <a:ext cx="198973" cy="179634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CCFF"/>
                      </a:gs>
                      <a:gs pos="100000">
                        <a:srgbClr val="6666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" name="楕円 154">
                    <a:extLst>
                      <a:ext uri="{FF2B5EF4-FFF2-40B4-BE49-F238E27FC236}">
                        <a16:creationId xmlns:a16="http://schemas.microsoft.com/office/drawing/2014/main" id="{5AFB3E1F-A976-4A52-84D7-7D311DF84C8C}"/>
                      </a:ext>
                    </a:extLst>
                  </p:cNvPr>
                  <p:cNvSpPr/>
                  <p:nvPr/>
                </p:nvSpPr>
                <p:spPr>
                  <a:xfrm>
                    <a:off x="4326527" y="6551366"/>
                    <a:ext cx="177127" cy="18374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4">
                          <a:lumMod val="20000"/>
                          <a:lumOff val="80000"/>
                        </a:schemeClr>
                      </a:gs>
                      <a:gs pos="100000">
                        <a:schemeClr val="accent4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" name="楕円 155">
                    <a:extLst>
                      <a:ext uri="{FF2B5EF4-FFF2-40B4-BE49-F238E27FC236}">
                        <a16:creationId xmlns:a16="http://schemas.microsoft.com/office/drawing/2014/main" id="{2A6DB3F7-0FDD-4BCA-85E3-956D9194B64E}"/>
                      </a:ext>
                    </a:extLst>
                  </p:cNvPr>
                  <p:cNvSpPr/>
                  <p:nvPr/>
                </p:nvSpPr>
                <p:spPr>
                  <a:xfrm>
                    <a:off x="4925043" y="5959521"/>
                    <a:ext cx="185748" cy="18374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4">
                          <a:lumMod val="20000"/>
                          <a:lumOff val="80000"/>
                        </a:schemeClr>
                      </a:gs>
                      <a:gs pos="100000">
                        <a:schemeClr val="accent4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" name="楕円 156">
                    <a:extLst>
                      <a:ext uri="{FF2B5EF4-FFF2-40B4-BE49-F238E27FC236}">
                        <a16:creationId xmlns:a16="http://schemas.microsoft.com/office/drawing/2014/main" id="{1CB98AEA-7D91-4710-A045-B1D1BDC69323}"/>
                      </a:ext>
                    </a:extLst>
                  </p:cNvPr>
                  <p:cNvSpPr/>
                  <p:nvPr/>
                </p:nvSpPr>
                <p:spPr>
                  <a:xfrm>
                    <a:off x="4860130" y="6445668"/>
                    <a:ext cx="177127" cy="18374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4">
                          <a:lumMod val="20000"/>
                          <a:lumOff val="80000"/>
                        </a:schemeClr>
                      </a:gs>
                      <a:gs pos="100000">
                        <a:schemeClr val="accent4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" name="楕円 157">
                    <a:extLst>
                      <a:ext uri="{FF2B5EF4-FFF2-40B4-BE49-F238E27FC236}">
                        <a16:creationId xmlns:a16="http://schemas.microsoft.com/office/drawing/2014/main" id="{759DBFA7-653F-4F6F-802A-5234C97FB9AE}"/>
                      </a:ext>
                    </a:extLst>
                  </p:cNvPr>
                  <p:cNvSpPr/>
                  <p:nvPr/>
                </p:nvSpPr>
                <p:spPr>
                  <a:xfrm>
                    <a:off x="5193505" y="6355181"/>
                    <a:ext cx="177127" cy="18374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4">
                          <a:lumMod val="20000"/>
                          <a:lumOff val="80000"/>
                        </a:schemeClr>
                      </a:gs>
                      <a:gs pos="100000">
                        <a:schemeClr val="accent4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" name="楕円 158">
                    <a:extLst>
                      <a:ext uri="{FF2B5EF4-FFF2-40B4-BE49-F238E27FC236}">
                        <a16:creationId xmlns:a16="http://schemas.microsoft.com/office/drawing/2014/main" id="{0A6B6C04-FA81-4F5B-A085-B4C26BB8FBB7}"/>
                      </a:ext>
                    </a:extLst>
                  </p:cNvPr>
                  <p:cNvSpPr/>
                  <p:nvPr/>
                </p:nvSpPr>
                <p:spPr>
                  <a:xfrm>
                    <a:off x="4507147" y="6002464"/>
                    <a:ext cx="177127" cy="18374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4">
                          <a:lumMod val="20000"/>
                          <a:lumOff val="80000"/>
                        </a:schemeClr>
                      </a:gs>
                      <a:gs pos="100000">
                        <a:schemeClr val="accent4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" name="楕円 159">
                    <a:extLst>
                      <a:ext uri="{FF2B5EF4-FFF2-40B4-BE49-F238E27FC236}">
                        <a16:creationId xmlns:a16="http://schemas.microsoft.com/office/drawing/2014/main" id="{D95C1605-9A46-48C7-9773-61AE6520DC5F}"/>
                      </a:ext>
                    </a:extLst>
                  </p:cNvPr>
                  <p:cNvSpPr/>
                  <p:nvPr/>
                </p:nvSpPr>
                <p:spPr>
                  <a:xfrm>
                    <a:off x="4187564" y="6232823"/>
                    <a:ext cx="177127" cy="18374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4">
                          <a:lumMod val="20000"/>
                          <a:lumOff val="80000"/>
                        </a:schemeClr>
                      </a:gs>
                      <a:gs pos="100000">
                        <a:schemeClr val="accent4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" name="楕円 160">
                    <a:extLst>
                      <a:ext uri="{FF2B5EF4-FFF2-40B4-BE49-F238E27FC236}">
                        <a16:creationId xmlns:a16="http://schemas.microsoft.com/office/drawing/2014/main" id="{0EB9AF2A-7F77-41A5-A08B-3EA0F2DDC8EF}"/>
                      </a:ext>
                    </a:extLst>
                  </p:cNvPr>
                  <p:cNvSpPr/>
                  <p:nvPr/>
                </p:nvSpPr>
                <p:spPr>
                  <a:xfrm>
                    <a:off x="4310328" y="6122883"/>
                    <a:ext cx="199966" cy="18374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ECFF"/>
                      </a:gs>
                      <a:gs pos="100000">
                        <a:srgbClr val="6699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" name="楕円 161">
                    <a:extLst>
                      <a:ext uri="{FF2B5EF4-FFF2-40B4-BE49-F238E27FC236}">
                        <a16:creationId xmlns:a16="http://schemas.microsoft.com/office/drawing/2014/main" id="{BB3EBB2E-89D9-4B6D-9F20-96F7AD6FFA7A}"/>
                      </a:ext>
                    </a:extLst>
                  </p:cNvPr>
                  <p:cNvSpPr/>
                  <p:nvPr/>
                </p:nvSpPr>
                <p:spPr>
                  <a:xfrm>
                    <a:off x="4215684" y="6421233"/>
                    <a:ext cx="198973" cy="17963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CCFF"/>
                      </a:gs>
                      <a:gs pos="100000">
                        <a:srgbClr val="6666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" name="楕円 162">
                    <a:extLst>
                      <a:ext uri="{FF2B5EF4-FFF2-40B4-BE49-F238E27FC236}">
                        <a16:creationId xmlns:a16="http://schemas.microsoft.com/office/drawing/2014/main" id="{503FBC7C-ED1B-454E-9D9D-197AD296F857}"/>
                      </a:ext>
                    </a:extLst>
                  </p:cNvPr>
                  <p:cNvSpPr/>
                  <p:nvPr/>
                </p:nvSpPr>
                <p:spPr>
                  <a:xfrm>
                    <a:off x="4417018" y="6272429"/>
                    <a:ext cx="198973" cy="179634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CCFF"/>
                      </a:gs>
                      <a:gs pos="100000">
                        <a:srgbClr val="6666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4" name="楕円 163">
                    <a:extLst>
                      <a:ext uri="{FF2B5EF4-FFF2-40B4-BE49-F238E27FC236}">
                        <a16:creationId xmlns:a16="http://schemas.microsoft.com/office/drawing/2014/main" id="{47FEB408-E262-4FE9-994A-92D404F41F8F}"/>
                      </a:ext>
                    </a:extLst>
                  </p:cNvPr>
                  <p:cNvSpPr/>
                  <p:nvPr/>
                </p:nvSpPr>
                <p:spPr>
                  <a:xfrm>
                    <a:off x="4543146" y="6669808"/>
                    <a:ext cx="177127" cy="18374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4">
                          <a:lumMod val="20000"/>
                          <a:lumOff val="80000"/>
                        </a:schemeClr>
                      </a:gs>
                      <a:gs pos="100000">
                        <a:schemeClr val="accent4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" name="楕円 164">
                    <a:extLst>
                      <a:ext uri="{FF2B5EF4-FFF2-40B4-BE49-F238E27FC236}">
                        <a16:creationId xmlns:a16="http://schemas.microsoft.com/office/drawing/2014/main" id="{3F274F6A-6F76-4B80-B45B-B4CB92BA9B91}"/>
                      </a:ext>
                    </a:extLst>
                  </p:cNvPr>
                  <p:cNvSpPr/>
                  <p:nvPr/>
                </p:nvSpPr>
                <p:spPr>
                  <a:xfrm>
                    <a:off x="4980860" y="6485706"/>
                    <a:ext cx="199965" cy="18374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ECFF"/>
                      </a:gs>
                      <a:gs pos="100000">
                        <a:srgbClr val="6699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" name="楕円 165">
                    <a:extLst>
                      <a:ext uri="{FF2B5EF4-FFF2-40B4-BE49-F238E27FC236}">
                        <a16:creationId xmlns:a16="http://schemas.microsoft.com/office/drawing/2014/main" id="{F3E148F8-C9E8-4EFF-B458-3CAE5F96844E}"/>
                      </a:ext>
                    </a:extLst>
                  </p:cNvPr>
                  <p:cNvSpPr/>
                  <p:nvPr/>
                </p:nvSpPr>
                <p:spPr>
                  <a:xfrm>
                    <a:off x="4459050" y="6555126"/>
                    <a:ext cx="199966" cy="18374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ECFF"/>
                      </a:gs>
                      <a:gs pos="100000">
                        <a:srgbClr val="6699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7" name="楕円 166">
                    <a:extLst>
                      <a:ext uri="{FF2B5EF4-FFF2-40B4-BE49-F238E27FC236}">
                        <a16:creationId xmlns:a16="http://schemas.microsoft.com/office/drawing/2014/main" id="{CE56BBDA-151D-427E-A99B-9D1839B3B0C7}"/>
                      </a:ext>
                    </a:extLst>
                  </p:cNvPr>
                  <p:cNvSpPr/>
                  <p:nvPr/>
                </p:nvSpPr>
                <p:spPr>
                  <a:xfrm>
                    <a:off x="4737833" y="6590802"/>
                    <a:ext cx="198973" cy="179634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CCFF"/>
                      </a:gs>
                      <a:gs pos="100000">
                        <a:srgbClr val="6666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8" name="楕円 167">
                    <a:extLst>
                      <a:ext uri="{FF2B5EF4-FFF2-40B4-BE49-F238E27FC236}">
                        <a16:creationId xmlns:a16="http://schemas.microsoft.com/office/drawing/2014/main" id="{8593E3B7-9264-472C-B010-DDD6C8313328}"/>
                      </a:ext>
                    </a:extLst>
                  </p:cNvPr>
                  <p:cNvSpPr/>
                  <p:nvPr/>
                </p:nvSpPr>
                <p:spPr>
                  <a:xfrm>
                    <a:off x="5312694" y="6264383"/>
                    <a:ext cx="198973" cy="179634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CCFF"/>
                      </a:gs>
                      <a:gs pos="100000">
                        <a:srgbClr val="6666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" name="楕円 168">
                    <a:extLst>
                      <a:ext uri="{FF2B5EF4-FFF2-40B4-BE49-F238E27FC236}">
                        <a16:creationId xmlns:a16="http://schemas.microsoft.com/office/drawing/2014/main" id="{7AE595F1-77A2-47EB-95BE-2B3575AFC28B}"/>
                      </a:ext>
                    </a:extLst>
                  </p:cNvPr>
                  <p:cNvSpPr/>
                  <p:nvPr/>
                </p:nvSpPr>
                <p:spPr>
                  <a:xfrm>
                    <a:off x="5067997" y="6127181"/>
                    <a:ext cx="199966" cy="18374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ECFF"/>
                      </a:gs>
                      <a:gs pos="100000">
                        <a:srgbClr val="6699FF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212" name="グループ化 211">
            <a:extLst>
              <a:ext uri="{FF2B5EF4-FFF2-40B4-BE49-F238E27FC236}">
                <a16:creationId xmlns:a16="http://schemas.microsoft.com/office/drawing/2014/main" id="{59F8A82D-79A7-414B-B13F-31924F7A9BA0}"/>
              </a:ext>
            </a:extLst>
          </p:cNvPr>
          <p:cNvGrpSpPr/>
          <p:nvPr/>
        </p:nvGrpSpPr>
        <p:grpSpPr>
          <a:xfrm>
            <a:off x="6588609" y="4083485"/>
            <a:ext cx="2698588" cy="1900978"/>
            <a:chOff x="4020935" y="3813821"/>
            <a:chExt cx="3696358" cy="2603842"/>
          </a:xfrm>
        </p:grpSpPr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475343F7-8650-4511-816C-3D1C2CD518A5}"/>
                </a:ext>
              </a:extLst>
            </p:cNvPr>
            <p:cNvSpPr/>
            <p:nvPr/>
          </p:nvSpPr>
          <p:spPr>
            <a:xfrm rot="3600000">
              <a:off x="4338674" y="4963118"/>
              <a:ext cx="1136806" cy="1772284"/>
            </a:xfrm>
            <a:custGeom>
              <a:avLst/>
              <a:gdLst>
                <a:gd name="connsiteX0" fmla="*/ 824171 w 1671383"/>
                <a:gd name="connsiteY0" fmla="*/ 2584450 h 2584450"/>
                <a:gd name="connsiteX1" fmla="*/ 781566 w 1671383"/>
                <a:gd name="connsiteY1" fmla="*/ 2514060 h 2584450"/>
                <a:gd name="connsiteX2" fmla="*/ 737388 w 1671383"/>
                <a:gd name="connsiteY2" fmla="*/ 2443652 h 2584450"/>
                <a:gd name="connsiteX3" fmla="*/ 736469 w 1671383"/>
                <a:gd name="connsiteY3" fmla="*/ 2444500 h 2584450"/>
                <a:gd name="connsiteX4" fmla="*/ 688481 w 1671383"/>
                <a:gd name="connsiteY4" fmla="*/ 2478183 h 2584450"/>
                <a:gd name="connsiteX5" fmla="*/ 666571 w 1671383"/>
                <a:gd name="connsiteY5" fmla="*/ 2402181 h 2584450"/>
                <a:gd name="connsiteX6" fmla="*/ 637476 w 1671383"/>
                <a:gd name="connsiteY6" fmla="*/ 2323883 h 2584450"/>
                <a:gd name="connsiteX7" fmla="*/ 580531 w 1671383"/>
                <a:gd name="connsiteY7" fmla="*/ 2370233 h 2584450"/>
                <a:gd name="connsiteX8" fmla="*/ 550285 w 1671383"/>
                <a:gd name="connsiteY8" fmla="*/ 2247110 h 2584450"/>
                <a:gd name="connsiteX9" fmla="*/ 522839 w 1671383"/>
                <a:gd name="connsiteY9" fmla="*/ 2175010 h 2584450"/>
                <a:gd name="connsiteX10" fmla="*/ 459882 w 1671383"/>
                <a:gd name="connsiteY10" fmla="*/ 2224182 h 2584450"/>
                <a:gd name="connsiteX11" fmla="*/ 407163 w 1671383"/>
                <a:gd name="connsiteY11" fmla="*/ 2021647 h 2584450"/>
                <a:gd name="connsiteX12" fmla="*/ 398099 w 1671383"/>
                <a:gd name="connsiteY12" fmla="*/ 1998804 h 2584450"/>
                <a:gd name="connsiteX13" fmla="*/ 321680 w 1671383"/>
                <a:gd name="connsiteY13" fmla="*/ 2049598 h 2584450"/>
                <a:gd name="connsiteX14" fmla="*/ 302914 w 1671383"/>
                <a:gd name="connsiteY14" fmla="*/ 1916442 h 2584450"/>
                <a:gd name="connsiteX15" fmla="*/ 288636 w 1671383"/>
                <a:gd name="connsiteY15" fmla="*/ 1864903 h 2584450"/>
                <a:gd name="connsiteX16" fmla="*/ 219196 w 1671383"/>
                <a:gd name="connsiteY16" fmla="*/ 1902937 h 2584450"/>
                <a:gd name="connsiteX17" fmla="*/ 213259 w 1671383"/>
                <a:gd name="connsiteY17" fmla="*/ 1794095 h 2584450"/>
                <a:gd name="connsiteX18" fmla="*/ 202954 w 1671383"/>
                <a:gd name="connsiteY18" fmla="*/ 1738942 h 2584450"/>
                <a:gd name="connsiteX19" fmla="*/ 117348 w 1671383"/>
                <a:gd name="connsiteY19" fmla="*/ 1777058 h 2584450"/>
                <a:gd name="connsiteX20" fmla="*/ 64803 w 1671383"/>
                <a:gd name="connsiteY20" fmla="*/ 1305376 h 2584450"/>
                <a:gd name="connsiteX21" fmla="*/ 38745 w 1671383"/>
                <a:gd name="connsiteY21" fmla="*/ 1163882 h 2584450"/>
                <a:gd name="connsiteX22" fmla="*/ 26572 w 1671383"/>
                <a:gd name="connsiteY22" fmla="*/ 1124481 h 2584450"/>
                <a:gd name="connsiteX23" fmla="*/ 5 w 1671383"/>
                <a:gd name="connsiteY23" fmla="*/ 944456 h 2584450"/>
                <a:gd name="connsiteX24" fmla="*/ 835689 w 1671383"/>
                <a:gd name="connsiteY24" fmla="*/ 0 h 2584450"/>
                <a:gd name="connsiteX25" fmla="*/ 1671373 w 1671383"/>
                <a:gd name="connsiteY25" fmla="*/ 944456 h 2584450"/>
                <a:gd name="connsiteX26" fmla="*/ 1644401 w 1671383"/>
                <a:gd name="connsiteY26" fmla="*/ 1119896 h 2584450"/>
                <a:gd name="connsiteX27" fmla="*/ 1635352 w 1671383"/>
                <a:gd name="connsiteY27" fmla="*/ 1149142 h 2584450"/>
                <a:gd name="connsiteX28" fmla="*/ 1606581 w 1671383"/>
                <a:gd name="connsiteY28" fmla="*/ 1305375 h 2584450"/>
                <a:gd name="connsiteX29" fmla="*/ 1554034 w 1671383"/>
                <a:gd name="connsiteY29" fmla="*/ 1777057 h 2584450"/>
                <a:gd name="connsiteX30" fmla="*/ 1468429 w 1671383"/>
                <a:gd name="connsiteY30" fmla="*/ 1738941 h 2584450"/>
                <a:gd name="connsiteX31" fmla="*/ 1458123 w 1671383"/>
                <a:gd name="connsiteY31" fmla="*/ 1794094 h 2584450"/>
                <a:gd name="connsiteX32" fmla="*/ 1452187 w 1671383"/>
                <a:gd name="connsiteY32" fmla="*/ 1902936 h 2584450"/>
                <a:gd name="connsiteX33" fmla="*/ 1382747 w 1671383"/>
                <a:gd name="connsiteY33" fmla="*/ 1864902 h 2584450"/>
                <a:gd name="connsiteX34" fmla="*/ 1368469 w 1671383"/>
                <a:gd name="connsiteY34" fmla="*/ 1916441 h 2584450"/>
                <a:gd name="connsiteX35" fmla="*/ 1349703 w 1671383"/>
                <a:gd name="connsiteY35" fmla="*/ 2049597 h 2584450"/>
                <a:gd name="connsiteX36" fmla="*/ 1273284 w 1671383"/>
                <a:gd name="connsiteY36" fmla="*/ 1998803 h 2584450"/>
                <a:gd name="connsiteX37" fmla="*/ 1264220 w 1671383"/>
                <a:gd name="connsiteY37" fmla="*/ 2021646 h 2584450"/>
                <a:gd name="connsiteX38" fmla="*/ 1211501 w 1671383"/>
                <a:gd name="connsiteY38" fmla="*/ 2224181 h 2584450"/>
                <a:gd name="connsiteX39" fmla="*/ 1148543 w 1671383"/>
                <a:gd name="connsiteY39" fmla="*/ 2175009 h 2584450"/>
                <a:gd name="connsiteX40" fmla="*/ 1121098 w 1671383"/>
                <a:gd name="connsiteY40" fmla="*/ 2247109 h 2584450"/>
                <a:gd name="connsiteX41" fmla="*/ 1090852 w 1671383"/>
                <a:gd name="connsiteY41" fmla="*/ 2370232 h 2584450"/>
                <a:gd name="connsiteX42" fmla="*/ 1033907 w 1671383"/>
                <a:gd name="connsiteY42" fmla="*/ 2323882 h 2584450"/>
                <a:gd name="connsiteX43" fmla="*/ 1004812 w 1671383"/>
                <a:gd name="connsiteY43" fmla="*/ 2402180 h 2584450"/>
                <a:gd name="connsiteX44" fmla="*/ 982902 w 1671383"/>
                <a:gd name="connsiteY44" fmla="*/ 2478182 h 2584450"/>
                <a:gd name="connsiteX45" fmla="*/ 934914 w 1671383"/>
                <a:gd name="connsiteY45" fmla="*/ 2444499 h 2584450"/>
                <a:gd name="connsiteX46" fmla="*/ 926868 w 1671383"/>
                <a:gd name="connsiteY46" fmla="*/ 2437072 h 2584450"/>
                <a:gd name="connsiteX47" fmla="*/ 873770 w 1671383"/>
                <a:gd name="connsiteY47" fmla="*/ 2513775 h 2584450"/>
                <a:gd name="connsiteX48" fmla="*/ 824171 w 1671383"/>
                <a:gd name="connsiteY48" fmla="*/ 2584450 h 2584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671383" h="2584450">
                  <a:moveTo>
                    <a:pt x="824171" y="2584450"/>
                  </a:moveTo>
                  <a:cubicBezTo>
                    <a:pt x="811531" y="2562944"/>
                    <a:pt x="797244" y="2539403"/>
                    <a:pt x="781566" y="2514060"/>
                  </a:cubicBezTo>
                  <a:lnTo>
                    <a:pt x="737388" y="2443652"/>
                  </a:lnTo>
                  <a:lnTo>
                    <a:pt x="736469" y="2444500"/>
                  </a:lnTo>
                  <a:cubicBezTo>
                    <a:pt x="720363" y="2457648"/>
                    <a:pt x="704341" y="2468948"/>
                    <a:pt x="688481" y="2478183"/>
                  </a:cubicBezTo>
                  <a:cubicBezTo>
                    <a:pt x="683051" y="2454608"/>
                    <a:pt x="675630" y="2429178"/>
                    <a:pt x="666571" y="2402181"/>
                  </a:cubicBezTo>
                  <a:lnTo>
                    <a:pt x="637476" y="2323883"/>
                  </a:lnTo>
                  <a:lnTo>
                    <a:pt x="580531" y="2370233"/>
                  </a:lnTo>
                  <a:cubicBezTo>
                    <a:pt x="575811" y="2334101"/>
                    <a:pt x="565201" y="2292621"/>
                    <a:pt x="550285" y="2247110"/>
                  </a:cubicBezTo>
                  <a:lnTo>
                    <a:pt x="522839" y="2175010"/>
                  </a:lnTo>
                  <a:lnTo>
                    <a:pt x="459882" y="2224182"/>
                  </a:lnTo>
                  <a:cubicBezTo>
                    <a:pt x="452803" y="2162842"/>
                    <a:pt x="433584" y="2094376"/>
                    <a:pt x="407163" y="2021647"/>
                  </a:cubicBezTo>
                  <a:lnTo>
                    <a:pt x="398099" y="1998804"/>
                  </a:lnTo>
                  <a:lnTo>
                    <a:pt x="321680" y="2049598"/>
                  </a:lnTo>
                  <a:cubicBezTo>
                    <a:pt x="320098" y="2008462"/>
                    <a:pt x="313378" y="1963758"/>
                    <a:pt x="302914" y="1916442"/>
                  </a:cubicBezTo>
                  <a:lnTo>
                    <a:pt x="288636" y="1864903"/>
                  </a:lnTo>
                  <a:lnTo>
                    <a:pt x="219196" y="1902937"/>
                  </a:lnTo>
                  <a:cubicBezTo>
                    <a:pt x="220767" y="1869604"/>
                    <a:pt x="218434" y="1833034"/>
                    <a:pt x="213259" y="1794095"/>
                  </a:cubicBezTo>
                  <a:lnTo>
                    <a:pt x="202954" y="1738942"/>
                  </a:lnTo>
                  <a:lnTo>
                    <a:pt x="117348" y="1777058"/>
                  </a:lnTo>
                  <a:cubicBezTo>
                    <a:pt x="133479" y="1652968"/>
                    <a:pt x="98655" y="1478988"/>
                    <a:pt x="64803" y="1305376"/>
                  </a:cubicBezTo>
                  <a:lnTo>
                    <a:pt x="38745" y="1163882"/>
                  </a:lnTo>
                  <a:lnTo>
                    <a:pt x="26572" y="1124481"/>
                  </a:lnTo>
                  <a:cubicBezTo>
                    <a:pt x="9303" y="1058929"/>
                    <a:pt x="-235" y="998298"/>
                    <a:pt x="5" y="944456"/>
                  </a:cubicBezTo>
                  <a:cubicBezTo>
                    <a:pt x="1925" y="513714"/>
                    <a:pt x="266966" y="0"/>
                    <a:pt x="835689" y="0"/>
                  </a:cubicBezTo>
                  <a:cubicBezTo>
                    <a:pt x="1404413" y="0"/>
                    <a:pt x="1673293" y="529589"/>
                    <a:pt x="1671373" y="944456"/>
                  </a:cubicBezTo>
                  <a:cubicBezTo>
                    <a:pt x="1671133" y="996314"/>
                    <a:pt x="1661518" y="1055446"/>
                    <a:pt x="1644401" y="1119896"/>
                  </a:cubicBezTo>
                  <a:lnTo>
                    <a:pt x="1635352" y="1149142"/>
                  </a:lnTo>
                  <a:lnTo>
                    <a:pt x="1606581" y="1305375"/>
                  </a:lnTo>
                  <a:cubicBezTo>
                    <a:pt x="1572727" y="1478987"/>
                    <a:pt x="1537904" y="1652967"/>
                    <a:pt x="1554034" y="1777057"/>
                  </a:cubicBezTo>
                  <a:lnTo>
                    <a:pt x="1468429" y="1738941"/>
                  </a:lnTo>
                  <a:lnTo>
                    <a:pt x="1458123" y="1794094"/>
                  </a:lnTo>
                  <a:cubicBezTo>
                    <a:pt x="1452949" y="1833033"/>
                    <a:pt x="1450616" y="1869603"/>
                    <a:pt x="1452187" y="1902936"/>
                  </a:cubicBezTo>
                  <a:lnTo>
                    <a:pt x="1382747" y="1864902"/>
                  </a:lnTo>
                  <a:lnTo>
                    <a:pt x="1368469" y="1916441"/>
                  </a:lnTo>
                  <a:cubicBezTo>
                    <a:pt x="1358005" y="1963757"/>
                    <a:pt x="1351285" y="2008461"/>
                    <a:pt x="1349703" y="2049597"/>
                  </a:cubicBezTo>
                  <a:lnTo>
                    <a:pt x="1273284" y="1998803"/>
                  </a:lnTo>
                  <a:lnTo>
                    <a:pt x="1264220" y="2021646"/>
                  </a:lnTo>
                  <a:cubicBezTo>
                    <a:pt x="1237799" y="2094375"/>
                    <a:pt x="1218580" y="2162841"/>
                    <a:pt x="1211501" y="2224181"/>
                  </a:cubicBezTo>
                  <a:lnTo>
                    <a:pt x="1148543" y="2175009"/>
                  </a:lnTo>
                  <a:lnTo>
                    <a:pt x="1121098" y="2247109"/>
                  </a:lnTo>
                  <a:cubicBezTo>
                    <a:pt x="1106182" y="2292620"/>
                    <a:pt x="1095572" y="2334100"/>
                    <a:pt x="1090852" y="2370232"/>
                  </a:cubicBezTo>
                  <a:lnTo>
                    <a:pt x="1033907" y="2323882"/>
                  </a:lnTo>
                  <a:lnTo>
                    <a:pt x="1004812" y="2402180"/>
                  </a:lnTo>
                  <a:cubicBezTo>
                    <a:pt x="995753" y="2429177"/>
                    <a:pt x="988331" y="2454607"/>
                    <a:pt x="982902" y="2478182"/>
                  </a:cubicBezTo>
                  <a:cubicBezTo>
                    <a:pt x="967042" y="2468947"/>
                    <a:pt x="951020" y="2457647"/>
                    <a:pt x="934914" y="2444499"/>
                  </a:cubicBezTo>
                  <a:lnTo>
                    <a:pt x="926868" y="2437072"/>
                  </a:lnTo>
                  <a:lnTo>
                    <a:pt x="873770" y="2513775"/>
                  </a:lnTo>
                  <a:cubicBezTo>
                    <a:pt x="855992" y="2539263"/>
                    <a:pt x="839381" y="2562903"/>
                    <a:pt x="824171" y="258445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CC00"/>
                </a:gs>
                <a:gs pos="100000">
                  <a:srgbClr val="0066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A6B23CE6-F5A5-45B1-A362-0D99BC7D576B}"/>
                </a:ext>
              </a:extLst>
            </p:cNvPr>
            <p:cNvSpPr/>
            <p:nvPr/>
          </p:nvSpPr>
          <p:spPr>
            <a:xfrm rot="18000000" flipH="1">
              <a:off x="6262748" y="4963118"/>
              <a:ext cx="1136806" cy="1772284"/>
            </a:xfrm>
            <a:custGeom>
              <a:avLst/>
              <a:gdLst>
                <a:gd name="connsiteX0" fmla="*/ 824171 w 1671383"/>
                <a:gd name="connsiteY0" fmla="*/ 2584450 h 2584450"/>
                <a:gd name="connsiteX1" fmla="*/ 781566 w 1671383"/>
                <a:gd name="connsiteY1" fmla="*/ 2514060 h 2584450"/>
                <a:gd name="connsiteX2" fmla="*/ 737388 w 1671383"/>
                <a:gd name="connsiteY2" fmla="*/ 2443652 h 2584450"/>
                <a:gd name="connsiteX3" fmla="*/ 736469 w 1671383"/>
                <a:gd name="connsiteY3" fmla="*/ 2444500 h 2584450"/>
                <a:gd name="connsiteX4" fmla="*/ 688481 w 1671383"/>
                <a:gd name="connsiteY4" fmla="*/ 2478183 h 2584450"/>
                <a:gd name="connsiteX5" fmla="*/ 666571 w 1671383"/>
                <a:gd name="connsiteY5" fmla="*/ 2402181 h 2584450"/>
                <a:gd name="connsiteX6" fmla="*/ 637476 w 1671383"/>
                <a:gd name="connsiteY6" fmla="*/ 2323883 h 2584450"/>
                <a:gd name="connsiteX7" fmla="*/ 580531 w 1671383"/>
                <a:gd name="connsiteY7" fmla="*/ 2370233 h 2584450"/>
                <a:gd name="connsiteX8" fmla="*/ 550285 w 1671383"/>
                <a:gd name="connsiteY8" fmla="*/ 2247110 h 2584450"/>
                <a:gd name="connsiteX9" fmla="*/ 522839 w 1671383"/>
                <a:gd name="connsiteY9" fmla="*/ 2175010 h 2584450"/>
                <a:gd name="connsiteX10" fmla="*/ 459882 w 1671383"/>
                <a:gd name="connsiteY10" fmla="*/ 2224182 h 2584450"/>
                <a:gd name="connsiteX11" fmla="*/ 407163 w 1671383"/>
                <a:gd name="connsiteY11" fmla="*/ 2021647 h 2584450"/>
                <a:gd name="connsiteX12" fmla="*/ 398099 w 1671383"/>
                <a:gd name="connsiteY12" fmla="*/ 1998804 h 2584450"/>
                <a:gd name="connsiteX13" fmla="*/ 321680 w 1671383"/>
                <a:gd name="connsiteY13" fmla="*/ 2049598 h 2584450"/>
                <a:gd name="connsiteX14" fmla="*/ 302914 w 1671383"/>
                <a:gd name="connsiteY14" fmla="*/ 1916442 h 2584450"/>
                <a:gd name="connsiteX15" fmla="*/ 288636 w 1671383"/>
                <a:gd name="connsiteY15" fmla="*/ 1864903 h 2584450"/>
                <a:gd name="connsiteX16" fmla="*/ 219196 w 1671383"/>
                <a:gd name="connsiteY16" fmla="*/ 1902937 h 2584450"/>
                <a:gd name="connsiteX17" fmla="*/ 213259 w 1671383"/>
                <a:gd name="connsiteY17" fmla="*/ 1794095 h 2584450"/>
                <a:gd name="connsiteX18" fmla="*/ 202954 w 1671383"/>
                <a:gd name="connsiteY18" fmla="*/ 1738942 h 2584450"/>
                <a:gd name="connsiteX19" fmla="*/ 117348 w 1671383"/>
                <a:gd name="connsiteY19" fmla="*/ 1777058 h 2584450"/>
                <a:gd name="connsiteX20" fmla="*/ 64803 w 1671383"/>
                <a:gd name="connsiteY20" fmla="*/ 1305376 h 2584450"/>
                <a:gd name="connsiteX21" fmla="*/ 38745 w 1671383"/>
                <a:gd name="connsiteY21" fmla="*/ 1163882 h 2584450"/>
                <a:gd name="connsiteX22" fmla="*/ 26572 w 1671383"/>
                <a:gd name="connsiteY22" fmla="*/ 1124481 h 2584450"/>
                <a:gd name="connsiteX23" fmla="*/ 5 w 1671383"/>
                <a:gd name="connsiteY23" fmla="*/ 944456 h 2584450"/>
                <a:gd name="connsiteX24" fmla="*/ 835689 w 1671383"/>
                <a:gd name="connsiteY24" fmla="*/ 0 h 2584450"/>
                <a:gd name="connsiteX25" fmla="*/ 1671373 w 1671383"/>
                <a:gd name="connsiteY25" fmla="*/ 944456 h 2584450"/>
                <a:gd name="connsiteX26" fmla="*/ 1644401 w 1671383"/>
                <a:gd name="connsiteY26" fmla="*/ 1119896 h 2584450"/>
                <a:gd name="connsiteX27" fmla="*/ 1635352 w 1671383"/>
                <a:gd name="connsiteY27" fmla="*/ 1149142 h 2584450"/>
                <a:gd name="connsiteX28" fmla="*/ 1606581 w 1671383"/>
                <a:gd name="connsiteY28" fmla="*/ 1305375 h 2584450"/>
                <a:gd name="connsiteX29" fmla="*/ 1554034 w 1671383"/>
                <a:gd name="connsiteY29" fmla="*/ 1777057 h 2584450"/>
                <a:gd name="connsiteX30" fmla="*/ 1468429 w 1671383"/>
                <a:gd name="connsiteY30" fmla="*/ 1738941 h 2584450"/>
                <a:gd name="connsiteX31" fmla="*/ 1458123 w 1671383"/>
                <a:gd name="connsiteY31" fmla="*/ 1794094 h 2584450"/>
                <a:gd name="connsiteX32" fmla="*/ 1452187 w 1671383"/>
                <a:gd name="connsiteY32" fmla="*/ 1902936 h 2584450"/>
                <a:gd name="connsiteX33" fmla="*/ 1382747 w 1671383"/>
                <a:gd name="connsiteY33" fmla="*/ 1864902 h 2584450"/>
                <a:gd name="connsiteX34" fmla="*/ 1368469 w 1671383"/>
                <a:gd name="connsiteY34" fmla="*/ 1916441 h 2584450"/>
                <a:gd name="connsiteX35" fmla="*/ 1349703 w 1671383"/>
                <a:gd name="connsiteY35" fmla="*/ 2049597 h 2584450"/>
                <a:gd name="connsiteX36" fmla="*/ 1273284 w 1671383"/>
                <a:gd name="connsiteY36" fmla="*/ 1998803 h 2584450"/>
                <a:gd name="connsiteX37" fmla="*/ 1264220 w 1671383"/>
                <a:gd name="connsiteY37" fmla="*/ 2021646 h 2584450"/>
                <a:gd name="connsiteX38" fmla="*/ 1211501 w 1671383"/>
                <a:gd name="connsiteY38" fmla="*/ 2224181 h 2584450"/>
                <a:gd name="connsiteX39" fmla="*/ 1148543 w 1671383"/>
                <a:gd name="connsiteY39" fmla="*/ 2175009 h 2584450"/>
                <a:gd name="connsiteX40" fmla="*/ 1121098 w 1671383"/>
                <a:gd name="connsiteY40" fmla="*/ 2247109 h 2584450"/>
                <a:gd name="connsiteX41" fmla="*/ 1090852 w 1671383"/>
                <a:gd name="connsiteY41" fmla="*/ 2370232 h 2584450"/>
                <a:gd name="connsiteX42" fmla="*/ 1033907 w 1671383"/>
                <a:gd name="connsiteY42" fmla="*/ 2323882 h 2584450"/>
                <a:gd name="connsiteX43" fmla="*/ 1004812 w 1671383"/>
                <a:gd name="connsiteY43" fmla="*/ 2402180 h 2584450"/>
                <a:gd name="connsiteX44" fmla="*/ 982902 w 1671383"/>
                <a:gd name="connsiteY44" fmla="*/ 2478182 h 2584450"/>
                <a:gd name="connsiteX45" fmla="*/ 934914 w 1671383"/>
                <a:gd name="connsiteY45" fmla="*/ 2444499 h 2584450"/>
                <a:gd name="connsiteX46" fmla="*/ 926868 w 1671383"/>
                <a:gd name="connsiteY46" fmla="*/ 2437072 h 2584450"/>
                <a:gd name="connsiteX47" fmla="*/ 873770 w 1671383"/>
                <a:gd name="connsiteY47" fmla="*/ 2513775 h 2584450"/>
                <a:gd name="connsiteX48" fmla="*/ 824171 w 1671383"/>
                <a:gd name="connsiteY48" fmla="*/ 2584450 h 2584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671383" h="2584450">
                  <a:moveTo>
                    <a:pt x="824171" y="2584450"/>
                  </a:moveTo>
                  <a:cubicBezTo>
                    <a:pt x="811531" y="2562944"/>
                    <a:pt x="797244" y="2539403"/>
                    <a:pt x="781566" y="2514060"/>
                  </a:cubicBezTo>
                  <a:lnTo>
                    <a:pt x="737388" y="2443652"/>
                  </a:lnTo>
                  <a:lnTo>
                    <a:pt x="736469" y="2444500"/>
                  </a:lnTo>
                  <a:cubicBezTo>
                    <a:pt x="720363" y="2457648"/>
                    <a:pt x="704341" y="2468948"/>
                    <a:pt x="688481" y="2478183"/>
                  </a:cubicBezTo>
                  <a:cubicBezTo>
                    <a:pt x="683051" y="2454608"/>
                    <a:pt x="675630" y="2429178"/>
                    <a:pt x="666571" y="2402181"/>
                  </a:cubicBezTo>
                  <a:lnTo>
                    <a:pt x="637476" y="2323883"/>
                  </a:lnTo>
                  <a:lnTo>
                    <a:pt x="580531" y="2370233"/>
                  </a:lnTo>
                  <a:cubicBezTo>
                    <a:pt x="575811" y="2334101"/>
                    <a:pt x="565201" y="2292621"/>
                    <a:pt x="550285" y="2247110"/>
                  </a:cubicBezTo>
                  <a:lnTo>
                    <a:pt x="522839" y="2175010"/>
                  </a:lnTo>
                  <a:lnTo>
                    <a:pt x="459882" y="2224182"/>
                  </a:lnTo>
                  <a:cubicBezTo>
                    <a:pt x="452803" y="2162842"/>
                    <a:pt x="433584" y="2094376"/>
                    <a:pt x="407163" y="2021647"/>
                  </a:cubicBezTo>
                  <a:lnTo>
                    <a:pt x="398099" y="1998804"/>
                  </a:lnTo>
                  <a:lnTo>
                    <a:pt x="321680" y="2049598"/>
                  </a:lnTo>
                  <a:cubicBezTo>
                    <a:pt x="320098" y="2008462"/>
                    <a:pt x="313378" y="1963758"/>
                    <a:pt x="302914" y="1916442"/>
                  </a:cubicBezTo>
                  <a:lnTo>
                    <a:pt x="288636" y="1864903"/>
                  </a:lnTo>
                  <a:lnTo>
                    <a:pt x="219196" y="1902937"/>
                  </a:lnTo>
                  <a:cubicBezTo>
                    <a:pt x="220767" y="1869604"/>
                    <a:pt x="218434" y="1833034"/>
                    <a:pt x="213259" y="1794095"/>
                  </a:cubicBezTo>
                  <a:lnTo>
                    <a:pt x="202954" y="1738942"/>
                  </a:lnTo>
                  <a:lnTo>
                    <a:pt x="117348" y="1777058"/>
                  </a:lnTo>
                  <a:cubicBezTo>
                    <a:pt x="133479" y="1652968"/>
                    <a:pt x="98655" y="1478988"/>
                    <a:pt x="64803" y="1305376"/>
                  </a:cubicBezTo>
                  <a:lnTo>
                    <a:pt x="38745" y="1163882"/>
                  </a:lnTo>
                  <a:lnTo>
                    <a:pt x="26572" y="1124481"/>
                  </a:lnTo>
                  <a:cubicBezTo>
                    <a:pt x="9303" y="1058929"/>
                    <a:pt x="-235" y="998298"/>
                    <a:pt x="5" y="944456"/>
                  </a:cubicBezTo>
                  <a:cubicBezTo>
                    <a:pt x="1925" y="513714"/>
                    <a:pt x="266966" y="0"/>
                    <a:pt x="835689" y="0"/>
                  </a:cubicBezTo>
                  <a:cubicBezTo>
                    <a:pt x="1404413" y="0"/>
                    <a:pt x="1673293" y="529589"/>
                    <a:pt x="1671373" y="944456"/>
                  </a:cubicBezTo>
                  <a:cubicBezTo>
                    <a:pt x="1671133" y="996314"/>
                    <a:pt x="1661518" y="1055446"/>
                    <a:pt x="1644401" y="1119896"/>
                  </a:cubicBezTo>
                  <a:lnTo>
                    <a:pt x="1635352" y="1149142"/>
                  </a:lnTo>
                  <a:lnTo>
                    <a:pt x="1606581" y="1305375"/>
                  </a:lnTo>
                  <a:cubicBezTo>
                    <a:pt x="1572727" y="1478987"/>
                    <a:pt x="1537904" y="1652967"/>
                    <a:pt x="1554034" y="1777057"/>
                  </a:cubicBezTo>
                  <a:lnTo>
                    <a:pt x="1468429" y="1738941"/>
                  </a:lnTo>
                  <a:lnTo>
                    <a:pt x="1458123" y="1794094"/>
                  </a:lnTo>
                  <a:cubicBezTo>
                    <a:pt x="1452949" y="1833033"/>
                    <a:pt x="1450616" y="1869603"/>
                    <a:pt x="1452187" y="1902936"/>
                  </a:cubicBezTo>
                  <a:lnTo>
                    <a:pt x="1382747" y="1864902"/>
                  </a:lnTo>
                  <a:lnTo>
                    <a:pt x="1368469" y="1916441"/>
                  </a:lnTo>
                  <a:cubicBezTo>
                    <a:pt x="1358005" y="1963757"/>
                    <a:pt x="1351285" y="2008461"/>
                    <a:pt x="1349703" y="2049597"/>
                  </a:cubicBezTo>
                  <a:lnTo>
                    <a:pt x="1273284" y="1998803"/>
                  </a:lnTo>
                  <a:lnTo>
                    <a:pt x="1264220" y="2021646"/>
                  </a:lnTo>
                  <a:cubicBezTo>
                    <a:pt x="1237799" y="2094375"/>
                    <a:pt x="1218580" y="2162841"/>
                    <a:pt x="1211501" y="2224181"/>
                  </a:cubicBezTo>
                  <a:lnTo>
                    <a:pt x="1148543" y="2175009"/>
                  </a:lnTo>
                  <a:lnTo>
                    <a:pt x="1121098" y="2247109"/>
                  </a:lnTo>
                  <a:cubicBezTo>
                    <a:pt x="1106182" y="2292620"/>
                    <a:pt x="1095572" y="2334100"/>
                    <a:pt x="1090852" y="2370232"/>
                  </a:cubicBezTo>
                  <a:lnTo>
                    <a:pt x="1033907" y="2323882"/>
                  </a:lnTo>
                  <a:lnTo>
                    <a:pt x="1004812" y="2402180"/>
                  </a:lnTo>
                  <a:cubicBezTo>
                    <a:pt x="995753" y="2429177"/>
                    <a:pt x="988331" y="2454607"/>
                    <a:pt x="982902" y="2478182"/>
                  </a:cubicBezTo>
                  <a:cubicBezTo>
                    <a:pt x="967042" y="2468947"/>
                    <a:pt x="951020" y="2457647"/>
                    <a:pt x="934914" y="2444499"/>
                  </a:cubicBezTo>
                  <a:lnTo>
                    <a:pt x="926868" y="2437072"/>
                  </a:lnTo>
                  <a:lnTo>
                    <a:pt x="873770" y="2513775"/>
                  </a:lnTo>
                  <a:cubicBezTo>
                    <a:pt x="855992" y="2539263"/>
                    <a:pt x="839381" y="2562903"/>
                    <a:pt x="824171" y="258445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CC00"/>
                </a:gs>
                <a:gs pos="100000">
                  <a:srgbClr val="0066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5" name="グループ化 214">
              <a:extLst>
                <a:ext uri="{FF2B5EF4-FFF2-40B4-BE49-F238E27FC236}">
                  <a16:creationId xmlns:a16="http://schemas.microsoft.com/office/drawing/2014/main" id="{2D0822F5-2F25-4009-8A5C-670AD1D5789B}"/>
                </a:ext>
              </a:extLst>
            </p:cNvPr>
            <p:cNvGrpSpPr/>
            <p:nvPr/>
          </p:nvGrpSpPr>
          <p:grpSpPr>
            <a:xfrm>
              <a:off x="4645164" y="3813821"/>
              <a:ext cx="2543073" cy="2482795"/>
              <a:chOff x="4645164" y="3813821"/>
              <a:chExt cx="2543073" cy="2482795"/>
            </a:xfrm>
          </p:grpSpPr>
          <p:grpSp>
            <p:nvGrpSpPr>
              <p:cNvPr id="216" name="グループ化 215">
                <a:extLst>
                  <a:ext uri="{FF2B5EF4-FFF2-40B4-BE49-F238E27FC236}">
                    <a16:creationId xmlns:a16="http://schemas.microsoft.com/office/drawing/2014/main" id="{A82CD9AC-8494-4467-A925-027EEA56E8E2}"/>
                  </a:ext>
                </a:extLst>
              </p:cNvPr>
              <p:cNvGrpSpPr/>
              <p:nvPr/>
            </p:nvGrpSpPr>
            <p:grpSpPr>
              <a:xfrm rot="20700000">
                <a:off x="5093279" y="3813821"/>
                <a:ext cx="807124" cy="560788"/>
                <a:chOff x="2707108" y="4824721"/>
                <a:chExt cx="1090093" cy="1135596"/>
              </a:xfrm>
            </p:grpSpPr>
            <p:sp>
              <p:nvSpPr>
                <p:cNvPr id="315" name="楕円 5">
                  <a:extLst>
                    <a:ext uri="{FF2B5EF4-FFF2-40B4-BE49-F238E27FC236}">
                      <a16:creationId xmlns:a16="http://schemas.microsoft.com/office/drawing/2014/main" id="{E140B8ED-DDE7-447F-A5AA-EC4B378FCE66}"/>
                    </a:ext>
                  </a:extLst>
                </p:cNvPr>
                <p:cNvSpPr/>
                <p:nvPr/>
              </p:nvSpPr>
              <p:spPr>
                <a:xfrm rot="5400000">
                  <a:off x="3292872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楕円 5">
                  <a:extLst>
                    <a:ext uri="{FF2B5EF4-FFF2-40B4-BE49-F238E27FC236}">
                      <a16:creationId xmlns:a16="http://schemas.microsoft.com/office/drawing/2014/main" id="{E059BC8F-0936-4A2C-9941-9E9808154E4B}"/>
                    </a:ext>
                  </a:extLst>
                </p:cNvPr>
                <p:cNvSpPr/>
                <p:nvPr/>
              </p:nvSpPr>
              <p:spPr>
                <a:xfrm rot="16200000">
                  <a:off x="2747825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楕円 5">
                  <a:extLst>
                    <a:ext uri="{FF2B5EF4-FFF2-40B4-BE49-F238E27FC236}">
                      <a16:creationId xmlns:a16="http://schemas.microsoft.com/office/drawing/2014/main" id="{3C519926-892E-4212-97BB-39EEB0D11E48}"/>
                    </a:ext>
                  </a:extLst>
                </p:cNvPr>
                <p:cNvSpPr/>
                <p:nvPr/>
              </p:nvSpPr>
              <p:spPr>
                <a:xfrm>
                  <a:off x="2963387" y="482472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楕円 5">
                  <a:extLst>
                    <a:ext uri="{FF2B5EF4-FFF2-40B4-BE49-F238E27FC236}">
                      <a16:creationId xmlns:a16="http://schemas.microsoft.com/office/drawing/2014/main" id="{39BF9F4C-7D1A-4F52-85E9-C7C5E164B5DE}"/>
                    </a:ext>
                  </a:extLst>
                </p:cNvPr>
                <p:cNvSpPr/>
                <p:nvPr/>
              </p:nvSpPr>
              <p:spPr>
                <a:xfrm rot="10800000">
                  <a:off x="2963387" y="541527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楕円 318">
                  <a:extLst>
                    <a:ext uri="{FF2B5EF4-FFF2-40B4-BE49-F238E27FC236}">
                      <a16:creationId xmlns:a16="http://schemas.microsoft.com/office/drawing/2014/main" id="{80534341-DF24-4DEA-A08A-8EC605361F89}"/>
                    </a:ext>
                  </a:extLst>
                </p:cNvPr>
                <p:cNvSpPr/>
                <p:nvPr/>
              </p:nvSpPr>
              <p:spPr>
                <a:xfrm>
                  <a:off x="3201514" y="5341879"/>
                  <a:ext cx="101280" cy="10128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7" name="グループ化 216">
                <a:extLst>
                  <a:ext uri="{FF2B5EF4-FFF2-40B4-BE49-F238E27FC236}">
                    <a16:creationId xmlns:a16="http://schemas.microsoft.com/office/drawing/2014/main" id="{88194AB5-323B-41D6-AE5E-469C8DF13F17}"/>
                  </a:ext>
                </a:extLst>
              </p:cNvPr>
              <p:cNvGrpSpPr/>
              <p:nvPr/>
            </p:nvGrpSpPr>
            <p:grpSpPr>
              <a:xfrm rot="1800000">
                <a:off x="5929001" y="3838558"/>
                <a:ext cx="807124" cy="560788"/>
                <a:chOff x="2707108" y="4824721"/>
                <a:chExt cx="1090093" cy="1135596"/>
              </a:xfrm>
            </p:grpSpPr>
            <p:sp>
              <p:nvSpPr>
                <p:cNvPr id="310" name="楕円 5">
                  <a:extLst>
                    <a:ext uri="{FF2B5EF4-FFF2-40B4-BE49-F238E27FC236}">
                      <a16:creationId xmlns:a16="http://schemas.microsoft.com/office/drawing/2014/main" id="{9B58848C-63B6-4B2F-9DB2-F3CC2F3D267F}"/>
                    </a:ext>
                  </a:extLst>
                </p:cNvPr>
                <p:cNvSpPr/>
                <p:nvPr/>
              </p:nvSpPr>
              <p:spPr>
                <a:xfrm rot="5400000">
                  <a:off x="3292872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楕円 5">
                  <a:extLst>
                    <a:ext uri="{FF2B5EF4-FFF2-40B4-BE49-F238E27FC236}">
                      <a16:creationId xmlns:a16="http://schemas.microsoft.com/office/drawing/2014/main" id="{FF6C6428-FFEB-462E-996A-966CD527589B}"/>
                    </a:ext>
                  </a:extLst>
                </p:cNvPr>
                <p:cNvSpPr/>
                <p:nvPr/>
              </p:nvSpPr>
              <p:spPr>
                <a:xfrm rot="16200000">
                  <a:off x="2747825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楕円 5">
                  <a:extLst>
                    <a:ext uri="{FF2B5EF4-FFF2-40B4-BE49-F238E27FC236}">
                      <a16:creationId xmlns:a16="http://schemas.microsoft.com/office/drawing/2014/main" id="{8D4259D4-835C-479A-B24D-3DF285983684}"/>
                    </a:ext>
                  </a:extLst>
                </p:cNvPr>
                <p:cNvSpPr/>
                <p:nvPr/>
              </p:nvSpPr>
              <p:spPr>
                <a:xfrm>
                  <a:off x="2963387" y="482472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楕円 5">
                  <a:extLst>
                    <a:ext uri="{FF2B5EF4-FFF2-40B4-BE49-F238E27FC236}">
                      <a16:creationId xmlns:a16="http://schemas.microsoft.com/office/drawing/2014/main" id="{F6CE6ADF-B102-4A75-B6D6-4230E5161A11}"/>
                    </a:ext>
                  </a:extLst>
                </p:cNvPr>
                <p:cNvSpPr/>
                <p:nvPr/>
              </p:nvSpPr>
              <p:spPr>
                <a:xfrm rot="10800000">
                  <a:off x="2963387" y="541527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楕円 313">
                  <a:extLst>
                    <a:ext uri="{FF2B5EF4-FFF2-40B4-BE49-F238E27FC236}">
                      <a16:creationId xmlns:a16="http://schemas.microsoft.com/office/drawing/2014/main" id="{7D23309F-7409-4B0F-9FE7-60C8418506B6}"/>
                    </a:ext>
                  </a:extLst>
                </p:cNvPr>
                <p:cNvSpPr/>
                <p:nvPr/>
              </p:nvSpPr>
              <p:spPr>
                <a:xfrm>
                  <a:off x="3201514" y="5341879"/>
                  <a:ext cx="101280" cy="10128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8" name="グループ化 217">
                <a:extLst>
                  <a:ext uri="{FF2B5EF4-FFF2-40B4-BE49-F238E27FC236}">
                    <a16:creationId xmlns:a16="http://schemas.microsoft.com/office/drawing/2014/main" id="{107BAD5E-C172-42D1-8C81-FA62C124E13C}"/>
                  </a:ext>
                </a:extLst>
              </p:cNvPr>
              <p:cNvGrpSpPr/>
              <p:nvPr/>
            </p:nvGrpSpPr>
            <p:grpSpPr>
              <a:xfrm rot="900000" flipV="1">
                <a:off x="5061716" y="5735828"/>
                <a:ext cx="807124" cy="560788"/>
                <a:chOff x="2707108" y="4824721"/>
                <a:chExt cx="1090093" cy="1135596"/>
              </a:xfrm>
            </p:grpSpPr>
            <p:sp>
              <p:nvSpPr>
                <p:cNvPr id="305" name="楕円 5">
                  <a:extLst>
                    <a:ext uri="{FF2B5EF4-FFF2-40B4-BE49-F238E27FC236}">
                      <a16:creationId xmlns:a16="http://schemas.microsoft.com/office/drawing/2014/main" id="{9AD42761-C092-434E-B5FA-ABB7EDE89076}"/>
                    </a:ext>
                  </a:extLst>
                </p:cNvPr>
                <p:cNvSpPr/>
                <p:nvPr/>
              </p:nvSpPr>
              <p:spPr>
                <a:xfrm rot="5400000">
                  <a:off x="3292872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" name="楕円 5">
                  <a:extLst>
                    <a:ext uri="{FF2B5EF4-FFF2-40B4-BE49-F238E27FC236}">
                      <a16:creationId xmlns:a16="http://schemas.microsoft.com/office/drawing/2014/main" id="{5868E2CD-CD2B-4F78-8EFC-F704D98EC7E8}"/>
                    </a:ext>
                  </a:extLst>
                </p:cNvPr>
                <p:cNvSpPr/>
                <p:nvPr/>
              </p:nvSpPr>
              <p:spPr>
                <a:xfrm rot="16200000">
                  <a:off x="2747825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楕円 5">
                  <a:extLst>
                    <a:ext uri="{FF2B5EF4-FFF2-40B4-BE49-F238E27FC236}">
                      <a16:creationId xmlns:a16="http://schemas.microsoft.com/office/drawing/2014/main" id="{1C200E38-7615-4B4F-878D-939765E53AE8}"/>
                    </a:ext>
                  </a:extLst>
                </p:cNvPr>
                <p:cNvSpPr/>
                <p:nvPr/>
              </p:nvSpPr>
              <p:spPr>
                <a:xfrm>
                  <a:off x="2963387" y="482472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8" name="楕円 5">
                  <a:extLst>
                    <a:ext uri="{FF2B5EF4-FFF2-40B4-BE49-F238E27FC236}">
                      <a16:creationId xmlns:a16="http://schemas.microsoft.com/office/drawing/2014/main" id="{F639E5D1-011D-4C78-A438-DD67E5634B03}"/>
                    </a:ext>
                  </a:extLst>
                </p:cNvPr>
                <p:cNvSpPr/>
                <p:nvPr/>
              </p:nvSpPr>
              <p:spPr>
                <a:xfrm rot="10800000">
                  <a:off x="2963387" y="541527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9" name="楕円 308">
                  <a:extLst>
                    <a:ext uri="{FF2B5EF4-FFF2-40B4-BE49-F238E27FC236}">
                      <a16:creationId xmlns:a16="http://schemas.microsoft.com/office/drawing/2014/main" id="{54426438-5129-4CF2-868D-0D72A7850F00}"/>
                    </a:ext>
                  </a:extLst>
                </p:cNvPr>
                <p:cNvSpPr/>
                <p:nvPr/>
              </p:nvSpPr>
              <p:spPr>
                <a:xfrm>
                  <a:off x="3201514" y="5341879"/>
                  <a:ext cx="101280" cy="10128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9" name="グループ化 218">
                <a:extLst>
                  <a:ext uri="{FF2B5EF4-FFF2-40B4-BE49-F238E27FC236}">
                    <a16:creationId xmlns:a16="http://schemas.microsoft.com/office/drawing/2014/main" id="{D9F3412F-5AA3-406D-B43E-1964BEEC0569}"/>
                  </a:ext>
                </a:extLst>
              </p:cNvPr>
              <p:cNvGrpSpPr/>
              <p:nvPr/>
            </p:nvGrpSpPr>
            <p:grpSpPr>
              <a:xfrm rot="19800000" flipV="1">
                <a:off x="5929001" y="5735828"/>
                <a:ext cx="807124" cy="560788"/>
                <a:chOff x="2707108" y="4824721"/>
                <a:chExt cx="1090093" cy="1135596"/>
              </a:xfrm>
            </p:grpSpPr>
            <p:sp>
              <p:nvSpPr>
                <p:cNvPr id="300" name="楕円 5">
                  <a:extLst>
                    <a:ext uri="{FF2B5EF4-FFF2-40B4-BE49-F238E27FC236}">
                      <a16:creationId xmlns:a16="http://schemas.microsoft.com/office/drawing/2014/main" id="{3731BAB8-4568-4BEE-A640-BD83C11C9A71}"/>
                    </a:ext>
                  </a:extLst>
                </p:cNvPr>
                <p:cNvSpPr/>
                <p:nvPr/>
              </p:nvSpPr>
              <p:spPr>
                <a:xfrm rot="5400000">
                  <a:off x="3292872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楕円 5">
                  <a:extLst>
                    <a:ext uri="{FF2B5EF4-FFF2-40B4-BE49-F238E27FC236}">
                      <a16:creationId xmlns:a16="http://schemas.microsoft.com/office/drawing/2014/main" id="{FBD0906D-E4B0-43D1-A2DD-B306964D09E7}"/>
                    </a:ext>
                  </a:extLst>
                </p:cNvPr>
                <p:cNvSpPr/>
                <p:nvPr/>
              </p:nvSpPr>
              <p:spPr>
                <a:xfrm rot="16200000">
                  <a:off x="2747825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" name="楕円 5">
                  <a:extLst>
                    <a:ext uri="{FF2B5EF4-FFF2-40B4-BE49-F238E27FC236}">
                      <a16:creationId xmlns:a16="http://schemas.microsoft.com/office/drawing/2014/main" id="{66DAB727-DC91-4210-B1F8-55CB93E10558}"/>
                    </a:ext>
                  </a:extLst>
                </p:cNvPr>
                <p:cNvSpPr/>
                <p:nvPr/>
              </p:nvSpPr>
              <p:spPr>
                <a:xfrm>
                  <a:off x="2963387" y="482472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楕円 5">
                  <a:extLst>
                    <a:ext uri="{FF2B5EF4-FFF2-40B4-BE49-F238E27FC236}">
                      <a16:creationId xmlns:a16="http://schemas.microsoft.com/office/drawing/2014/main" id="{821398B1-950B-4104-8292-15884324C87B}"/>
                    </a:ext>
                  </a:extLst>
                </p:cNvPr>
                <p:cNvSpPr/>
                <p:nvPr/>
              </p:nvSpPr>
              <p:spPr>
                <a:xfrm rot="10800000">
                  <a:off x="2963387" y="541527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楕円 303">
                  <a:extLst>
                    <a:ext uri="{FF2B5EF4-FFF2-40B4-BE49-F238E27FC236}">
                      <a16:creationId xmlns:a16="http://schemas.microsoft.com/office/drawing/2014/main" id="{ADB98C7C-64C2-4D24-982F-E0F5AD59090D}"/>
                    </a:ext>
                  </a:extLst>
                </p:cNvPr>
                <p:cNvSpPr/>
                <p:nvPr/>
              </p:nvSpPr>
              <p:spPr>
                <a:xfrm>
                  <a:off x="3201514" y="5341879"/>
                  <a:ext cx="101280" cy="10128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0" name="グループ化 219">
                <a:extLst>
                  <a:ext uri="{FF2B5EF4-FFF2-40B4-BE49-F238E27FC236}">
                    <a16:creationId xmlns:a16="http://schemas.microsoft.com/office/drawing/2014/main" id="{E8D6476C-DC82-40A8-80A1-AE0FA491A60B}"/>
                  </a:ext>
                </a:extLst>
              </p:cNvPr>
              <p:cNvGrpSpPr/>
              <p:nvPr/>
            </p:nvGrpSpPr>
            <p:grpSpPr>
              <a:xfrm rot="5400000">
                <a:off x="4120827" y="4727557"/>
                <a:ext cx="1674409" cy="560788"/>
                <a:chOff x="4191766" y="5735827"/>
                <a:chExt cx="1674409" cy="560788"/>
              </a:xfrm>
            </p:grpSpPr>
            <p:grpSp>
              <p:nvGrpSpPr>
                <p:cNvPr id="288" name="グループ化 287">
                  <a:extLst>
                    <a:ext uri="{FF2B5EF4-FFF2-40B4-BE49-F238E27FC236}">
                      <a16:creationId xmlns:a16="http://schemas.microsoft.com/office/drawing/2014/main" id="{6F8EAB8C-DBF6-41E8-8221-5D87AB1D1380}"/>
                    </a:ext>
                  </a:extLst>
                </p:cNvPr>
                <p:cNvGrpSpPr/>
                <p:nvPr/>
              </p:nvGrpSpPr>
              <p:grpSpPr>
                <a:xfrm rot="900000" flipV="1">
                  <a:off x="4191766" y="5735827"/>
                  <a:ext cx="807124" cy="560788"/>
                  <a:chOff x="2707108" y="4824721"/>
                  <a:chExt cx="1090093" cy="1135596"/>
                </a:xfrm>
              </p:grpSpPr>
              <p:sp>
                <p:nvSpPr>
                  <p:cNvPr id="295" name="楕円 5">
                    <a:extLst>
                      <a:ext uri="{FF2B5EF4-FFF2-40B4-BE49-F238E27FC236}">
                        <a16:creationId xmlns:a16="http://schemas.microsoft.com/office/drawing/2014/main" id="{34F5CDE0-2771-4CDE-866E-082F7F20B64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292872" y="5119996"/>
                    <a:ext cx="463612" cy="545046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984822 h 3823147"/>
                      <a:gd name="connsiteX1" fmla="*/ 1143831 w 2270158"/>
                      <a:gd name="connsiteY1" fmla="*/ 0 h 3823147"/>
                      <a:gd name="connsiteX2" fmla="*/ 2270146 w 2270158"/>
                      <a:gd name="connsiteY2" fmla="*/ 1984822 h 3823147"/>
                      <a:gd name="connsiteX3" fmla="*/ 1119437 w 2270158"/>
                      <a:gd name="connsiteY3" fmla="*/ 3823147 h 3823147"/>
                      <a:gd name="connsiteX4" fmla="*/ 20 w 2270158"/>
                      <a:gd name="connsiteY4" fmla="*/ 1984822 h 3823147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722187 h 3560512"/>
                      <a:gd name="connsiteX1" fmla="*/ 1143831 w 2270158"/>
                      <a:gd name="connsiteY1" fmla="*/ 0 h 3560512"/>
                      <a:gd name="connsiteX2" fmla="*/ 2270146 w 2270158"/>
                      <a:gd name="connsiteY2" fmla="*/ 1722187 h 3560512"/>
                      <a:gd name="connsiteX3" fmla="*/ 1119437 w 2270158"/>
                      <a:gd name="connsiteY3" fmla="*/ 3560512 h 3560512"/>
                      <a:gd name="connsiteX4" fmla="*/ 20 w 2270158"/>
                      <a:gd name="connsiteY4" fmla="*/ 1722187 h 3560512"/>
                      <a:gd name="connsiteX0" fmla="*/ 20 w 2270162"/>
                      <a:gd name="connsiteY0" fmla="*/ 1794295 h 3632620"/>
                      <a:gd name="connsiteX1" fmla="*/ 1143831 w 2270162"/>
                      <a:gd name="connsiteY1" fmla="*/ 72108 h 3632620"/>
                      <a:gd name="connsiteX2" fmla="*/ 2270146 w 2270162"/>
                      <a:gd name="connsiteY2" fmla="*/ 1794295 h 3632620"/>
                      <a:gd name="connsiteX3" fmla="*/ 1119437 w 2270162"/>
                      <a:gd name="connsiteY3" fmla="*/ 3632620 h 3632620"/>
                      <a:gd name="connsiteX4" fmla="*/ 20 w 2270162"/>
                      <a:gd name="connsiteY4" fmla="*/ 1794295 h 3632620"/>
                      <a:gd name="connsiteX0" fmla="*/ 20 w 2270151"/>
                      <a:gd name="connsiteY0" fmla="*/ 1794718 h 3633043"/>
                      <a:gd name="connsiteX1" fmla="*/ 1143831 w 2270151"/>
                      <a:gd name="connsiteY1" fmla="*/ 72531 h 3633043"/>
                      <a:gd name="connsiteX2" fmla="*/ 2270146 w 2270151"/>
                      <a:gd name="connsiteY2" fmla="*/ 1794718 h 3633043"/>
                      <a:gd name="connsiteX3" fmla="*/ 1119437 w 2270151"/>
                      <a:gd name="connsiteY3" fmla="*/ 3633043 h 3633043"/>
                      <a:gd name="connsiteX4" fmla="*/ 20 w 2270151"/>
                      <a:gd name="connsiteY4" fmla="*/ 1794718 h 3633043"/>
                      <a:gd name="connsiteX0" fmla="*/ 9 w 2270140"/>
                      <a:gd name="connsiteY0" fmla="*/ 1432174 h 3270499"/>
                      <a:gd name="connsiteX1" fmla="*/ 1135074 w 2270140"/>
                      <a:gd name="connsiteY1" fmla="*/ 89357 h 3270499"/>
                      <a:gd name="connsiteX2" fmla="*/ 2270135 w 2270140"/>
                      <a:gd name="connsiteY2" fmla="*/ 1432174 h 3270499"/>
                      <a:gd name="connsiteX3" fmla="*/ 1119426 w 2270140"/>
                      <a:gd name="connsiteY3" fmla="*/ 3270499 h 3270499"/>
                      <a:gd name="connsiteX4" fmla="*/ 9 w 2270140"/>
                      <a:gd name="connsiteY4" fmla="*/ 1432174 h 3270499"/>
                      <a:gd name="connsiteX0" fmla="*/ 9 w 2270140"/>
                      <a:gd name="connsiteY0" fmla="*/ 1467744 h 3306069"/>
                      <a:gd name="connsiteX1" fmla="*/ 1135074 w 2270140"/>
                      <a:gd name="connsiteY1" fmla="*/ 124927 h 3306069"/>
                      <a:gd name="connsiteX2" fmla="*/ 2270135 w 2270140"/>
                      <a:gd name="connsiteY2" fmla="*/ 1467744 h 3306069"/>
                      <a:gd name="connsiteX3" fmla="*/ 1119426 w 2270140"/>
                      <a:gd name="connsiteY3" fmla="*/ 3306069 h 3306069"/>
                      <a:gd name="connsiteX4" fmla="*/ 9 w 2270140"/>
                      <a:gd name="connsiteY4" fmla="*/ 1467744 h 3306069"/>
                      <a:gd name="connsiteX0" fmla="*/ 9 w 2270140"/>
                      <a:gd name="connsiteY0" fmla="*/ 1485354 h 3323679"/>
                      <a:gd name="connsiteX1" fmla="*/ 1135074 w 2270140"/>
                      <a:gd name="connsiteY1" fmla="*/ 142537 h 3323679"/>
                      <a:gd name="connsiteX2" fmla="*/ 2270135 w 2270140"/>
                      <a:gd name="connsiteY2" fmla="*/ 1485354 h 3323679"/>
                      <a:gd name="connsiteX3" fmla="*/ 1119426 w 2270140"/>
                      <a:gd name="connsiteY3" fmla="*/ 3323679 h 3323679"/>
                      <a:gd name="connsiteX4" fmla="*/ 9 w 2270140"/>
                      <a:gd name="connsiteY4" fmla="*/ 1485354 h 3323679"/>
                      <a:gd name="connsiteX0" fmla="*/ 46 w 2270177"/>
                      <a:gd name="connsiteY0" fmla="*/ 1491102 h 3329427"/>
                      <a:gd name="connsiteX1" fmla="*/ 1135111 w 2270177"/>
                      <a:gd name="connsiteY1" fmla="*/ 148285 h 3329427"/>
                      <a:gd name="connsiteX2" fmla="*/ 2270172 w 2270177"/>
                      <a:gd name="connsiteY2" fmla="*/ 1491102 h 3329427"/>
                      <a:gd name="connsiteX3" fmla="*/ 1119463 w 2270177"/>
                      <a:gd name="connsiteY3" fmla="*/ 3329427 h 3329427"/>
                      <a:gd name="connsiteX4" fmla="*/ 46 w 2270177"/>
                      <a:gd name="connsiteY4" fmla="*/ 1491102 h 3329427"/>
                      <a:gd name="connsiteX0" fmla="*/ 46 w 2270298"/>
                      <a:gd name="connsiteY0" fmla="*/ 1505881 h 3344206"/>
                      <a:gd name="connsiteX1" fmla="*/ 1135111 w 2270298"/>
                      <a:gd name="connsiteY1" fmla="*/ 163064 h 3344206"/>
                      <a:gd name="connsiteX2" fmla="*/ 2270172 w 2270298"/>
                      <a:gd name="connsiteY2" fmla="*/ 1505881 h 3344206"/>
                      <a:gd name="connsiteX3" fmla="*/ 1119463 w 2270298"/>
                      <a:gd name="connsiteY3" fmla="*/ 3344206 h 3344206"/>
                      <a:gd name="connsiteX4" fmla="*/ 46 w 2270298"/>
                      <a:gd name="connsiteY4" fmla="*/ 1505881 h 3344206"/>
                      <a:gd name="connsiteX0" fmla="*/ 46 w 2270310"/>
                      <a:gd name="connsiteY0" fmla="*/ 1495023 h 3333348"/>
                      <a:gd name="connsiteX1" fmla="*/ 1135111 w 2270310"/>
                      <a:gd name="connsiteY1" fmla="*/ 152206 h 3333348"/>
                      <a:gd name="connsiteX2" fmla="*/ 2270172 w 2270310"/>
                      <a:gd name="connsiteY2" fmla="*/ 1495023 h 3333348"/>
                      <a:gd name="connsiteX3" fmla="*/ 1119463 w 2270310"/>
                      <a:gd name="connsiteY3" fmla="*/ 3333348 h 3333348"/>
                      <a:gd name="connsiteX4" fmla="*/ 46 w 2270310"/>
                      <a:gd name="connsiteY4" fmla="*/ 1495023 h 3333348"/>
                      <a:gd name="connsiteX0" fmla="*/ 46 w 2270310"/>
                      <a:gd name="connsiteY0" fmla="*/ 1501426 h 3339751"/>
                      <a:gd name="connsiteX1" fmla="*/ 1135111 w 2270310"/>
                      <a:gd name="connsiteY1" fmla="*/ 158609 h 3339751"/>
                      <a:gd name="connsiteX2" fmla="*/ 2270172 w 2270310"/>
                      <a:gd name="connsiteY2" fmla="*/ 1501426 h 3339751"/>
                      <a:gd name="connsiteX3" fmla="*/ 1119463 w 2270310"/>
                      <a:gd name="connsiteY3" fmla="*/ 3339751 h 3339751"/>
                      <a:gd name="connsiteX4" fmla="*/ 46 w 2270310"/>
                      <a:gd name="connsiteY4" fmla="*/ 1501426 h 33397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310" h="3339751">
                        <a:moveTo>
                          <a:pt x="46" y="1501426"/>
                        </a:moveTo>
                        <a:cubicBezTo>
                          <a:pt x="-6094" y="664824"/>
                          <a:pt x="607566" y="-381258"/>
                          <a:pt x="1135111" y="158609"/>
                        </a:cubicBezTo>
                        <a:cubicBezTo>
                          <a:pt x="1588222" y="-410436"/>
                          <a:pt x="2281529" y="672128"/>
                          <a:pt x="2270172" y="1501426"/>
                        </a:cubicBezTo>
                        <a:cubicBezTo>
                          <a:pt x="2258815" y="2330724"/>
                          <a:pt x="1570032" y="2766637"/>
                          <a:pt x="1119463" y="3339751"/>
                        </a:cubicBezTo>
                        <a:cubicBezTo>
                          <a:pt x="647381" y="2745276"/>
                          <a:pt x="6186" y="2338028"/>
                          <a:pt x="46" y="1501426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CFF"/>
                      </a:gs>
                      <a:gs pos="100000">
                        <a:srgbClr val="FF33CC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6" name="楕円 5">
                    <a:extLst>
                      <a:ext uri="{FF2B5EF4-FFF2-40B4-BE49-F238E27FC236}">
                        <a16:creationId xmlns:a16="http://schemas.microsoft.com/office/drawing/2014/main" id="{C8E3EB79-B6BB-4039-81AA-049E15B7E00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747825" y="5119996"/>
                    <a:ext cx="463612" cy="545046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984822 h 3823147"/>
                      <a:gd name="connsiteX1" fmla="*/ 1143831 w 2270158"/>
                      <a:gd name="connsiteY1" fmla="*/ 0 h 3823147"/>
                      <a:gd name="connsiteX2" fmla="*/ 2270146 w 2270158"/>
                      <a:gd name="connsiteY2" fmla="*/ 1984822 h 3823147"/>
                      <a:gd name="connsiteX3" fmla="*/ 1119437 w 2270158"/>
                      <a:gd name="connsiteY3" fmla="*/ 3823147 h 3823147"/>
                      <a:gd name="connsiteX4" fmla="*/ 20 w 2270158"/>
                      <a:gd name="connsiteY4" fmla="*/ 1984822 h 3823147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722187 h 3560512"/>
                      <a:gd name="connsiteX1" fmla="*/ 1143831 w 2270158"/>
                      <a:gd name="connsiteY1" fmla="*/ 0 h 3560512"/>
                      <a:gd name="connsiteX2" fmla="*/ 2270146 w 2270158"/>
                      <a:gd name="connsiteY2" fmla="*/ 1722187 h 3560512"/>
                      <a:gd name="connsiteX3" fmla="*/ 1119437 w 2270158"/>
                      <a:gd name="connsiteY3" fmla="*/ 3560512 h 3560512"/>
                      <a:gd name="connsiteX4" fmla="*/ 20 w 2270158"/>
                      <a:gd name="connsiteY4" fmla="*/ 1722187 h 3560512"/>
                      <a:gd name="connsiteX0" fmla="*/ 20 w 2270162"/>
                      <a:gd name="connsiteY0" fmla="*/ 1794295 h 3632620"/>
                      <a:gd name="connsiteX1" fmla="*/ 1143831 w 2270162"/>
                      <a:gd name="connsiteY1" fmla="*/ 72108 h 3632620"/>
                      <a:gd name="connsiteX2" fmla="*/ 2270146 w 2270162"/>
                      <a:gd name="connsiteY2" fmla="*/ 1794295 h 3632620"/>
                      <a:gd name="connsiteX3" fmla="*/ 1119437 w 2270162"/>
                      <a:gd name="connsiteY3" fmla="*/ 3632620 h 3632620"/>
                      <a:gd name="connsiteX4" fmla="*/ 20 w 2270162"/>
                      <a:gd name="connsiteY4" fmla="*/ 1794295 h 3632620"/>
                      <a:gd name="connsiteX0" fmla="*/ 20 w 2270151"/>
                      <a:gd name="connsiteY0" fmla="*/ 1794718 h 3633043"/>
                      <a:gd name="connsiteX1" fmla="*/ 1143831 w 2270151"/>
                      <a:gd name="connsiteY1" fmla="*/ 72531 h 3633043"/>
                      <a:gd name="connsiteX2" fmla="*/ 2270146 w 2270151"/>
                      <a:gd name="connsiteY2" fmla="*/ 1794718 h 3633043"/>
                      <a:gd name="connsiteX3" fmla="*/ 1119437 w 2270151"/>
                      <a:gd name="connsiteY3" fmla="*/ 3633043 h 3633043"/>
                      <a:gd name="connsiteX4" fmla="*/ 20 w 2270151"/>
                      <a:gd name="connsiteY4" fmla="*/ 1794718 h 3633043"/>
                      <a:gd name="connsiteX0" fmla="*/ 9 w 2270140"/>
                      <a:gd name="connsiteY0" fmla="*/ 1432174 h 3270499"/>
                      <a:gd name="connsiteX1" fmla="*/ 1135074 w 2270140"/>
                      <a:gd name="connsiteY1" fmla="*/ 89357 h 3270499"/>
                      <a:gd name="connsiteX2" fmla="*/ 2270135 w 2270140"/>
                      <a:gd name="connsiteY2" fmla="*/ 1432174 h 3270499"/>
                      <a:gd name="connsiteX3" fmla="*/ 1119426 w 2270140"/>
                      <a:gd name="connsiteY3" fmla="*/ 3270499 h 3270499"/>
                      <a:gd name="connsiteX4" fmla="*/ 9 w 2270140"/>
                      <a:gd name="connsiteY4" fmla="*/ 1432174 h 3270499"/>
                      <a:gd name="connsiteX0" fmla="*/ 9 w 2270140"/>
                      <a:gd name="connsiteY0" fmla="*/ 1467744 h 3306069"/>
                      <a:gd name="connsiteX1" fmla="*/ 1135074 w 2270140"/>
                      <a:gd name="connsiteY1" fmla="*/ 124927 h 3306069"/>
                      <a:gd name="connsiteX2" fmla="*/ 2270135 w 2270140"/>
                      <a:gd name="connsiteY2" fmla="*/ 1467744 h 3306069"/>
                      <a:gd name="connsiteX3" fmla="*/ 1119426 w 2270140"/>
                      <a:gd name="connsiteY3" fmla="*/ 3306069 h 3306069"/>
                      <a:gd name="connsiteX4" fmla="*/ 9 w 2270140"/>
                      <a:gd name="connsiteY4" fmla="*/ 1467744 h 3306069"/>
                      <a:gd name="connsiteX0" fmla="*/ 9 w 2270140"/>
                      <a:gd name="connsiteY0" fmla="*/ 1485354 h 3323679"/>
                      <a:gd name="connsiteX1" fmla="*/ 1135074 w 2270140"/>
                      <a:gd name="connsiteY1" fmla="*/ 142537 h 3323679"/>
                      <a:gd name="connsiteX2" fmla="*/ 2270135 w 2270140"/>
                      <a:gd name="connsiteY2" fmla="*/ 1485354 h 3323679"/>
                      <a:gd name="connsiteX3" fmla="*/ 1119426 w 2270140"/>
                      <a:gd name="connsiteY3" fmla="*/ 3323679 h 3323679"/>
                      <a:gd name="connsiteX4" fmla="*/ 9 w 2270140"/>
                      <a:gd name="connsiteY4" fmla="*/ 1485354 h 3323679"/>
                      <a:gd name="connsiteX0" fmla="*/ 46 w 2270177"/>
                      <a:gd name="connsiteY0" fmla="*/ 1491102 h 3329427"/>
                      <a:gd name="connsiteX1" fmla="*/ 1135111 w 2270177"/>
                      <a:gd name="connsiteY1" fmla="*/ 148285 h 3329427"/>
                      <a:gd name="connsiteX2" fmla="*/ 2270172 w 2270177"/>
                      <a:gd name="connsiteY2" fmla="*/ 1491102 h 3329427"/>
                      <a:gd name="connsiteX3" fmla="*/ 1119463 w 2270177"/>
                      <a:gd name="connsiteY3" fmla="*/ 3329427 h 3329427"/>
                      <a:gd name="connsiteX4" fmla="*/ 46 w 2270177"/>
                      <a:gd name="connsiteY4" fmla="*/ 1491102 h 3329427"/>
                      <a:gd name="connsiteX0" fmla="*/ 46 w 2270298"/>
                      <a:gd name="connsiteY0" fmla="*/ 1505881 h 3344206"/>
                      <a:gd name="connsiteX1" fmla="*/ 1135111 w 2270298"/>
                      <a:gd name="connsiteY1" fmla="*/ 163064 h 3344206"/>
                      <a:gd name="connsiteX2" fmla="*/ 2270172 w 2270298"/>
                      <a:gd name="connsiteY2" fmla="*/ 1505881 h 3344206"/>
                      <a:gd name="connsiteX3" fmla="*/ 1119463 w 2270298"/>
                      <a:gd name="connsiteY3" fmla="*/ 3344206 h 3344206"/>
                      <a:gd name="connsiteX4" fmla="*/ 46 w 2270298"/>
                      <a:gd name="connsiteY4" fmla="*/ 1505881 h 3344206"/>
                      <a:gd name="connsiteX0" fmla="*/ 46 w 2270310"/>
                      <a:gd name="connsiteY0" fmla="*/ 1495023 h 3333348"/>
                      <a:gd name="connsiteX1" fmla="*/ 1135111 w 2270310"/>
                      <a:gd name="connsiteY1" fmla="*/ 152206 h 3333348"/>
                      <a:gd name="connsiteX2" fmla="*/ 2270172 w 2270310"/>
                      <a:gd name="connsiteY2" fmla="*/ 1495023 h 3333348"/>
                      <a:gd name="connsiteX3" fmla="*/ 1119463 w 2270310"/>
                      <a:gd name="connsiteY3" fmla="*/ 3333348 h 3333348"/>
                      <a:gd name="connsiteX4" fmla="*/ 46 w 2270310"/>
                      <a:gd name="connsiteY4" fmla="*/ 1495023 h 3333348"/>
                      <a:gd name="connsiteX0" fmla="*/ 46 w 2270310"/>
                      <a:gd name="connsiteY0" fmla="*/ 1501426 h 3339751"/>
                      <a:gd name="connsiteX1" fmla="*/ 1135111 w 2270310"/>
                      <a:gd name="connsiteY1" fmla="*/ 158609 h 3339751"/>
                      <a:gd name="connsiteX2" fmla="*/ 2270172 w 2270310"/>
                      <a:gd name="connsiteY2" fmla="*/ 1501426 h 3339751"/>
                      <a:gd name="connsiteX3" fmla="*/ 1119463 w 2270310"/>
                      <a:gd name="connsiteY3" fmla="*/ 3339751 h 3339751"/>
                      <a:gd name="connsiteX4" fmla="*/ 46 w 2270310"/>
                      <a:gd name="connsiteY4" fmla="*/ 1501426 h 33397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310" h="3339751">
                        <a:moveTo>
                          <a:pt x="46" y="1501426"/>
                        </a:moveTo>
                        <a:cubicBezTo>
                          <a:pt x="-6094" y="664824"/>
                          <a:pt x="607566" y="-381258"/>
                          <a:pt x="1135111" y="158609"/>
                        </a:cubicBezTo>
                        <a:cubicBezTo>
                          <a:pt x="1588222" y="-410436"/>
                          <a:pt x="2281529" y="672128"/>
                          <a:pt x="2270172" y="1501426"/>
                        </a:cubicBezTo>
                        <a:cubicBezTo>
                          <a:pt x="2258815" y="2330724"/>
                          <a:pt x="1570032" y="2766637"/>
                          <a:pt x="1119463" y="3339751"/>
                        </a:cubicBezTo>
                        <a:cubicBezTo>
                          <a:pt x="647381" y="2745276"/>
                          <a:pt x="6186" y="2338028"/>
                          <a:pt x="46" y="1501426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CFF"/>
                      </a:gs>
                      <a:gs pos="100000">
                        <a:srgbClr val="FF33CC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7" name="楕円 5">
                    <a:extLst>
                      <a:ext uri="{FF2B5EF4-FFF2-40B4-BE49-F238E27FC236}">
                        <a16:creationId xmlns:a16="http://schemas.microsoft.com/office/drawing/2014/main" id="{3EB2038C-6409-437C-8CDB-34B56E5B0FA6}"/>
                      </a:ext>
                    </a:extLst>
                  </p:cNvPr>
                  <p:cNvSpPr/>
                  <p:nvPr/>
                </p:nvSpPr>
                <p:spPr>
                  <a:xfrm>
                    <a:off x="2963387" y="4824721"/>
                    <a:ext cx="577536" cy="545046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984822 h 3823147"/>
                      <a:gd name="connsiteX1" fmla="*/ 1143831 w 2270158"/>
                      <a:gd name="connsiteY1" fmla="*/ 0 h 3823147"/>
                      <a:gd name="connsiteX2" fmla="*/ 2270146 w 2270158"/>
                      <a:gd name="connsiteY2" fmla="*/ 1984822 h 3823147"/>
                      <a:gd name="connsiteX3" fmla="*/ 1119437 w 2270158"/>
                      <a:gd name="connsiteY3" fmla="*/ 3823147 h 3823147"/>
                      <a:gd name="connsiteX4" fmla="*/ 20 w 2270158"/>
                      <a:gd name="connsiteY4" fmla="*/ 1984822 h 3823147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722187 h 3560512"/>
                      <a:gd name="connsiteX1" fmla="*/ 1143831 w 2270158"/>
                      <a:gd name="connsiteY1" fmla="*/ 0 h 3560512"/>
                      <a:gd name="connsiteX2" fmla="*/ 2270146 w 2270158"/>
                      <a:gd name="connsiteY2" fmla="*/ 1722187 h 3560512"/>
                      <a:gd name="connsiteX3" fmla="*/ 1119437 w 2270158"/>
                      <a:gd name="connsiteY3" fmla="*/ 3560512 h 3560512"/>
                      <a:gd name="connsiteX4" fmla="*/ 20 w 2270158"/>
                      <a:gd name="connsiteY4" fmla="*/ 1722187 h 3560512"/>
                      <a:gd name="connsiteX0" fmla="*/ 20 w 2270162"/>
                      <a:gd name="connsiteY0" fmla="*/ 1794295 h 3632620"/>
                      <a:gd name="connsiteX1" fmla="*/ 1143831 w 2270162"/>
                      <a:gd name="connsiteY1" fmla="*/ 72108 h 3632620"/>
                      <a:gd name="connsiteX2" fmla="*/ 2270146 w 2270162"/>
                      <a:gd name="connsiteY2" fmla="*/ 1794295 h 3632620"/>
                      <a:gd name="connsiteX3" fmla="*/ 1119437 w 2270162"/>
                      <a:gd name="connsiteY3" fmla="*/ 3632620 h 3632620"/>
                      <a:gd name="connsiteX4" fmla="*/ 20 w 2270162"/>
                      <a:gd name="connsiteY4" fmla="*/ 1794295 h 3632620"/>
                      <a:gd name="connsiteX0" fmla="*/ 20 w 2270151"/>
                      <a:gd name="connsiteY0" fmla="*/ 1794718 h 3633043"/>
                      <a:gd name="connsiteX1" fmla="*/ 1143831 w 2270151"/>
                      <a:gd name="connsiteY1" fmla="*/ 72531 h 3633043"/>
                      <a:gd name="connsiteX2" fmla="*/ 2270146 w 2270151"/>
                      <a:gd name="connsiteY2" fmla="*/ 1794718 h 3633043"/>
                      <a:gd name="connsiteX3" fmla="*/ 1119437 w 2270151"/>
                      <a:gd name="connsiteY3" fmla="*/ 3633043 h 3633043"/>
                      <a:gd name="connsiteX4" fmla="*/ 20 w 2270151"/>
                      <a:gd name="connsiteY4" fmla="*/ 1794718 h 3633043"/>
                      <a:gd name="connsiteX0" fmla="*/ 9 w 2270140"/>
                      <a:gd name="connsiteY0" fmla="*/ 1432174 h 3270499"/>
                      <a:gd name="connsiteX1" fmla="*/ 1135074 w 2270140"/>
                      <a:gd name="connsiteY1" fmla="*/ 89357 h 3270499"/>
                      <a:gd name="connsiteX2" fmla="*/ 2270135 w 2270140"/>
                      <a:gd name="connsiteY2" fmla="*/ 1432174 h 3270499"/>
                      <a:gd name="connsiteX3" fmla="*/ 1119426 w 2270140"/>
                      <a:gd name="connsiteY3" fmla="*/ 3270499 h 3270499"/>
                      <a:gd name="connsiteX4" fmla="*/ 9 w 2270140"/>
                      <a:gd name="connsiteY4" fmla="*/ 1432174 h 3270499"/>
                      <a:gd name="connsiteX0" fmla="*/ 9 w 2270140"/>
                      <a:gd name="connsiteY0" fmla="*/ 1467744 h 3306069"/>
                      <a:gd name="connsiteX1" fmla="*/ 1135074 w 2270140"/>
                      <a:gd name="connsiteY1" fmla="*/ 124927 h 3306069"/>
                      <a:gd name="connsiteX2" fmla="*/ 2270135 w 2270140"/>
                      <a:gd name="connsiteY2" fmla="*/ 1467744 h 3306069"/>
                      <a:gd name="connsiteX3" fmla="*/ 1119426 w 2270140"/>
                      <a:gd name="connsiteY3" fmla="*/ 3306069 h 3306069"/>
                      <a:gd name="connsiteX4" fmla="*/ 9 w 2270140"/>
                      <a:gd name="connsiteY4" fmla="*/ 1467744 h 3306069"/>
                      <a:gd name="connsiteX0" fmla="*/ 9 w 2270140"/>
                      <a:gd name="connsiteY0" fmla="*/ 1485354 h 3323679"/>
                      <a:gd name="connsiteX1" fmla="*/ 1135074 w 2270140"/>
                      <a:gd name="connsiteY1" fmla="*/ 142537 h 3323679"/>
                      <a:gd name="connsiteX2" fmla="*/ 2270135 w 2270140"/>
                      <a:gd name="connsiteY2" fmla="*/ 1485354 h 3323679"/>
                      <a:gd name="connsiteX3" fmla="*/ 1119426 w 2270140"/>
                      <a:gd name="connsiteY3" fmla="*/ 3323679 h 3323679"/>
                      <a:gd name="connsiteX4" fmla="*/ 9 w 2270140"/>
                      <a:gd name="connsiteY4" fmla="*/ 1485354 h 3323679"/>
                      <a:gd name="connsiteX0" fmla="*/ 46 w 2270177"/>
                      <a:gd name="connsiteY0" fmla="*/ 1491102 h 3329427"/>
                      <a:gd name="connsiteX1" fmla="*/ 1135111 w 2270177"/>
                      <a:gd name="connsiteY1" fmla="*/ 148285 h 3329427"/>
                      <a:gd name="connsiteX2" fmla="*/ 2270172 w 2270177"/>
                      <a:gd name="connsiteY2" fmla="*/ 1491102 h 3329427"/>
                      <a:gd name="connsiteX3" fmla="*/ 1119463 w 2270177"/>
                      <a:gd name="connsiteY3" fmla="*/ 3329427 h 3329427"/>
                      <a:gd name="connsiteX4" fmla="*/ 46 w 2270177"/>
                      <a:gd name="connsiteY4" fmla="*/ 1491102 h 3329427"/>
                      <a:gd name="connsiteX0" fmla="*/ 46 w 2270298"/>
                      <a:gd name="connsiteY0" fmla="*/ 1505881 h 3344206"/>
                      <a:gd name="connsiteX1" fmla="*/ 1135111 w 2270298"/>
                      <a:gd name="connsiteY1" fmla="*/ 163064 h 3344206"/>
                      <a:gd name="connsiteX2" fmla="*/ 2270172 w 2270298"/>
                      <a:gd name="connsiteY2" fmla="*/ 1505881 h 3344206"/>
                      <a:gd name="connsiteX3" fmla="*/ 1119463 w 2270298"/>
                      <a:gd name="connsiteY3" fmla="*/ 3344206 h 3344206"/>
                      <a:gd name="connsiteX4" fmla="*/ 46 w 2270298"/>
                      <a:gd name="connsiteY4" fmla="*/ 1505881 h 3344206"/>
                      <a:gd name="connsiteX0" fmla="*/ 46 w 2270310"/>
                      <a:gd name="connsiteY0" fmla="*/ 1495023 h 3333348"/>
                      <a:gd name="connsiteX1" fmla="*/ 1135111 w 2270310"/>
                      <a:gd name="connsiteY1" fmla="*/ 152206 h 3333348"/>
                      <a:gd name="connsiteX2" fmla="*/ 2270172 w 2270310"/>
                      <a:gd name="connsiteY2" fmla="*/ 1495023 h 3333348"/>
                      <a:gd name="connsiteX3" fmla="*/ 1119463 w 2270310"/>
                      <a:gd name="connsiteY3" fmla="*/ 3333348 h 3333348"/>
                      <a:gd name="connsiteX4" fmla="*/ 46 w 2270310"/>
                      <a:gd name="connsiteY4" fmla="*/ 1495023 h 3333348"/>
                      <a:gd name="connsiteX0" fmla="*/ 46 w 2270310"/>
                      <a:gd name="connsiteY0" fmla="*/ 1501426 h 3339751"/>
                      <a:gd name="connsiteX1" fmla="*/ 1135111 w 2270310"/>
                      <a:gd name="connsiteY1" fmla="*/ 158609 h 3339751"/>
                      <a:gd name="connsiteX2" fmla="*/ 2270172 w 2270310"/>
                      <a:gd name="connsiteY2" fmla="*/ 1501426 h 3339751"/>
                      <a:gd name="connsiteX3" fmla="*/ 1119463 w 2270310"/>
                      <a:gd name="connsiteY3" fmla="*/ 3339751 h 3339751"/>
                      <a:gd name="connsiteX4" fmla="*/ 46 w 2270310"/>
                      <a:gd name="connsiteY4" fmla="*/ 1501426 h 33397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310" h="3339751">
                        <a:moveTo>
                          <a:pt x="46" y="1501426"/>
                        </a:moveTo>
                        <a:cubicBezTo>
                          <a:pt x="-6094" y="664824"/>
                          <a:pt x="607566" y="-381258"/>
                          <a:pt x="1135111" y="158609"/>
                        </a:cubicBezTo>
                        <a:cubicBezTo>
                          <a:pt x="1588222" y="-410436"/>
                          <a:pt x="2281529" y="672128"/>
                          <a:pt x="2270172" y="1501426"/>
                        </a:cubicBezTo>
                        <a:cubicBezTo>
                          <a:pt x="2258815" y="2330724"/>
                          <a:pt x="1570032" y="2766637"/>
                          <a:pt x="1119463" y="3339751"/>
                        </a:cubicBezTo>
                        <a:cubicBezTo>
                          <a:pt x="647381" y="2745276"/>
                          <a:pt x="6186" y="2338028"/>
                          <a:pt x="46" y="1501426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CFF"/>
                      </a:gs>
                      <a:gs pos="100000">
                        <a:srgbClr val="FF33CC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8" name="楕円 5">
                    <a:extLst>
                      <a:ext uri="{FF2B5EF4-FFF2-40B4-BE49-F238E27FC236}">
                        <a16:creationId xmlns:a16="http://schemas.microsoft.com/office/drawing/2014/main" id="{97F00E5B-DE05-4F91-AE76-9FC92401BD9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963387" y="5415271"/>
                    <a:ext cx="577536" cy="545046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984822 h 3823147"/>
                      <a:gd name="connsiteX1" fmla="*/ 1143831 w 2270158"/>
                      <a:gd name="connsiteY1" fmla="*/ 0 h 3823147"/>
                      <a:gd name="connsiteX2" fmla="*/ 2270146 w 2270158"/>
                      <a:gd name="connsiteY2" fmla="*/ 1984822 h 3823147"/>
                      <a:gd name="connsiteX3" fmla="*/ 1119437 w 2270158"/>
                      <a:gd name="connsiteY3" fmla="*/ 3823147 h 3823147"/>
                      <a:gd name="connsiteX4" fmla="*/ 20 w 2270158"/>
                      <a:gd name="connsiteY4" fmla="*/ 1984822 h 3823147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722187 h 3560512"/>
                      <a:gd name="connsiteX1" fmla="*/ 1143831 w 2270158"/>
                      <a:gd name="connsiteY1" fmla="*/ 0 h 3560512"/>
                      <a:gd name="connsiteX2" fmla="*/ 2270146 w 2270158"/>
                      <a:gd name="connsiteY2" fmla="*/ 1722187 h 3560512"/>
                      <a:gd name="connsiteX3" fmla="*/ 1119437 w 2270158"/>
                      <a:gd name="connsiteY3" fmla="*/ 3560512 h 3560512"/>
                      <a:gd name="connsiteX4" fmla="*/ 20 w 2270158"/>
                      <a:gd name="connsiteY4" fmla="*/ 1722187 h 3560512"/>
                      <a:gd name="connsiteX0" fmla="*/ 20 w 2270162"/>
                      <a:gd name="connsiteY0" fmla="*/ 1794295 h 3632620"/>
                      <a:gd name="connsiteX1" fmla="*/ 1143831 w 2270162"/>
                      <a:gd name="connsiteY1" fmla="*/ 72108 h 3632620"/>
                      <a:gd name="connsiteX2" fmla="*/ 2270146 w 2270162"/>
                      <a:gd name="connsiteY2" fmla="*/ 1794295 h 3632620"/>
                      <a:gd name="connsiteX3" fmla="*/ 1119437 w 2270162"/>
                      <a:gd name="connsiteY3" fmla="*/ 3632620 h 3632620"/>
                      <a:gd name="connsiteX4" fmla="*/ 20 w 2270162"/>
                      <a:gd name="connsiteY4" fmla="*/ 1794295 h 3632620"/>
                      <a:gd name="connsiteX0" fmla="*/ 20 w 2270151"/>
                      <a:gd name="connsiteY0" fmla="*/ 1794718 h 3633043"/>
                      <a:gd name="connsiteX1" fmla="*/ 1143831 w 2270151"/>
                      <a:gd name="connsiteY1" fmla="*/ 72531 h 3633043"/>
                      <a:gd name="connsiteX2" fmla="*/ 2270146 w 2270151"/>
                      <a:gd name="connsiteY2" fmla="*/ 1794718 h 3633043"/>
                      <a:gd name="connsiteX3" fmla="*/ 1119437 w 2270151"/>
                      <a:gd name="connsiteY3" fmla="*/ 3633043 h 3633043"/>
                      <a:gd name="connsiteX4" fmla="*/ 20 w 2270151"/>
                      <a:gd name="connsiteY4" fmla="*/ 1794718 h 3633043"/>
                      <a:gd name="connsiteX0" fmla="*/ 9 w 2270140"/>
                      <a:gd name="connsiteY0" fmla="*/ 1432174 h 3270499"/>
                      <a:gd name="connsiteX1" fmla="*/ 1135074 w 2270140"/>
                      <a:gd name="connsiteY1" fmla="*/ 89357 h 3270499"/>
                      <a:gd name="connsiteX2" fmla="*/ 2270135 w 2270140"/>
                      <a:gd name="connsiteY2" fmla="*/ 1432174 h 3270499"/>
                      <a:gd name="connsiteX3" fmla="*/ 1119426 w 2270140"/>
                      <a:gd name="connsiteY3" fmla="*/ 3270499 h 3270499"/>
                      <a:gd name="connsiteX4" fmla="*/ 9 w 2270140"/>
                      <a:gd name="connsiteY4" fmla="*/ 1432174 h 3270499"/>
                      <a:gd name="connsiteX0" fmla="*/ 9 w 2270140"/>
                      <a:gd name="connsiteY0" fmla="*/ 1467744 h 3306069"/>
                      <a:gd name="connsiteX1" fmla="*/ 1135074 w 2270140"/>
                      <a:gd name="connsiteY1" fmla="*/ 124927 h 3306069"/>
                      <a:gd name="connsiteX2" fmla="*/ 2270135 w 2270140"/>
                      <a:gd name="connsiteY2" fmla="*/ 1467744 h 3306069"/>
                      <a:gd name="connsiteX3" fmla="*/ 1119426 w 2270140"/>
                      <a:gd name="connsiteY3" fmla="*/ 3306069 h 3306069"/>
                      <a:gd name="connsiteX4" fmla="*/ 9 w 2270140"/>
                      <a:gd name="connsiteY4" fmla="*/ 1467744 h 3306069"/>
                      <a:gd name="connsiteX0" fmla="*/ 9 w 2270140"/>
                      <a:gd name="connsiteY0" fmla="*/ 1485354 h 3323679"/>
                      <a:gd name="connsiteX1" fmla="*/ 1135074 w 2270140"/>
                      <a:gd name="connsiteY1" fmla="*/ 142537 h 3323679"/>
                      <a:gd name="connsiteX2" fmla="*/ 2270135 w 2270140"/>
                      <a:gd name="connsiteY2" fmla="*/ 1485354 h 3323679"/>
                      <a:gd name="connsiteX3" fmla="*/ 1119426 w 2270140"/>
                      <a:gd name="connsiteY3" fmla="*/ 3323679 h 3323679"/>
                      <a:gd name="connsiteX4" fmla="*/ 9 w 2270140"/>
                      <a:gd name="connsiteY4" fmla="*/ 1485354 h 3323679"/>
                      <a:gd name="connsiteX0" fmla="*/ 46 w 2270177"/>
                      <a:gd name="connsiteY0" fmla="*/ 1491102 h 3329427"/>
                      <a:gd name="connsiteX1" fmla="*/ 1135111 w 2270177"/>
                      <a:gd name="connsiteY1" fmla="*/ 148285 h 3329427"/>
                      <a:gd name="connsiteX2" fmla="*/ 2270172 w 2270177"/>
                      <a:gd name="connsiteY2" fmla="*/ 1491102 h 3329427"/>
                      <a:gd name="connsiteX3" fmla="*/ 1119463 w 2270177"/>
                      <a:gd name="connsiteY3" fmla="*/ 3329427 h 3329427"/>
                      <a:gd name="connsiteX4" fmla="*/ 46 w 2270177"/>
                      <a:gd name="connsiteY4" fmla="*/ 1491102 h 3329427"/>
                      <a:gd name="connsiteX0" fmla="*/ 46 w 2270298"/>
                      <a:gd name="connsiteY0" fmla="*/ 1505881 h 3344206"/>
                      <a:gd name="connsiteX1" fmla="*/ 1135111 w 2270298"/>
                      <a:gd name="connsiteY1" fmla="*/ 163064 h 3344206"/>
                      <a:gd name="connsiteX2" fmla="*/ 2270172 w 2270298"/>
                      <a:gd name="connsiteY2" fmla="*/ 1505881 h 3344206"/>
                      <a:gd name="connsiteX3" fmla="*/ 1119463 w 2270298"/>
                      <a:gd name="connsiteY3" fmla="*/ 3344206 h 3344206"/>
                      <a:gd name="connsiteX4" fmla="*/ 46 w 2270298"/>
                      <a:gd name="connsiteY4" fmla="*/ 1505881 h 3344206"/>
                      <a:gd name="connsiteX0" fmla="*/ 46 w 2270310"/>
                      <a:gd name="connsiteY0" fmla="*/ 1495023 h 3333348"/>
                      <a:gd name="connsiteX1" fmla="*/ 1135111 w 2270310"/>
                      <a:gd name="connsiteY1" fmla="*/ 152206 h 3333348"/>
                      <a:gd name="connsiteX2" fmla="*/ 2270172 w 2270310"/>
                      <a:gd name="connsiteY2" fmla="*/ 1495023 h 3333348"/>
                      <a:gd name="connsiteX3" fmla="*/ 1119463 w 2270310"/>
                      <a:gd name="connsiteY3" fmla="*/ 3333348 h 3333348"/>
                      <a:gd name="connsiteX4" fmla="*/ 46 w 2270310"/>
                      <a:gd name="connsiteY4" fmla="*/ 1495023 h 3333348"/>
                      <a:gd name="connsiteX0" fmla="*/ 46 w 2270310"/>
                      <a:gd name="connsiteY0" fmla="*/ 1501426 h 3339751"/>
                      <a:gd name="connsiteX1" fmla="*/ 1135111 w 2270310"/>
                      <a:gd name="connsiteY1" fmla="*/ 158609 h 3339751"/>
                      <a:gd name="connsiteX2" fmla="*/ 2270172 w 2270310"/>
                      <a:gd name="connsiteY2" fmla="*/ 1501426 h 3339751"/>
                      <a:gd name="connsiteX3" fmla="*/ 1119463 w 2270310"/>
                      <a:gd name="connsiteY3" fmla="*/ 3339751 h 3339751"/>
                      <a:gd name="connsiteX4" fmla="*/ 46 w 2270310"/>
                      <a:gd name="connsiteY4" fmla="*/ 1501426 h 33397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310" h="3339751">
                        <a:moveTo>
                          <a:pt x="46" y="1501426"/>
                        </a:moveTo>
                        <a:cubicBezTo>
                          <a:pt x="-6094" y="664824"/>
                          <a:pt x="607566" y="-381258"/>
                          <a:pt x="1135111" y="158609"/>
                        </a:cubicBezTo>
                        <a:cubicBezTo>
                          <a:pt x="1588222" y="-410436"/>
                          <a:pt x="2281529" y="672128"/>
                          <a:pt x="2270172" y="1501426"/>
                        </a:cubicBezTo>
                        <a:cubicBezTo>
                          <a:pt x="2258815" y="2330724"/>
                          <a:pt x="1570032" y="2766637"/>
                          <a:pt x="1119463" y="3339751"/>
                        </a:cubicBezTo>
                        <a:cubicBezTo>
                          <a:pt x="647381" y="2745276"/>
                          <a:pt x="6186" y="2338028"/>
                          <a:pt x="46" y="1501426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CFF"/>
                      </a:gs>
                      <a:gs pos="100000">
                        <a:srgbClr val="FF33CC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9" name="楕円 298">
                    <a:extLst>
                      <a:ext uri="{FF2B5EF4-FFF2-40B4-BE49-F238E27FC236}">
                        <a16:creationId xmlns:a16="http://schemas.microsoft.com/office/drawing/2014/main" id="{36EC5674-95A0-4341-97F2-F4B87EF1B39E}"/>
                      </a:ext>
                    </a:extLst>
                  </p:cNvPr>
                  <p:cNvSpPr/>
                  <p:nvPr/>
                </p:nvSpPr>
                <p:spPr>
                  <a:xfrm>
                    <a:off x="3201514" y="5341879"/>
                    <a:ext cx="101280" cy="10128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4">
                          <a:lumMod val="20000"/>
                          <a:lumOff val="80000"/>
                        </a:schemeClr>
                      </a:gs>
                      <a:gs pos="100000">
                        <a:schemeClr val="accent4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89" name="グループ化 288">
                  <a:extLst>
                    <a:ext uri="{FF2B5EF4-FFF2-40B4-BE49-F238E27FC236}">
                      <a16:creationId xmlns:a16="http://schemas.microsoft.com/office/drawing/2014/main" id="{C7C412A5-D2A6-4213-BDB5-04998C89C4C2}"/>
                    </a:ext>
                  </a:extLst>
                </p:cNvPr>
                <p:cNvGrpSpPr/>
                <p:nvPr/>
              </p:nvGrpSpPr>
              <p:grpSpPr>
                <a:xfrm rot="19800000" flipV="1">
                  <a:off x="5059051" y="5735827"/>
                  <a:ext cx="807124" cy="560788"/>
                  <a:chOff x="2707108" y="4824721"/>
                  <a:chExt cx="1090093" cy="1135596"/>
                </a:xfrm>
              </p:grpSpPr>
              <p:sp>
                <p:nvSpPr>
                  <p:cNvPr id="290" name="楕円 5">
                    <a:extLst>
                      <a:ext uri="{FF2B5EF4-FFF2-40B4-BE49-F238E27FC236}">
                        <a16:creationId xmlns:a16="http://schemas.microsoft.com/office/drawing/2014/main" id="{10B26336-71F9-4CF6-A325-0671A3F7A7E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292872" y="5119996"/>
                    <a:ext cx="463612" cy="545046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984822 h 3823147"/>
                      <a:gd name="connsiteX1" fmla="*/ 1143831 w 2270158"/>
                      <a:gd name="connsiteY1" fmla="*/ 0 h 3823147"/>
                      <a:gd name="connsiteX2" fmla="*/ 2270146 w 2270158"/>
                      <a:gd name="connsiteY2" fmla="*/ 1984822 h 3823147"/>
                      <a:gd name="connsiteX3" fmla="*/ 1119437 w 2270158"/>
                      <a:gd name="connsiteY3" fmla="*/ 3823147 h 3823147"/>
                      <a:gd name="connsiteX4" fmla="*/ 20 w 2270158"/>
                      <a:gd name="connsiteY4" fmla="*/ 1984822 h 3823147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722187 h 3560512"/>
                      <a:gd name="connsiteX1" fmla="*/ 1143831 w 2270158"/>
                      <a:gd name="connsiteY1" fmla="*/ 0 h 3560512"/>
                      <a:gd name="connsiteX2" fmla="*/ 2270146 w 2270158"/>
                      <a:gd name="connsiteY2" fmla="*/ 1722187 h 3560512"/>
                      <a:gd name="connsiteX3" fmla="*/ 1119437 w 2270158"/>
                      <a:gd name="connsiteY3" fmla="*/ 3560512 h 3560512"/>
                      <a:gd name="connsiteX4" fmla="*/ 20 w 2270158"/>
                      <a:gd name="connsiteY4" fmla="*/ 1722187 h 3560512"/>
                      <a:gd name="connsiteX0" fmla="*/ 20 w 2270162"/>
                      <a:gd name="connsiteY0" fmla="*/ 1794295 h 3632620"/>
                      <a:gd name="connsiteX1" fmla="*/ 1143831 w 2270162"/>
                      <a:gd name="connsiteY1" fmla="*/ 72108 h 3632620"/>
                      <a:gd name="connsiteX2" fmla="*/ 2270146 w 2270162"/>
                      <a:gd name="connsiteY2" fmla="*/ 1794295 h 3632620"/>
                      <a:gd name="connsiteX3" fmla="*/ 1119437 w 2270162"/>
                      <a:gd name="connsiteY3" fmla="*/ 3632620 h 3632620"/>
                      <a:gd name="connsiteX4" fmla="*/ 20 w 2270162"/>
                      <a:gd name="connsiteY4" fmla="*/ 1794295 h 3632620"/>
                      <a:gd name="connsiteX0" fmla="*/ 20 w 2270151"/>
                      <a:gd name="connsiteY0" fmla="*/ 1794718 h 3633043"/>
                      <a:gd name="connsiteX1" fmla="*/ 1143831 w 2270151"/>
                      <a:gd name="connsiteY1" fmla="*/ 72531 h 3633043"/>
                      <a:gd name="connsiteX2" fmla="*/ 2270146 w 2270151"/>
                      <a:gd name="connsiteY2" fmla="*/ 1794718 h 3633043"/>
                      <a:gd name="connsiteX3" fmla="*/ 1119437 w 2270151"/>
                      <a:gd name="connsiteY3" fmla="*/ 3633043 h 3633043"/>
                      <a:gd name="connsiteX4" fmla="*/ 20 w 2270151"/>
                      <a:gd name="connsiteY4" fmla="*/ 1794718 h 3633043"/>
                      <a:gd name="connsiteX0" fmla="*/ 9 w 2270140"/>
                      <a:gd name="connsiteY0" fmla="*/ 1432174 h 3270499"/>
                      <a:gd name="connsiteX1" fmla="*/ 1135074 w 2270140"/>
                      <a:gd name="connsiteY1" fmla="*/ 89357 h 3270499"/>
                      <a:gd name="connsiteX2" fmla="*/ 2270135 w 2270140"/>
                      <a:gd name="connsiteY2" fmla="*/ 1432174 h 3270499"/>
                      <a:gd name="connsiteX3" fmla="*/ 1119426 w 2270140"/>
                      <a:gd name="connsiteY3" fmla="*/ 3270499 h 3270499"/>
                      <a:gd name="connsiteX4" fmla="*/ 9 w 2270140"/>
                      <a:gd name="connsiteY4" fmla="*/ 1432174 h 3270499"/>
                      <a:gd name="connsiteX0" fmla="*/ 9 w 2270140"/>
                      <a:gd name="connsiteY0" fmla="*/ 1467744 h 3306069"/>
                      <a:gd name="connsiteX1" fmla="*/ 1135074 w 2270140"/>
                      <a:gd name="connsiteY1" fmla="*/ 124927 h 3306069"/>
                      <a:gd name="connsiteX2" fmla="*/ 2270135 w 2270140"/>
                      <a:gd name="connsiteY2" fmla="*/ 1467744 h 3306069"/>
                      <a:gd name="connsiteX3" fmla="*/ 1119426 w 2270140"/>
                      <a:gd name="connsiteY3" fmla="*/ 3306069 h 3306069"/>
                      <a:gd name="connsiteX4" fmla="*/ 9 w 2270140"/>
                      <a:gd name="connsiteY4" fmla="*/ 1467744 h 3306069"/>
                      <a:gd name="connsiteX0" fmla="*/ 9 w 2270140"/>
                      <a:gd name="connsiteY0" fmla="*/ 1485354 h 3323679"/>
                      <a:gd name="connsiteX1" fmla="*/ 1135074 w 2270140"/>
                      <a:gd name="connsiteY1" fmla="*/ 142537 h 3323679"/>
                      <a:gd name="connsiteX2" fmla="*/ 2270135 w 2270140"/>
                      <a:gd name="connsiteY2" fmla="*/ 1485354 h 3323679"/>
                      <a:gd name="connsiteX3" fmla="*/ 1119426 w 2270140"/>
                      <a:gd name="connsiteY3" fmla="*/ 3323679 h 3323679"/>
                      <a:gd name="connsiteX4" fmla="*/ 9 w 2270140"/>
                      <a:gd name="connsiteY4" fmla="*/ 1485354 h 3323679"/>
                      <a:gd name="connsiteX0" fmla="*/ 46 w 2270177"/>
                      <a:gd name="connsiteY0" fmla="*/ 1491102 h 3329427"/>
                      <a:gd name="connsiteX1" fmla="*/ 1135111 w 2270177"/>
                      <a:gd name="connsiteY1" fmla="*/ 148285 h 3329427"/>
                      <a:gd name="connsiteX2" fmla="*/ 2270172 w 2270177"/>
                      <a:gd name="connsiteY2" fmla="*/ 1491102 h 3329427"/>
                      <a:gd name="connsiteX3" fmla="*/ 1119463 w 2270177"/>
                      <a:gd name="connsiteY3" fmla="*/ 3329427 h 3329427"/>
                      <a:gd name="connsiteX4" fmla="*/ 46 w 2270177"/>
                      <a:gd name="connsiteY4" fmla="*/ 1491102 h 3329427"/>
                      <a:gd name="connsiteX0" fmla="*/ 46 w 2270298"/>
                      <a:gd name="connsiteY0" fmla="*/ 1505881 h 3344206"/>
                      <a:gd name="connsiteX1" fmla="*/ 1135111 w 2270298"/>
                      <a:gd name="connsiteY1" fmla="*/ 163064 h 3344206"/>
                      <a:gd name="connsiteX2" fmla="*/ 2270172 w 2270298"/>
                      <a:gd name="connsiteY2" fmla="*/ 1505881 h 3344206"/>
                      <a:gd name="connsiteX3" fmla="*/ 1119463 w 2270298"/>
                      <a:gd name="connsiteY3" fmla="*/ 3344206 h 3344206"/>
                      <a:gd name="connsiteX4" fmla="*/ 46 w 2270298"/>
                      <a:gd name="connsiteY4" fmla="*/ 1505881 h 3344206"/>
                      <a:gd name="connsiteX0" fmla="*/ 46 w 2270310"/>
                      <a:gd name="connsiteY0" fmla="*/ 1495023 h 3333348"/>
                      <a:gd name="connsiteX1" fmla="*/ 1135111 w 2270310"/>
                      <a:gd name="connsiteY1" fmla="*/ 152206 h 3333348"/>
                      <a:gd name="connsiteX2" fmla="*/ 2270172 w 2270310"/>
                      <a:gd name="connsiteY2" fmla="*/ 1495023 h 3333348"/>
                      <a:gd name="connsiteX3" fmla="*/ 1119463 w 2270310"/>
                      <a:gd name="connsiteY3" fmla="*/ 3333348 h 3333348"/>
                      <a:gd name="connsiteX4" fmla="*/ 46 w 2270310"/>
                      <a:gd name="connsiteY4" fmla="*/ 1495023 h 3333348"/>
                      <a:gd name="connsiteX0" fmla="*/ 46 w 2270310"/>
                      <a:gd name="connsiteY0" fmla="*/ 1501426 h 3339751"/>
                      <a:gd name="connsiteX1" fmla="*/ 1135111 w 2270310"/>
                      <a:gd name="connsiteY1" fmla="*/ 158609 h 3339751"/>
                      <a:gd name="connsiteX2" fmla="*/ 2270172 w 2270310"/>
                      <a:gd name="connsiteY2" fmla="*/ 1501426 h 3339751"/>
                      <a:gd name="connsiteX3" fmla="*/ 1119463 w 2270310"/>
                      <a:gd name="connsiteY3" fmla="*/ 3339751 h 3339751"/>
                      <a:gd name="connsiteX4" fmla="*/ 46 w 2270310"/>
                      <a:gd name="connsiteY4" fmla="*/ 1501426 h 33397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310" h="3339751">
                        <a:moveTo>
                          <a:pt x="46" y="1501426"/>
                        </a:moveTo>
                        <a:cubicBezTo>
                          <a:pt x="-6094" y="664824"/>
                          <a:pt x="607566" y="-381258"/>
                          <a:pt x="1135111" y="158609"/>
                        </a:cubicBezTo>
                        <a:cubicBezTo>
                          <a:pt x="1588222" y="-410436"/>
                          <a:pt x="2281529" y="672128"/>
                          <a:pt x="2270172" y="1501426"/>
                        </a:cubicBezTo>
                        <a:cubicBezTo>
                          <a:pt x="2258815" y="2330724"/>
                          <a:pt x="1570032" y="2766637"/>
                          <a:pt x="1119463" y="3339751"/>
                        </a:cubicBezTo>
                        <a:cubicBezTo>
                          <a:pt x="647381" y="2745276"/>
                          <a:pt x="6186" y="2338028"/>
                          <a:pt x="46" y="1501426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CFF"/>
                      </a:gs>
                      <a:gs pos="100000">
                        <a:srgbClr val="FF33CC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1" name="楕円 5">
                    <a:extLst>
                      <a:ext uri="{FF2B5EF4-FFF2-40B4-BE49-F238E27FC236}">
                        <a16:creationId xmlns:a16="http://schemas.microsoft.com/office/drawing/2014/main" id="{385BBACF-F419-478F-8B41-992430355E7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747825" y="5119996"/>
                    <a:ext cx="463612" cy="545046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984822 h 3823147"/>
                      <a:gd name="connsiteX1" fmla="*/ 1143831 w 2270158"/>
                      <a:gd name="connsiteY1" fmla="*/ 0 h 3823147"/>
                      <a:gd name="connsiteX2" fmla="*/ 2270146 w 2270158"/>
                      <a:gd name="connsiteY2" fmla="*/ 1984822 h 3823147"/>
                      <a:gd name="connsiteX3" fmla="*/ 1119437 w 2270158"/>
                      <a:gd name="connsiteY3" fmla="*/ 3823147 h 3823147"/>
                      <a:gd name="connsiteX4" fmla="*/ 20 w 2270158"/>
                      <a:gd name="connsiteY4" fmla="*/ 1984822 h 3823147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722187 h 3560512"/>
                      <a:gd name="connsiteX1" fmla="*/ 1143831 w 2270158"/>
                      <a:gd name="connsiteY1" fmla="*/ 0 h 3560512"/>
                      <a:gd name="connsiteX2" fmla="*/ 2270146 w 2270158"/>
                      <a:gd name="connsiteY2" fmla="*/ 1722187 h 3560512"/>
                      <a:gd name="connsiteX3" fmla="*/ 1119437 w 2270158"/>
                      <a:gd name="connsiteY3" fmla="*/ 3560512 h 3560512"/>
                      <a:gd name="connsiteX4" fmla="*/ 20 w 2270158"/>
                      <a:gd name="connsiteY4" fmla="*/ 1722187 h 3560512"/>
                      <a:gd name="connsiteX0" fmla="*/ 20 w 2270162"/>
                      <a:gd name="connsiteY0" fmla="*/ 1794295 h 3632620"/>
                      <a:gd name="connsiteX1" fmla="*/ 1143831 w 2270162"/>
                      <a:gd name="connsiteY1" fmla="*/ 72108 h 3632620"/>
                      <a:gd name="connsiteX2" fmla="*/ 2270146 w 2270162"/>
                      <a:gd name="connsiteY2" fmla="*/ 1794295 h 3632620"/>
                      <a:gd name="connsiteX3" fmla="*/ 1119437 w 2270162"/>
                      <a:gd name="connsiteY3" fmla="*/ 3632620 h 3632620"/>
                      <a:gd name="connsiteX4" fmla="*/ 20 w 2270162"/>
                      <a:gd name="connsiteY4" fmla="*/ 1794295 h 3632620"/>
                      <a:gd name="connsiteX0" fmla="*/ 20 w 2270151"/>
                      <a:gd name="connsiteY0" fmla="*/ 1794718 h 3633043"/>
                      <a:gd name="connsiteX1" fmla="*/ 1143831 w 2270151"/>
                      <a:gd name="connsiteY1" fmla="*/ 72531 h 3633043"/>
                      <a:gd name="connsiteX2" fmla="*/ 2270146 w 2270151"/>
                      <a:gd name="connsiteY2" fmla="*/ 1794718 h 3633043"/>
                      <a:gd name="connsiteX3" fmla="*/ 1119437 w 2270151"/>
                      <a:gd name="connsiteY3" fmla="*/ 3633043 h 3633043"/>
                      <a:gd name="connsiteX4" fmla="*/ 20 w 2270151"/>
                      <a:gd name="connsiteY4" fmla="*/ 1794718 h 3633043"/>
                      <a:gd name="connsiteX0" fmla="*/ 9 w 2270140"/>
                      <a:gd name="connsiteY0" fmla="*/ 1432174 h 3270499"/>
                      <a:gd name="connsiteX1" fmla="*/ 1135074 w 2270140"/>
                      <a:gd name="connsiteY1" fmla="*/ 89357 h 3270499"/>
                      <a:gd name="connsiteX2" fmla="*/ 2270135 w 2270140"/>
                      <a:gd name="connsiteY2" fmla="*/ 1432174 h 3270499"/>
                      <a:gd name="connsiteX3" fmla="*/ 1119426 w 2270140"/>
                      <a:gd name="connsiteY3" fmla="*/ 3270499 h 3270499"/>
                      <a:gd name="connsiteX4" fmla="*/ 9 w 2270140"/>
                      <a:gd name="connsiteY4" fmla="*/ 1432174 h 3270499"/>
                      <a:gd name="connsiteX0" fmla="*/ 9 w 2270140"/>
                      <a:gd name="connsiteY0" fmla="*/ 1467744 h 3306069"/>
                      <a:gd name="connsiteX1" fmla="*/ 1135074 w 2270140"/>
                      <a:gd name="connsiteY1" fmla="*/ 124927 h 3306069"/>
                      <a:gd name="connsiteX2" fmla="*/ 2270135 w 2270140"/>
                      <a:gd name="connsiteY2" fmla="*/ 1467744 h 3306069"/>
                      <a:gd name="connsiteX3" fmla="*/ 1119426 w 2270140"/>
                      <a:gd name="connsiteY3" fmla="*/ 3306069 h 3306069"/>
                      <a:gd name="connsiteX4" fmla="*/ 9 w 2270140"/>
                      <a:gd name="connsiteY4" fmla="*/ 1467744 h 3306069"/>
                      <a:gd name="connsiteX0" fmla="*/ 9 w 2270140"/>
                      <a:gd name="connsiteY0" fmla="*/ 1485354 h 3323679"/>
                      <a:gd name="connsiteX1" fmla="*/ 1135074 w 2270140"/>
                      <a:gd name="connsiteY1" fmla="*/ 142537 h 3323679"/>
                      <a:gd name="connsiteX2" fmla="*/ 2270135 w 2270140"/>
                      <a:gd name="connsiteY2" fmla="*/ 1485354 h 3323679"/>
                      <a:gd name="connsiteX3" fmla="*/ 1119426 w 2270140"/>
                      <a:gd name="connsiteY3" fmla="*/ 3323679 h 3323679"/>
                      <a:gd name="connsiteX4" fmla="*/ 9 w 2270140"/>
                      <a:gd name="connsiteY4" fmla="*/ 1485354 h 3323679"/>
                      <a:gd name="connsiteX0" fmla="*/ 46 w 2270177"/>
                      <a:gd name="connsiteY0" fmla="*/ 1491102 h 3329427"/>
                      <a:gd name="connsiteX1" fmla="*/ 1135111 w 2270177"/>
                      <a:gd name="connsiteY1" fmla="*/ 148285 h 3329427"/>
                      <a:gd name="connsiteX2" fmla="*/ 2270172 w 2270177"/>
                      <a:gd name="connsiteY2" fmla="*/ 1491102 h 3329427"/>
                      <a:gd name="connsiteX3" fmla="*/ 1119463 w 2270177"/>
                      <a:gd name="connsiteY3" fmla="*/ 3329427 h 3329427"/>
                      <a:gd name="connsiteX4" fmla="*/ 46 w 2270177"/>
                      <a:gd name="connsiteY4" fmla="*/ 1491102 h 3329427"/>
                      <a:gd name="connsiteX0" fmla="*/ 46 w 2270298"/>
                      <a:gd name="connsiteY0" fmla="*/ 1505881 h 3344206"/>
                      <a:gd name="connsiteX1" fmla="*/ 1135111 w 2270298"/>
                      <a:gd name="connsiteY1" fmla="*/ 163064 h 3344206"/>
                      <a:gd name="connsiteX2" fmla="*/ 2270172 w 2270298"/>
                      <a:gd name="connsiteY2" fmla="*/ 1505881 h 3344206"/>
                      <a:gd name="connsiteX3" fmla="*/ 1119463 w 2270298"/>
                      <a:gd name="connsiteY3" fmla="*/ 3344206 h 3344206"/>
                      <a:gd name="connsiteX4" fmla="*/ 46 w 2270298"/>
                      <a:gd name="connsiteY4" fmla="*/ 1505881 h 3344206"/>
                      <a:gd name="connsiteX0" fmla="*/ 46 w 2270310"/>
                      <a:gd name="connsiteY0" fmla="*/ 1495023 h 3333348"/>
                      <a:gd name="connsiteX1" fmla="*/ 1135111 w 2270310"/>
                      <a:gd name="connsiteY1" fmla="*/ 152206 h 3333348"/>
                      <a:gd name="connsiteX2" fmla="*/ 2270172 w 2270310"/>
                      <a:gd name="connsiteY2" fmla="*/ 1495023 h 3333348"/>
                      <a:gd name="connsiteX3" fmla="*/ 1119463 w 2270310"/>
                      <a:gd name="connsiteY3" fmla="*/ 3333348 h 3333348"/>
                      <a:gd name="connsiteX4" fmla="*/ 46 w 2270310"/>
                      <a:gd name="connsiteY4" fmla="*/ 1495023 h 3333348"/>
                      <a:gd name="connsiteX0" fmla="*/ 46 w 2270310"/>
                      <a:gd name="connsiteY0" fmla="*/ 1501426 h 3339751"/>
                      <a:gd name="connsiteX1" fmla="*/ 1135111 w 2270310"/>
                      <a:gd name="connsiteY1" fmla="*/ 158609 h 3339751"/>
                      <a:gd name="connsiteX2" fmla="*/ 2270172 w 2270310"/>
                      <a:gd name="connsiteY2" fmla="*/ 1501426 h 3339751"/>
                      <a:gd name="connsiteX3" fmla="*/ 1119463 w 2270310"/>
                      <a:gd name="connsiteY3" fmla="*/ 3339751 h 3339751"/>
                      <a:gd name="connsiteX4" fmla="*/ 46 w 2270310"/>
                      <a:gd name="connsiteY4" fmla="*/ 1501426 h 33397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310" h="3339751">
                        <a:moveTo>
                          <a:pt x="46" y="1501426"/>
                        </a:moveTo>
                        <a:cubicBezTo>
                          <a:pt x="-6094" y="664824"/>
                          <a:pt x="607566" y="-381258"/>
                          <a:pt x="1135111" y="158609"/>
                        </a:cubicBezTo>
                        <a:cubicBezTo>
                          <a:pt x="1588222" y="-410436"/>
                          <a:pt x="2281529" y="672128"/>
                          <a:pt x="2270172" y="1501426"/>
                        </a:cubicBezTo>
                        <a:cubicBezTo>
                          <a:pt x="2258815" y="2330724"/>
                          <a:pt x="1570032" y="2766637"/>
                          <a:pt x="1119463" y="3339751"/>
                        </a:cubicBezTo>
                        <a:cubicBezTo>
                          <a:pt x="647381" y="2745276"/>
                          <a:pt x="6186" y="2338028"/>
                          <a:pt x="46" y="1501426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CFF"/>
                      </a:gs>
                      <a:gs pos="100000">
                        <a:srgbClr val="FF33CC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2" name="楕円 5">
                    <a:extLst>
                      <a:ext uri="{FF2B5EF4-FFF2-40B4-BE49-F238E27FC236}">
                        <a16:creationId xmlns:a16="http://schemas.microsoft.com/office/drawing/2014/main" id="{1C4AA63B-866F-42A1-A51F-39ABE6EDF755}"/>
                      </a:ext>
                    </a:extLst>
                  </p:cNvPr>
                  <p:cNvSpPr/>
                  <p:nvPr/>
                </p:nvSpPr>
                <p:spPr>
                  <a:xfrm>
                    <a:off x="2963387" y="4824721"/>
                    <a:ext cx="577536" cy="545046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984822 h 3823147"/>
                      <a:gd name="connsiteX1" fmla="*/ 1143831 w 2270158"/>
                      <a:gd name="connsiteY1" fmla="*/ 0 h 3823147"/>
                      <a:gd name="connsiteX2" fmla="*/ 2270146 w 2270158"/>
                      <a:gd name="connsiteY2" fmla="*/ 1984822 h 3823147"/>
                      <a:gd name="connsiteX3" fmla="*/ 1119437 w 2270158"/>
                      <a:gd name="connsiteY3" fmla="*/ 3823147 h 3823147"/>
                      <a:gd name="connsiteX4" fmla="*/ 20 w 2270158"/>
                      <a:gd name="connsiteY4" fmla="*/ 1984822 h 3823147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722187 h 3560512"/>
                      <a:gd name="connsiteX1" fmla="*/ 1143831 w 2270158"/>
                      <a:gd name="connsiteY1" fmla="*/ 0 h 3560512"/>
                      <a:gd name="connsiteX2" fmla="*/ 2270146 w 2270158"/>
                      <a:gd name="connsiteY2" fmla="*/ 1722187 h 3560512"/>
                      <a:gd name="connsiteX3" fmla="*/ 1119437 w 2270158"/>
                      <a:gd name="connsiteY3" fmla="*/ 3560512 h 3560512"/>
                      <a:gd name="connsiteX4" fmla="*/ 20 w 2270158"/>
                      <a:gd name="connsiteY4" fmla="*/ 1722187 h 3560512"/>
                      <a:gd name="connsiteX0" fmla="*/ 20 w 2270162"/>
                      <a:gd name="connsiteY0" fmla="*/ 1794295 h 3632620"/>
                      <a:gd name="connsiteX1" fmla="*/ 1143831 w 2270162"/>
                      <a:gd name="connsiteY1" fmla="*/ 72108 h 3632620"/>
                      <a:gd name="connsiteX2" fmla="*/ 2270146 w 2270162"/>
                      <a:gd name="connsiteY2" fmla="*/ 1794295 h 3632620"/>
                      <a:gd name="connsiteX3" fmla="*/ 1119437 w 2270162"/>
                      <a:gd name="connsiteY3" fmla="*/ 3632620 h 3632620"/>
                      <a:gd name="connsiteX4" fmla="*/ 20 w 2270162"/>
                      <a:gd name="connsiteY4" fmla="*/ 1794295 h 3632620"/>
                      <a:gd name="connsiteX0" fmla="*/ 20 w 2270151"/>
                      <a:gd name="connsiteY0" fmla="*/ 1794718 h 3633043"/>
                      <a:gd name="connsiteX1" fmla="*/ 1143831 w 2270151"/>
                      <a:gd name="connsiteY1" fmla="*/ 72531 h 3633043"/>
                      <a:gd name="connsiteX2" fmla="*/ 2270146 w 2270151"/>
                      <a:gd name="connsiteY2" fmla="*/ 1794718 h 3633043"/>
                      <a:gd name="connsiteX3" fmla="*/ 1119437 w 2270151"/>
                      <a:gd name="connsiteY3" fmla="*/ 3633043 h 3633043"/>
                      <a:gd name="connsiteX4" fmla="*/ 20 w 2270151"/>
                      <a:gd name="connsiteY4" fmla="*/ 1794718 h 3633043"/>
                      <a:gd name="connsiteX0" fmla="*/ 9 w 2270140"/>
                      <a:gd name="connsiteY0" fmla="*/ 1432174 h 3270499"/>
                      <a:gd name="connsiteX1" fmla="*/ 1135074 w 2270140"/>
                      <a:gd name="connsiteY1" fmla="*/ 89357 h 3270499"/>
                      <a:gd name="connsiteX2" fmla="*/ 2270135 w 2270140"/>
                      <a:gd name="connsiteY2" fmla="*/ 1432174 h 3270499"/>
                      <a:gd name="connsiteX3" fmla="*/ 1119426 w 2270140"/>
                      <a:gd name="connsiteY3" fmla="*/ 3270499 h 3270499"/>
                      <a:gd name="connsiteX4" fmla="*/ 9 w 2270140"/>
                      <a:gd name="connsiteY4" fmla="*/ 1432174 h 3270499"/>
                      <a:gd name="connsiteX0" fmla="*/ 9 w 2270140"/>
                      <a:gd name="connsiteY0" fmla="*/ 1467744 h 3306069"/>
                      <a:gd name="connsiteX1" fmla="*/ 1135074 w 2270140"/>
                      <a:gd name="connsiteY1" fmla="*/ 124927 h 3306069"/>
                      <a:gd name="connsiteX2" fmla="*/ 2270135 w 2270140"/>
                      <a:gd name="connsiteY2" fmla="*/ 1467744 h 3306069"/>
                      <a:gd name="connsiteX3" fmla="*/ 1119426 w 2270140"/>
                      <a:gd name="connsiteY3" fmla="*/ 3306069 h 3306069"/>
                      <a:gd name="connsiteX4" fmla="*/ 9 w 2270140"/>
                      <a:gd name="connsiteY4" fmla="*/ 1467744 h 3306069"/>
                      <a:gd name="connsiteX0" fmla="*/ 9 w 2270140"/>
                      <a:gd name="connsiteY0" fmla="*/ 1485354 h 3323679"/>
                      <a:gd name="connsiteX1" fmla="*/ 1135074 w 2270140"/>
                      <a:gd name="connsiteY1" fmla="*/ 142537 h 3323679"/>
                      <a:gd name="connsiteX2" fmla="*/ 2270135 w 2270140"/>
                      <a:gd name="connsiteY2" fmla="*/ 1485354 h 3323679"/>
                      <a:gd name="connsiteX3" fmla="*/ 1119426 w 2270140"/>
                      <a:gd name="connsiteY3" fmla="*/ 3323679 h 3323679"/>
                      <a:gd name="connsiteX4" fmla="*/ 9 w 2270140"/>
                      <a:gd name="connsiteY4" fmla="*/ 1485354 h 3323679"/>
                      <a:gd name="connsiteX0" fmla="*/ 46 w 2270177"/>
                      <a:gd name="connsiteY0" fmla="*/ 1491102 h 3329427"/>
                      <a:gd name="connsiteX1" fmla="*/ 1135111 w 2270177"/>
                      <a:gd name="connsiteY1" fmla="*/ 148285 h 3329427"/>
                      <a:gd name="connsiteX2" fmla="*/ 2270172 w 2270177"/>
                      <a:gd name="connsiteY2" fmla="*/ 1491102 h 3329427"/>
                      <a:gd name="connsiteX3" fmla="*/ 1119463 w 2270177"/>
                      <a:gd name="connsiteY3" fmla="*/ 3329427 h 3329427"/>
                      <a:gd name="connsiteX4" fmla="*/ 46 w 2270177"/>
                      <a:gd name="connsiteY4" fmla="*/ 1491102 h 3329427"/>
                      <a:gd name="connsiteX0" fmla="*/ 46 w 2270298"/>
                      <a:gd name="connsiteY0" fmla="*/ 1505881 h 3344206"/>
                      <a:gd name="connsiteX1" fmla="*/ 1135111 w 2270298"/>
                      <a:gd name="connsiteY1" fmla="*/ 163064 h 3344206"/>
                      <a:gd name="connsiteX2" fmla="*/ 2270172 w 2270298"/>
                      <a:gd name="connsiteY2" fmla="*/ 1505881 h 3344206"/>
                      <a:gd name="connsiteX3" fmla="*/ 1119463 w 2270298"/>
                      <a:gd name="connsiteY3" fmla="*/ 3344206 h 3344206"/>
                      <a:gd name="connsiteX4" fmla="*/ 46 w 2270298"/>
                      <a:gd name="connsiteY4" fmla="*/ 1505881 h 3344206"/>
                      <a:gd name="connsiteX0" fmla="*/ 46 w 2270310"/>
                      <a:gd name="connsiteY0" fmla="*/ 1495023 h 3333348"/>
                      <a:gd name="connsiteX1" fmla="*/ 1135111 w 2270310"/>
                      <a:gd name="connsiteY1" fmla="*/ 152206 h 3333348"/>
                      <a:gd name="connsiteX2" fmla="*/ 2270172 w 2270310"/>
                      <a:gd name="connsiteY2" fmla="*/ 1495023 h 3333348"/>
                      <a:gd name="connsiteX3" fmla="*/ 1119463 w 2270310"/>
                      <a:gd name="connsiteY3" fmla="*/ 3333348 h 3333348"/>
                      <a:gd name="connsiteX4" fmla="*/ 46 w 2270310"/>
                      <a:gd name="connsiteY4" fmla="*/ 1495023 h 3333348"/>
                      <a:gd name="connsiteX0" fmla="*/ 46 w 2270310"/>
                      <a:gd name="connsiteY0" fmla="*/ 1501426 h 3339751"/>
                      <a:gd name="connsiteX1" fmla="*/ 1135111 w 2270310"/>
                      <a:gd name="connsiteY1" fmla="*/ 158609 h 3339751"/>
                      <a:gd name="connsiteX2" fmla="*/ 2270172 w 2270310"/>
                      <a:gd name="connsiteY2" fmla="*/ 1501426 h 3339751"/>
                      <a:gd name="connsiteX3" fmla="*/ 1119463 w 2270310"/>
                      <a:gd name="connsiteY3" fmla="*/ 3339751 h 3339751"/>
                      <a:gd name="connsiteX4" fmla="*/ 46 w 2270310"/>
                      <a:gd name="connsiteY4" fmla="*/ 1501426 h 33397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310" h="3339751">
                        <a:moveTo>
                          <a:pt x="46" y="1501426"/>
                        </a:moveTo>
                        <a:cubicBezTo>
                          <a:pt x="-6094" y="664824"/>
                          <a:pt x="607566" y="-381258"/>
                          <a:pt x="1135111" y="158609"/>
                        </a:cubicBezTo>
                        <a:cubicBezTo>
                          <a:pt x="1588222" y="-410436"/>
                          <a:pt x="2281529" y="672128"/>
                          <a:pt x="2270172" y="1501426"/>
                        </a:cubicBezTo>
                        <a:cubicBezTo>
                          <a:pt x="2258815" y="2330724"/>
                          <a:pt x="1570032" y="2766637"/>
                          <a:pt x="1119463" y="3339751"/>
                        </a:cubicBezTo>
                        <a:cubicBezTo>
                          <a:pt x="647381" y="2745276"/>
                          <a:pt x="6186" y="2338028"/>
                          <a:pt x="46" y="1501426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CFF"/>
                      </a:gs>
                      <a:gs pos="100000">
                        <a:srgbClr val="FF33CC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3" name="楕円 5">
                    <a:extLst>
                      <a:ext uri="{FF2B5EF4-FFF2-40B4-BE49-F238E27FC236}">
                        <a16:creationId xmlns:a16="http://schemas.microsoft.com/office/drawing/2014/main" id="{B08A44B5-1FD4-4B8F-BCEC-CE1125E6715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963387" y="5415271"/>
                    <a:ext cx="577536" cy="545046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984822 h 3823147"/>
                      <a:gd name="connsiteX1" fmla="*/ 1143831 w 2270158"/>
                      <a:gd name="connsiteY1" fmla="*/ 0 h 3823147"/>
                      <a:gd name="connsiteX2" fmla="*/ 2270146 w 2270158"/>
                      <a:gd name="connsiteY2" fmla="*/ 1984822 h 3823147"/>
                      <a:gd name="connsiteX3" fmla="*/ 1119437 w 2270158"/>
                      <a:gd name="connsiteY3" fmla="*/ 3823147 h 3823147"/>
                      <a:gd name="connsiteX4" fmla="*/ 20 w 2270158"/>
                      <a:gd name="connsiteY4" fmla="*/ 1984822 h 3823147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722187 h 3560512"/>
                      <a:gd name="connsiteX1" fmla="*/ 1143831 w 2270158"/>
                      <a:gd name="connsiteY1" fmla="*/ 0 h 3560512"/>
                      <a:gd name="connsiteX2" fmla="*/ 2270146 w 2270158"/>
                      <a:gd name="connsiteY2" fmla="*/ 1722187 h 3560512"/>
                      <a:gd name="connsiteX3" fmla="*/ 1119437 w 2270158"/>
                      <a:gd name="connsiteY3" fmla="*/ 3560512 h 3560512"/>
                      <a:gd name="connsiteX4" fmla="*/ 20 w 2270158"/>
                      <a:gd name="connsiteY4" fmla="*/ 1722187 h 3560512"/>
                      <a:gd name="connsiteX0" fmla="*/ 20 w 2270162"/>
                      <a:gd name="connsiteY0" fmla="*/ 1794295 h 3632620"/>
                      <a:gd name="connsiteX1" fmla="*/ 1143831 w 2270162"/>
                      <a:gd name="connsiteY1" fmla="*/ 72108 h 3632620"/>
                      <a:gd name="connsiteX2" fmla="*/ 2270146 w 2270162"/>
                      <a:gd name="connsiteY2" fmla="*/ 1794295 h 3632620"/>
                      <a:gd name="connsiteX3" fmla="*/ 1119437 w 2270162"/>
                      <a:gd name="connsiteY3" fmla="*/ 3632620 h 3632620"/>
                      <a:gd name="connsiteX4" fmla="*/ 20 w 2270162"/>
                      <a:gd name="connsiteY4" fmla="*/ 1794295 h 3632620"/>
                      <a:gd name="connsiteX0" fmla="*/ 20 w 2270151"/>
                      <a:gd name="connsiteY0" fmla="*/ 1794718 h 3633043"/>
                      <a:gd name="connsiteX1" fmla="*/ 1143831 w 2270151"/>
                      <a:gd name="connsiteY1" fmla="*/ 72531 h 3633043"/>
                      <a:gd name="connsiteX2" fmla="*/ 2270146 w 2270151"/>
                      <a:gd name="connsiteY2" fmla="*/ 1794718 h 3633043"/>
                      <a:gd name="connsiteX3" fmla="*/ 1119437 w 2270151"/>
                      <a:gd name="connsiteY3" fmla="*/ 3633043 h 3633043"/>
                      <a:gd name="connsiteX4" fmla="*/ 20 w 2270151"/>
                      <a:gd name="connsiteY4" fmla="*/ 1794718 h 3633043"/>
                      <a:gd name="connsiteX0" fmla="*/ 9 w 2270140"/>
                      <a:gd name="connsiteY0" fmla="*/ 1432174 h 3270499"/>
                      <a:gd name="connsiteX1" fmla="*/ 1135074 w 2270140"/>
                      <a:gd name="connsiteY1" fmla="*/ 89357 h 3270499"/>
                      <a:gd name="connsiteX2" fmla="*/ 2270135 w 2270140"/>
                      <a:gd name="connsiteY2" fmla="*/ 1432174 h 3270499"/>
                      <a:gd name="connsiteX3" fmla="*/ 1119426 w 2270140"/>
                      <a:gd name="connsiteY3" fmla="*/ 3270499 h 3270499"/>
                      <a:gd name="connsiteX4" fmla="*/ 9 w 2270140"/>
                      <a:gd name="connsiteY4" fmla="*/ 1432174 h 3270499"/>
                      <a:gd name="connsiteX0" fmla="*/ 9 w 2270140"/>
                      <a:gd name="connsiteY0" fmla="*/ 1467744 h 3306069"/>
                      <a:gd name="connsiteX1" fmla="*/ 1135074 w 2270140"/>
                      <a:gd name="connsiteY1" fmla="*/ 124927 h 3306069"/>
                      <a:gd name="connsiteX2" fmla="*/ 2270135 w 2270140"/>
                      <a:gd name="connsiteY2" fmla="*/ 1467744 h 3306069"/>
                      <a:gd name="connsiteX3" fmla="*/ 1119426 w 2270140"/>
                      <a:gd name="connsiteY3" fmla="*/ 3306069 h 3306069"/>
                      <a:gd name="connsiteX4" fmla="*/ 9 w 2270140"/>
                      <a:gd name="connsiteY4" fmla="*/ 1467744 h 3306069"/>
                      <a:gd name="connsiteX0" fmla="*/ 9 w 2270140"/>
                      <a:gd name="connsiteY0" fmla="*/ 1485354 h 3323679"/>
                      <a:gd name="connsiteX1" fmla="*/ 1135074 w 2270140"/>
                      <a:gd name="connsiteY1" fmla="*/ 142537 h 3323679"/>
                      <a:gd name="connsiteX2" fmla="*/ 2270135 w 2270140"/>
                      <a:gd name="connsiteY2" fmla="*/ 1485354 h 3323679"/>
                      <a:gd name="connsiteX3" fmla="*/ 1119426 w 2270140"/>
                      <a:gd name="connsiteY3" fmla="*/ 3323679 h 3323679"/>
                      <a:gd name="connsiteX4" fmla="*/ 9 w 2270140"/>
                      <a:gd name="connsiteY4" fmla="*/ 1485354 h 3323679"/>
                      <a:gd name="connsiteX0" fmla="*/ 46 w 2270177"/>
                      <a:gd name="connsiteY0" fmla="*/ 1491102 h 3329427"/>
                      <a:gd name="connsiteX1" fmla="*/ 1135111 w 2270177"/>
                      <a:gd name="connsiteY1" fmla="*/ 148285 h 3329427"/>
                      <a:gd name="connsiteX2" fmla="*/ 2270172 w 2270177"/>
                      <a:gd name="connsiteY2" fmla="*/ 1491102 h 3329427"/>
                      <a:gd name="connsiteX3" fmla="*/ 1119463 w 2270177"/>
                      <a:gd name="connsiteY3" fmla="*/ 3329427 h 3329427"/>
                      <a:gd name="connsiteX4" fmla="*/ 46 w 2270177"/>
                      <a:gd name="connsiteY4" fmla="*/ 1491102 h 3329427"/>
                      <a:gd name="connsiteX0" fmla="*/ 46 w 2270298"/>
                      <a:gd name="connsiteY0" fmla="*/ 1505881 h 3344206"/>
                      <a:gd name="connsiteX1" fmla="*/ 1135111 w 2270298"/>
                      <a:gd name="connsiteY1" fmla="*/ 163064 h 3344206"/>
                      <a:gd name="connsiteX2" fmla="*/ 2270172 w 2270298"/>
                      <a:gd name="connsiteY2" fmla="*/ 1505881 h 3344206"/>
                      <a:gd name="connsiteX3" fmla="*/ 1119463 w 2270298"/>
                      <a:gd name="connsiteY3" fmla="*/ 3344206 h 3344206"/>
                      <a:gd name="connsiteX4" fmla="*/ 46 w 2270298"/>
                      <a:gd name="connsiteY4" fmla="*/ 1505881 h 3344206"/>
                      <a:gd name="connsiteX0" fmla="*/ 46 w 2270310"/>
                      <a:gd name="connsiteY0" fmla="*/ 1495023 h 3333348"/>
                      <a:gd name="connsiteX1" fmla="*/ 1135111 w 2270310"/>
                      <a:gd name="connsiteY1" fmla="*/ 152206 h 3333348"/>
                      <a:gd name="connsiteX2" fmla="*/ 2270172 w 2270310"/>
                      <a:gd name="connsiteY2" fmla="*/ 1495023 h 3333348"/>
                      <a:gd name="connsiteX3" fmla="*/ 1119463 w 2270310"/>
                      <a:gd name="connsiteY3" fmla="*/ 3333348 h 3333348"/>
                      <a:gd name="connsiteX4" fmla="*/ 46 w 2270310"/>
                      <a:gd name="connsiteY4" fmla="*/ 1495023 h 3333348"/>
                      <a:gd name="connsiteX0" fmla="*/ 46 w 2270310"/>
                      <a:gd name="connsiteY0" fmla="*/ 1501426 h 3339751"/>
                      <a:gd name="connsiteX1" fmla="*/ 1135111 w 2270310"/>
                      <a:gd name="connsiteY1" fmla="*/ 158609 h 3339751"/>
                      <a:gd name="connsiteX2" fmla="*/ 2270172 w 2270310"/>
                      <a:gd name="connsiteY2" fmla="*/ 1501426 h 3339751"/>
                      <a:gd name="connsiteX3" fmla="*/ 1119463 w 2270310"/>
                      <a:gd name="connsiteY3" fmla="*/ 3339751 h 3339751"/>
                      <a:gd name="connsiteX4" fmla="*/ 46 w 2270310"/>
                      <a:gd name="connsiteY4" fmla="*/ 1501426 h 33397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310" h="3339751">
                        <a:moveTo>
                          <a:pt x="46" y="1501426"/>
                        </a:moveTo>
                        <a:cubicBezTo>
                          <a:pt x="-6094" y="664824"/>
                          <a:pt x="607566" y="-381258"/>
                          <a:pt x="1135111" y="158609"/>
                        </a:cubicBezTo>
                        <a:cubicBezTo>
                          <a:pt x="1588222" y="-410436"/>
                          <a:pt x="2281529" y="672128"/>
                          <a:pt x="2270172" y="1501426"/>
                        </a:cubicBezTo>
                        <a:cubicBezTo>
                          <a:pt x="2258815" y="2330724"/>
                          <a:pt x="1570032" y="2766637"/>
                          <a:pt x="1119463" y="3339751"/>
                        </a:cubicBezTo>
                        <a:cubicBezTo>
                          <a:pt x="647381" y="2745276"/>
                          <a:pt x="6186" y="2338028"/>
                          <a:pt x="46" y="1501426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CFF"/>
                      </a:gs>
                      <a:gs pos="100000">
                        <a:srgbClr val="FF33CC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4" name="楕円 293">
                    <a:extLst>
                      <a:ext uri="{FF2B5EF4-FFF2-40B4-BE49-F238E27FC236}">
                        <a16:creationId xmlns:a16="http://schemas.microsoft.com/office/drawing/2014/main" id="{80AF20A4-6202-4F9E-A4C2-08EBD7ED2A1C}"/>
                      </a:ext>
                    </a:extLst>
                  </p:cNvPr>
                  <p:cNvSpPr/>
                  <p:nvPr/>
                </p:nvSpPr>
                <p:spPr>
                  <a:xfrm>
                    <a:off x="3201514" y="5341879"/>
                    <a:ext cx="101280" cy="10128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4">
                          <a:lumMod val="20000"/>
                          <a:lumOff val="80000"/>
                        </a:schemeClr>
                      </a:gs>
                      <a:gs pos="100000">
                        <a:schemeClr val="accent4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21" name="グループ化 220">
                <a:extLst>
                  <a:ext uri="{FF2B5EF4-FFF2-40B4-BE49-F238E27FC236}">
                    <a16:creationId xmlns:a16="http://schemas.microsoft.com/office/drawing/2014/main" id="{91235F7B-1A29-41DA-972A-7ECFEE23CF66}"/>
                  </a:ext>
                </a:extLst>
              </p:cNvPr>
              <p:cNvGrpSpPr/>
              <p:nvPr/>
            </p:nvGrpSpPr>
            <p:grpSpPr>
              <a:xfrm rot="16200000">
                <a:off x="6070638" y="4772937"/>
                <a:ext cx="1674409" cy="560788"/>
                <a:chOff x="4191766" y="5735827"/>
                <a:chExt cx="1674409" cy="560788"/>
              </a:xfrm>
            </p:grpSpPr>
            <p:grpSp>
              <p:nvGrpSpPr>
                <p:cNvPr id="276" name="グループ化 275">
                  <a:extLst>
                    <a:ext uri="{FF2B5EF4-FFF2-40B4-BE49-F238E27FC236}">
                      <a16:creationId xmlns:a16="http://schemas.microsoft.com/office/drawing/2014/main" id="{82E42827-7ADA-47E1-A2CA-33159A08AAD6}"/>
                    </a:ext>
                  </a:extLst>
                </p:cNvPr>
                <p:cNvGrpSpPr/>
                <p:nvPr/>
              </p:nvGrpSpPr>
              <p:grpSpPr>
                <a:xfrm rot="900000" flipV="1">
                  <a:off x="4191766" y="5735827"/>
                  <a:ext cx="807124" cy="560788"/>
                  <a:chOff x="2707108" y="4824721"/>
                  <a:chExt cx="1090093" cy="1135596"/>
                </a:xfrm>
              </p:grpSpPr>
              <p:sp>
                <p:nvSpPr>
                  <p:cNvPr id="283" name="楕円 5">
                    <a:extLst>
                      <a:ext uri="{FF2B5EF4-FFF2-40B4-BE49-F238E27FC236}">
                        <a16:creationId xmlns:a16="http://schemas.microsoft.com/office/drawing/2014/main" id="{3C632153-5CCD-4CF3-940A-557FF32ADB3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292872" y="5119996"/>
                    <a:ext cx="463612" cy="545046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984822 h 3823147"/>
                      <a:gd name="connsiteX1" fmla="*/ 1143831 w 2270158"/>
                      <a:gd name="connsiteY1" fmla="*/ 0 h 3823147"/>
                      <a:gd name="connsiteX2" fmla="*/ 2270146 w 2270158"/>
                      <a:gd name="connsiteY2" fmla="*/ 1984822 h 3823147"/>
                      <a:gd name="connsiteX3" fmla="*/ 1119437 w 2270158"/>
                      <a:gd name="connsiteY3" fmla="*/ 3823147 h 3823147"/>
                      <a:gd name="connsiteX4" fmla="*/ 20 w 2270158"/>
                      <a:gd name="connsiteY4" fmla="*/ 1984822 h 3823147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722187 h 3560512"/>
                      <a:gd name="connsiteX1" fmla="*/ 1143831 w 2270158"/>
                      <a:gd name="connsiteY1" fmla="*/ 0 h 3560512"/>
                      <a:gd name="connsiteX2" fmla="*/ 2270146 w 2270158"/>
                      <a:gd name="connsiteY2" fmla="*/ 1722187 h 3560512"/>
                      <a:gd name="connsiteX3" fmla="*/ 1119437 w 2270158"/>
                      <a:gd name="connsiteY3" fmla="*/ 3560512 h 3560512"/>
                      <a:gd name="connsiteX4" fmla="*/ 20 w 2270158"/>
                      <a:gd name="connsiteY4" fmla="*/ 1722187 h 3560512"/>
                      <a:gd name="connsiteX0" fmla="*/ 20 w 2270162"/>
                      <a:gd name="connsiteY0" fmla="*/ 1794295 h 3632620"/>
                      <a:gd name="connsiteX1" fmla="*/ 1143831 w 2270162"/>
                      <a:gd name="connsiteY1" fmla="*/ 72108 h 3632620"/>
                      <a:gd name="connsiteX2" fmla="*/ 2270146 w 2270162"/>
                      <a:gd name="connsiteY2" fmla="*/ 1794295 h 3632620"/>
                      <a:gd name="connsiteX3" fmla="*/ 1119437 w 2270162"/>
                      <a:gd name="connsiteY3" fmla="*/ 3632620 h 3632620"/>
                      <a:gd name="connsiteX4" fmla="*/ 20 w 2270162"/>
                      <a:gd name="connsiteY4" fmla="*/ 1794295 h 3632620"/>
                      <a:gd name="connsiteX0" fmla="*/ 20 w 2270151"/>
                      <a:gd name="connsiteY0" fmla="*/ 1794718 h 3633043"/>
                      <a:gd name="connsiteX1" fmla="*/ 1143831 w 2270151"/>
                      <a:gd name="connsiteY1" fmla="*/ 72531 h 3633043"/>
                      <a:gd name="connsiteX2" fmla="*/ 2270146 w 2270151"/>
                      <a:gd name="connsiteY2" fmla="*/ 1794718 h 3633043"/>
                      <a:gd name="connsiteX3" fmla="*/ 1119437 w 2270151"/>
                      <a:gd name="connsiteY3" fmla="*/ 3633043 h 3633043"/>
                      <a:gd name="connsiteX4" fmla="*/ 20 w 2270151"/>
                      <a:gd name="connsiteY4" fmla="*/ 1794718 h 3633043"/>
                      <a:gd name="connsiteX0" fmla="*/ 9 w 2270140"/>
                      <a:gd name="connsiteY0" fmla="*/ 1432174 h 3270499"/>
                      <a:gd name="connsiteX1" fmla="*/ 1135074 w 2270140"/>
                      <a:gd name="connsiteY1" fmla="*/ 89357 h 3270499"/>
                      <a:gd name="connsiteX2" fmla="*/ 2270135 w 2270140"/>
                      <a:gd name="connsiteY2" fmla="*/ 1432174 h 3270499"/>
                      <a:gd name="connsiteX3" fmla="*/ 1119426 w 2270140"/>
                      <a:gd name="connsiteY3" fmla="*/ 3270499 h 3270499"/>
                      <a:gd name="connsiteX4" fmla="*/ 9 w 2270140"/>
                      <a:gd name="connsiteY4" fmla="*/ 1432174 h 3270499"/>
                      <a:gd name="connsiteX0" fmla="*/ 9 w 2270140"/>
                      <a:gd name="connsiteY0" fmla="*/ 1467744 h 3306069"/>
                      <a:gd name="connsiteX1" fmla="*/ 1135074 w 2270140"/>
                      <a:gd name="connsiteY1" fmla="*/ 124927 h 3306069"/>
                      <a:gd name="connsiteX2" fmla="*/ 2270135 w 2270140"/>
                      <a:gd name="connsiteY2" fmla="*/ 1467744 h 3306069"/>
                      <a:gd name="connsiteX3" fmla="*/ 1119426 w 2270140"/>
                      <a:gd name="connsiteY3" fmla="*/ 3306069 h 3306069"/>
                      <a:gd name="connsiteX4" fmla="*/ 9 w 2270140"/>
                      <a:gd name="connsiteY4" fmla="*/ 1467744 h 3306069"/>
                      <a:gd name="connsiteX0" fmla="*/ 9 w 2270140"/>
                      <a:gd name="connsiteY0" fmla="*/ 1485354 h 3323679"/>
                      <a:gd name="connsiteX1" fmla="*/ 1135074 w 2270140"/>
                      <a:gd name="connsiteY1" fmla="*/ 142537 h 3323679"/>
                      <a:gd name="connsiteX2" fmla="*/ 2270135 w 2270140"/>
                      <a:gd name="connsiteY2" fmla="*/ 1485354 h 3323679"/>
                      <a:gd name="connsiteX3" fmla="*/ 1119426 w 2270140"/>
                      <a:gd name="connsiteY3" fmla="*/ 3323679 h 3323679"/>
                      <a:gd name="connsiteX4" fmla="*/ 9 w 2270140"/>
                      <a:gd name="connsiteY4" fmla="*/ 1485354 h 3323679"/>
                      <a:gd name="connsiteX0" fmla="*/ 46 w 2270177"/>
                      <a:gd name="connsiteY0" fmla="*/ 1491102 h 3329427"/>
                      <a:gd name="connsiteX1" fmla="*/ 1135111 w 2270177"/>
                      <a:gd name="connsiteY1" fmla="*/ 148285 h 3329427"/>
                      <a:gd name="connsiteX2" fmla="*/ 2270172 w 2270177"/>
                      <a:gd name="connsiteY2" fmla="*/ 1491102 h 3329427"/>
                      <a:gd name="connsiteX3" fmla="*/ 1119463 w 2270177"/>
                      <a:gd name="connsiteY3" fmla="*/ 3329427 h 3329427"/>
                      <a:gd name="connsiteX4" fmla="*/ 46 w 2270177"/>
                      <a:gd name="connsiteY4" fmla="*/ 1491102 h 3329427"/>
                      <a:gd name="connsiteX0" fmla="*/ 46 w 2270298"/>
                      <a:gd name="connsiteY0" fmla="*/ 1505881 h 3344206"/>
                      <a:gd name="connsiteX1" fmla="*/ 1135111 w 2270298"/>
                      <a:gd name="connsiteY1" fmla="*/ 163064 h 3344206"/>
                      <a:gd name="connsiteX2" fmla="*/ 2270172 w 2270298"/>
                      <a:gd name="connsiteY2" fmla="*/ 1505881 h 3344206"/>
                      <a:gd name="connsiteX3" fmla="*/ 1119463 w 2270298"/>
                      <a:gd name="connsiteY3" fmla="*/ 3344206 h 3344206"/>
                      <a:gd name="connsiteX4" fmla="*/ 46 w 2270298"/>
                      <a:gd name="connsiteY4" fmla="*/ 1505881 h 3344206"/>
                      <a:gd name="connsiteX0" fmla="*/ 46 w 2270310"/>
                      <a:gd name="connsiteY0" fmla="*/ 1495023 h 3333348"/>
                      <a:gd name="connsiteX1" fmla="*/ 1135111 w 2270310"/>
                      <a:gd name="connsiteY1" fmla="*/ 152206 h 3333348"/>
                      <a:gd name="connsiteX2" fmla="*/ 2270172 w 2270310"/>
                      <a:gd name="connsiteY2" fmla="*/ 1495023 h 3333348"/>
                      <a:gd name="connsiteX3" fmla="*/ 1119463 w 2270310"/>
                      <a:gd name="connsiteY3" fmla="*/ 3333348 h 3333348"/>
                      <a:gd name="connsiteX4" fmla="*/ 46 w 2270310"/>
                      <a:gd name="connsiteY4" fmla="*/ 1495023 h 3333348"/>
                      <a:gd name="connsiteX0" fmla="*/ 46 w 2270310"/>
                      <a:gd name="connsiteY0" fmla="*/ 1501426 h 3339751"/>
                      <a:gd name="connsiteX1" fmla="*/ 1135111 w 2270310"/>
                      <a:gd name="connsiteY1" fmla="*/ 158609 h 3339751"/>
                      <a:gd name="connsiteX2" fmla="*/ 2270172 w 2270310"/>
                      <a:gd name="connsiteY2" fmla="*/ 1501426 h 3339751"/>
                      <a:gd name="connsiteX3" fmla="*/ 1119463 w 2270310"/>
                      <a:gd name="connsiteY3" fmla="*/ 3339751 h 3339751"/>
                      <a:gd name="connsiteX4" fmla="*/ 46 w 2270310"/>
                      <a:gd name="connsiteY4" fmla="*/ 1501426 h 33397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310" h="3339751">
                        <a:moveTo>
                          <a:pt x="46" y="1501426"/>
                        </a:moveTo>
                        <a:cubicBezTo>
                          <a:pt x="-6094" y="664824"/>
                          <a:pt x="607566" y="-381258"/>
                          <a:pt x="1135111" y="158609"/>
                        </a:cubicBezTo>
                        <a:cubicBezTo>
                          <a:pt x="1588222" y="-410436"/>
                          <a:pt x="2281529" y="672128"/>
                          <a:pt x="2270172" y="1501426"/>
                        </a:cubicBezTo>
                        <a:cubicBezTo>
                          <a:pt x="2258815" y="2330724"/>
                          <a:pt x="1570032" y="2766637"/>
                          <a:pt x="1119463" y="3339751"/>
                        </a:cubicBezTo>
                        <a:cubicBezTo>
                          <a:pt x="647381" y="2745276"/>
                          <a:pt x="6186" y="2338028"/>
                          <a:pt x="46" y="1501426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CFF"/>
                      </a:gs>
                      <a:gs pos="100000">
                        <a:srgbClr val="FF33CC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4" name="楕円 5">
                    <a:extLst>
                      <a:ext uri="{FF2B5EF4-FFF2-40B4-BE49-F238E27FC236}">
                        <a16:creationId xmlns:a16="http://schemas.microsoft.com/office/drawing/2014/main" id="{38D4548D-344B-4133-B9CA-75E9D7298E3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747825" y="5119996"/>
                    <a:ext cx="463612" cy="545046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984822 h 3823147"/>
                      <a:gd name="connsiteX1" fmla="*/ 1143831 w 2270158"/>
                      <a:gd name="connsiteY1" fmla="*/ 0 h 3823147"/>
                      <a:gd name="connsiteX2" fmla="*/ 2270146 w 2270158"/>
                      <a:gd name="connsiteY2" fmla="*/ 1984822 h 3823147"/>
                      <a:gd name="connsiteX3" fmla="*/ 1119437 w 2270158"/>
                      <a:gd name="connsiteY3" fmla="*/ 3823147 h 3823147"/>
                      <a:gd name="connsiteX4" fmla="*/ 20 w 2270158"/>
                      <a:gd name="connsiteY4" fmla="*/ 1984822 h 3823147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722187 h 3560512"/>
                      <a:gd name="connsiteX1" fmla="*/ 1143831 w 2270158"/>
                      <a:gd name="connsiteY1" fmla="*/ 0 h 3560512"/>
                      <a:gd name="connsiteX2" fmla="*/ 2270146 w 2270158"/>
                      <a:gd name="connsiteY2" fmla="*/ 1722187 h 3560512"/>
                      <a:gd name="connsiteX3" fmla="*/ 1119437 w 2270158"/>
                      <a:gd name="connsiteY3" fmla="*/ 3560512 h 3560512"/>
                      <a:gd name="connsiteX4" fmla="*/ 20 w 2270158"/>
                      <a:gd name="connsiteY4" fmla="*/ 1722187 h 3560512"/>
                      <a:gd name="connsiteX0" fmla="*/ 20 w 2270162"/>
                      <a:gd name="connsiteY0" fmla="*/ 1794295 h 3632620"/>
                      <a:gd name="connsiteX1" fmla="*/ 1143831 w 2270162"/>
                      <a:gd name="connsiteY1" fmla="*/ 72108 h 3632620"/>
                      <a:gd name="connsiteX2" fmla="*/ 2270146 w 2270162"/>
                      <a:gd name="connsiteY2" fmla="*/ 1794295 h 3632620"/>
                      <a:gd name="connsiteX3" fmla="*/ 1119437 w 2270162"/>
                      <a:gd name="connsiteY3" fmla="*/ 3632620 h 3632620"/>
                      <a:gd name="connsiteX4" fmla="*/ 20 w 2270162"/>
                      <a:gd name="connsiteY4" fmla="*/ 1794295 h 3632620"/>
                      <a:gd name="connsiteX0" fmla="*/ 20 w 2270151"/>
                      <a:gd name="connsiteY0" fmla="*/ 1794718 h 3633043"/>
                      <a:gd name="connsiteX1" fmla="*/ 1143831 w 2270151"/>
                      <a:gd name="connsiteY1" fmla="*/ 72531 h 3633043"/>
                      <a:gd name="connsiteX2" fmla="*/ 2270146 w 2270151"/>
                      <a:gd name="connsiteY2" fmla="*/ 1794718 h 3633043"/>
                      <a:gd name="connsiteX3" fmla="*/ 1119437 w 2270151"/>
                      <a:gd name="connsiteY3" fmla="*/ 3633043 h 3633043"/>
                      <a:gd name="connsiteX4" fmla="*/ 20 w 2270151"/>
                      <a:gd name="connsiteY4" fmla="*/ 1794718 h 3633043"/>
                      <a:gd name="connsiteX0" fmla="*/ 9 w 2270140"/>
                      <a:gd name="connsiteY0" fmla="*/ 1432174 h 3270499"/>
                      <a:gd name="connsiteX1" fmla="*/ 1135074 w 2270140"/>
                      <a:gd name="connsiteY1" fmla="*/ 89357 h 3270499"/>
                      <a:gd name="connsiteX2" fmla="*/ 2270135 w 2270140"/>
                      <a:gd name="connsiteY2" fmla="*/ 1432174 h 3270499"/>
                      <a:gd name="connsiteX3" fmla="*/ 1119426 w 2270140"/>
                      <a:gd name="connsiteY3" fmla="*/ 3270499 h 3270499"/>
                      <a:gd name="connsiteX4" fmla="*/ 9 w 2270140"/>
                      <a:gd name="connsiteY4" fmla="*/ 1432174 h 3270499"/>
                      <a:gd name="connsiteX0" fmla="*/ 9 w 2270140"/>
                      <a:gd name="connsiteY0" fmla="*/ 1467744 h 3306069"/>
                      <a:gd name="connsiteX1" fmla="*/ 1135074 w 2270140"/>
                      <a:gd name="connsiteY1" fmla="*/ 124927 h 3306069"/>
                      <a:gd name="connsiteX2" fmla="*/ 2270135 w 2270140"/>
                      <a:gd name="connsiteY2" fmla="*/ 1467744 h 3306069"/>
                      <a:gd name="connsiteX3" fmla="*/ 1119426 w 2270140"/>
                      <a:gd name="connsiteY3" fmla="*/ 3306069 h 3306069"/>
                      <a:gd name="connsiteX4" fmla="*/ 9 w 2270140"/>
                      <a:gd name="connsiteY4" fmla="*/ 1467744 h 3306069"/>
                      <a:gd name="connsiteX0" fmla="*/ 9 w 2270140"/>
                      <a:gd name="connsiteY0" fmla="*/ 1485354 h 3323679"/>
                      <a:gd name="connsiteX1" fmla="*/ 1135074 w 2270140"/>
                      <a:gd name="connsiteY1" fmla="*/ 142537 h 3323679"/>
                      <a:gd name="connsiteX2" fmla="*/ 2270135 w 2270140"/>
                      <a:gd name="connsiteY2" fmla="*/ 1485354 h 3323679"/>
                      <a:gd name="connsiteX3" fmla="*/ 1119426 w 2270140"/>
                      <a:gd name="connsiteY3" fmla="*/ 3323679 h 3323679"/>
                      <a:gd name="connsiteX4" fmla="*/ 9 w 2270140"/>
                      <a:gd name="connsiteY4" fmla="*/ 1485354 h 3323679"/>
                      <a:gd name="connsiteX0" fmla="*/ 46 w 2270177"/>
                      <a:gd name="connsiteY0" fmla="*/ 1491102 h 3329427"/>
                      <a:gd name="connsiteX1" fmla="*/ 1135111 w 2270177"/>
                      <a:gd name="connsiteY1" fmla="*/ 148285 h 3329427"/>
                      <a:gd name="connsiteX2" fmla="*/ 2270172 w 2270177"/>
                      <a:gd name="connsiteY2" fmla="*/ 1491102 h 3329427"/>
                      <a:gd name="connsiteX3" fmla="*/ 1119463 w 2270177"/>
                      <a:gd name="connsiteY3" fmla="*/ 3329427 h 3329427"/>
                      <a:gd name="connsiteX4" fmla="*/ 46 w 2270177"/>
                      <a:gd name="connsiteY4" fmla="*/ 1491102 h 3329427"/>
                      <a:gd name="connsiteX0" fmla="*/ 46 w 2270298"/>
                      <a:gd name="connsiteY0" fmla="*/ 1505881 h 3344206"/>
                      <a:gd name="connsiteX1" fmla="*/ 1135111 w 2270298"/>
                      <a:gd name="connsiteY1" fmla="*/ 163064 h 3344206"/>
                      <a:gd name="connsiteX2" fmla="*/ 2270172 w 2270298"/>
                      <a:gd name="connsiteY2" fmla="*/ 1505881 h 3344206"/>
                      <a:gd name="connsiteX3" fmla="*/ 1119463 w 2270298"/>
                      <a:gd name="connsiteY3" fmla="*/ 3344206 h 3344206"/>
                      <a:gd name="connsiteX4" fmla="*/ 46 w 2270298"/>
                      <a:gd name="connsiteY4" fmla="*/ 1505881 h 3344206"/>
                      <a:gd name="connsiteX0" fmla="*/ 46 w 2270310"/>
                      <a:gd name="connsiteY0" fmla="*/ 1495023 h 3333348"/>
                      <a:gd name="connsiteX1" fmla="*/ 1135111 w 2270310"/>
                      <a:gd name="connsiteY1" fmla="*/ 152206 h 3333348"/>
                      <a:gd name="connsiteX2" fmla="*/ 2270172 w 2270310"/>
                      <a:gd name="connsiteY2" fmla="*/ 1495023 h 3333348"/>
                      <a:gd name="connsiteX3" fmla="*/ 1119463 w 2270310"/>
                      <a:gd name="connsiteY3" fmla="*/ 3333348 h 3333348"/>
                      <a:gd name="connsiteX4" fmla="*/ 46 w 2270310"/>
                      <a:gd name="connsiteY4" fmla="*/ 1495023 h 3333348"/>
                      <a:gd name="connsiteX0" fmla="*/ 46 w 2270310"/>
                      <a:gd name="connsiteY0" fmla="*/ 1501426 h 3339751"/>
                      <a:gd name="connsiteX1" fmla="*/ 1135111 w 2270310"/>
                      <a:gd name="connsiteY1" fmla="*/ 158609 h 3339751"/>
                      <a:gd name="connsiteX2" fmla="*/ 2270172 w 2270310"/>
                      <a:gd name="connsiteY2" fmla="*/ 1501426 h 3339751"/>
                      <a:gd name="connsiteX3" fmla="*/ 1119463 w 2270310"/>
                      <a:gd name="connsiteY3" fmla="*/ 3339751 h 3339751"/>
                      <a:gd name="connsiteX4" fmla="*/ 46 w 2270310"/>
                      <a:gd name="connsiteY4" fmla="*/ 1501426 h 33397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310" h="3339751">
                        <a:moveTo>
                          <a:pt x="46" y="1501426"/>
                        </a:moveTo>
                        <a:cubicBezTo>
                          <a:pt x="-6094" y="664824"/>
                          <a:pt x="607566" y="-381258"/>
                          <a:pt x="1135111" y="158609"/>
                        </a:cubicBezTo>
                        <a:cubicBezTo>
                          <a:pt x="1588222" y="-410436"/>
                          <a:pt x="2281529" y="672128"/>
                          <a:pt x="2270172" y="1501426"/>
                        </a:cubicBezTo>
                        <a:cubicBezTo>
                          <a:pt x="2258815" y="2330724"/>
                          <a:pt x="1570032" y="2766637"/>
                          <a:pt x="1119463" y="3339751"/>
                        </a:cubicBezTo>
                        <a:cubicBezTo>
                          <a:pt x="647381" y="2745276"/>
                          <a:pt x="6186" y="2338028"/>
                          <a:pt x="46" y="1501426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CFF"/>
                      </a:gs>
                      <a:gs pos="100000">
                        <a:srgbClr val="FF33CC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5" name="楕円 5">
                    <a:extLst>
                      <a:ext uri="{FF2B5EF4-FFF2-40B4-BE49-F238E27FC236}">
                        <a16:creationId xmlns:a16="http://schemas.microsoft.com/office/drawing/2014/main" id="{7C7DF750-DB56-4F8A-9AE7-7E6DC279B8B7}"/>
                      </a:ext>
                    </a:extLst>
                  </p:cNvPr>
                  <p:cNvSpPr/>
                  <p:nvPr/>
                </p:nvSpPr>
                <p:spPr>
                  <a:xfrm>
                    <a:off x="2963387" y="4824721"/>
                    <a:ext cx="577536" cy="545046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984822 h 3823147"/>
                      <a:gd name="connsiteX1" fmla="*/ 1143831 w 2270158"/>
                      <a:gd name="connsiteY1" fmla="*/ 0 h 3823147"/>
                      <a:gd name="connsiteX2" fmla="*/ 2270146 w 2270158"/>
                      <a:gd name="connsiteY2" fmla="*/ 1984822 h 3823147"/>
                      <a:gd name="connsiteX3" fmla="*/ 1119437 w 2270158"/>
                      <a:gd name="connsiteY3" fmla="*/ 3823147 h 3823147"/>
                      <a:gd name="connsiteX4" fmla="*/ 20 w 2270158"/>
                      <a:gd name="connsiteY4" fmla="*/ 1984822 h 3823147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722187 h 3560512"/>
                      <a:gd name="connsiteX1" fmla="*/ 1143831 w 2270158"/>
                      <a:gd name="connsiteY1" fmla="*/ 0 h 3560512"/>
                      <a:gd name="connsiteX2" fmla="*/ 2270146 w 2270158"/>
                      <a:gd name="connsiteY2" fmla="*/ 1722187 h 3560512"/>
                      <a:gd name="connsiteX3" fmla="*/ 1119437 w 2270158"/>
                      <a:gd name="connsiteY3" fmla="*/ 3560512 h 3560512"/>
                      <a:gd name="connsiteX4" fmla="*/ 20 w 2270158"/>
                      <a:gd name="connsiteY4" fmla="*/ 1722187 h 3560512"/>
                      <a:gd name="connsiteX0" fmla="*/ 20 w 2270162"/>
                      <a:gd name="connsiteY0" fmla="*/ 1794295 h 3632620"/>
                      <a:gd name="connsiteX1" fmla="*/ 1143831 w 2270162"/>
                      <a:gd name="connsiteY1" fmla="*/ 72108 h 3632620"/>
                      <a:gd name="connsiteX2" fmla="*/ 2270146 w 2270162"/>
                      <a:gd name="connsiteY2" fmla="*/ 1794295 h 3632620"/>
                      <a:gd name="connsiteX3" fmla="*/ 1119437 w 2270162"/>
                      <a:gd name="connsiteY3" fmla="*/ 3632620 h 3632620"/>
                      <a:gd name="connsiteX4" fmla="*/ 20 w 2270162"/>
                      <a:gd name="connsiteY4" fmla="*/ 1794295 h 3632620"/>
                      <a:gd name="connsiteX0" fmla="*/ 20 w 2270151"/>
                      <a:gd name="connsiteY0" fmla="*/ 1794718 h 3633043"/>
                      <a:gd name="connsiteX1" fmla="*/ 1143831 w 2270151"/>
                      <a:gd name="connsiteY1" fmla="*/ 72531 h 3633043"/>
                      <a:gd name="connsiteX2" fmla="*/ 2270146 w 2270151"/>
                      <a:gd name="connsiteY2" fmla="*/ 1794718 h 3633043"/>
                      <a:gd name="connsiteX3" fmla="*/ 1119437 w 2270151"/>
                      <a:gd name="connsiteY3" fmla="*/ 3633043 h 3633043"/>
                      <a:gd name="connsiteX4" fmla="*/ 20 w 2270151"/>
                      <a:gd name="connsiteY4" fmla="*/ 1794718 h 3633043"/>
                      <a:gd name="connsiteX0" fmla="*/ 9 w 2270140"/>
                      <a:gd name="connsiteY0" fmla="*/ 1432174 h 3270499"/>
                      <a:gd name="connsiteX1" fmla="*/ 1135074 w 2270140"/>
                      <a:gd name="connsiteY1" fmla="*/ 89357 h 3270499"/>
                      <a:gd name="connsiteX2" fmla="*/ 2270135 w 2270140"/>
                      <a:gd name="connsiteY2" fmla="*/ 1432174 h 3270499"/>
                      <a:gd name="connsiteX3" fmla="*/ 1119426 w 2270140"/>
                      <a:gd name="connsiteY3" fmla="*/ 3270499 h 3270499"/>
                      <a:gd name="connsiteX4" fmla="*/ 9 w 2270140"/>
                      <a:gd name="connsiteY4" fmla="*/ 1432174 h 3270499"/>
                      <a:gd name="connsiteX0" fmla="*/ 9 w 2270140"/>
                      <a:gd name="connsiteY0" fmla="*/ 1467744 h 3306069"/>
                      <a:gd name="connsiteX1" fmla="*/ 1135074 w 2270140"/>
                      <a:gd name="connsiteY1" fmla="*/ 124927 h 3306069"/>
                      <a:gd name="connsiteX2" fmla="*/ 2270135 w 2270140"/>
                      <a:gd name="connsiteY2" fmla="*/ 1467744 h 3306069"/>
                      <a:gd name="connsiteX3" fmla="*/ 1119426 w 2270140"/>
                      <a:gd name="connsiteY3" fmla="*/ 3306069 h 3306069"/>
                      <a:gd name="connsiteX4" fmla="*/ 9 w 2270140"/>
                      <a:gd name="connsiteY4" fmla="*/ 1467744 h 3306069"/>
                      <a:gd name="connsiteX0" fmla="*/ 9 w 2270140"/>
                      <a:gd name="connsiteY0" fmla="*/ 1485354 h 3323679"/>
                      <a:gd name="connsiteX1" fmla="*/ 1135074 w 2270140"/>
                      <a:gd name="connsiteY1" fmla="*/ 142537 h 3323679"/>
                      <a:gd name="connsiteX2" fmla="*/ 2270135 w 2270140"/>
                      <a:gd name="connsiteY2" fmla="*/ 1485354 h 3323679"/>
                      <a:gd name="connsiteX3" fmla="*/ 1119426 w 2270140"/>
                      <a:gd name="connsiteY3" fmla="*/ 3323679 h 3323679"/>
                      <a:gd name="connsiteX4" fmla="*/ 9 w 2270140"/>
                      <a:gd name="connsiteY4" fmla="*/ 1485354 h 3323679"/>
                      <a:gd name="connsiteX0" fmla="*/ 46 w 2270177"/>
                      <a:gd name="connsiteY0" fmla="*/ 1491102 h 3329427"/>
                      <a:gd name="connsiteX1" fmla="*/ 1135111 w 2270177"/>
                      <a:gd name="connsiteY1" fmla="*/ 148285 h 3329427"/>
                      <a:gd name="connsiteX2" fmla="*/ 2270172 w 2270177"/>
                      <a:gd name="connsiteY2" fmla="*/ 1491102 h 3329427"/>
                      <a:gd name="connsiteX3" fmla="*/ 1119463 w 2270177"/>
                      <a:gd name="connsiteY3" fmla="*/ 3329427 h 3329427"/>
                      <a:gd name="connsiteX4" fmla="*/ 46 w 2270177"/>
                      <a:gd name="connsiteY4" fmla="*/ 1491102 h 3329427"/>
                      <a:gd name="connsiteX0" fmla="*/ 46 w 2270298"/>
                      <a:gd name="connsiteY0" fmla="*/ 1505881 h 3344206"/>
                      <a:gd name="connsiteX1" fmla="*/ 1135111 w 2270298"/>
                      <a:gd name="connsiteY1" fmla="*/ 163064 h 3344206"/>
                      <a:gd name="connsiteX2" fmla="*/ 2270172 w 2270298"/>
                      <a:gd name="connsiteY2" fmla="*/ 1505881 h 3344206"/>
                      <a:gd name="connsiteX3" fmla="*/ 1119463 w 2270298"/>
                      <a:gd name="connsiteY3" fmla="*/ 3344206 h 3344206"/>
                      <a:gd name="connsiteX4" fmla="*/ 46 w 2270298"/>
                      <a:gd name="connsiteY4" fmla="*/ 1505881 h 3344206"/>
                      <a:gd name="connsiteX0" fmla="*/ 46 w 2270310"/>
                      <a:gd name="connsiteY0" fmla="*/ 1495023 h 3333348"/>
                      <a:gd name="connsiteX1" fmla="*/ 1135111 w 2270310"/>
                      <a:gd name="connsiteY1" fmla="*/ 152206 h 3333348"/>
                      <a:gd name="connsiteX2" fmla="*/ 2270172 w 2270310"/>
                      <a:gd name="connsiteY2" fmla="*/ 1495023 h 3333348"/>
                      <a:gd name="connsiteX3" fmla="*/ 1119463 w 2270310"/>
                      <a:gd name="connsiteY3" fmla="*/ 3333348 h 3333348"/>
                      <a:gd name="connsiteX4" fmla="*/ 46 w 2270310"/>
                      <a:gd name="connsiteY4" fmla="*/ 1495023 h 3333348"/>
                      <a:gd name="connsiteX0" fmla="*/ 46 w 2270310"/>
                      <a:gd name="connsiteY0" fmla="*/ 1501426 h 3339751"/>
                      <a:gd name="connsiteX1" fmla="*/ 1135111 w 2270310"/>
                      <a:gd name="connsiteY1" fmla="*/ 158609 h 3339751"/>
                      <a:gd name="connsiteX2" fmla="*/ 2270172 w 2270310"/>
                      <a:gd name="connsiteY2" fmla="*/ 1501426 h 3339751"/>
                      <a:gd name="connsiteX3" fmla="*/ 1119463 w 2270310"/>
                      <a:gd name="connsiteY3" fmla="*/ 3339751 h 3339751"/>
                      <a:gd name="connsiteX4" fmla="*/ 46 w 2270310"/>
                      <a:gd name="connsiteY4" fmla="*/ 1501426 h 33397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310" h="3339751">
                        <a:moveTo>
                          <a:pt x="46" y="1501426"/>
                        </a:moveTo>
                        <a:cubicBezTo>
                          <a:pt x="-6094" y="664824"/>
                          <a:pt x="607566" y="-381258"/>
                          <a:pt x="1135111" y="158609"/>
                        </a:cubicBezTo>
                        <a:cubicBezTo>
                          <a:pt x="1588222" y="-410436"/>
                          <a:pt x="2281529" y="672128"/>
                          <a:pt x="2270172" y="1501426"/>
                        </a:cubicBezTo>
                        <a:cubicBezTo>
                          <a:pt x="2258815" y="2330724"/>
                          <a:pt x="1570032" y="2766637"/>
                          <a:pt x="1119463" y="3339751"/>
                        </a:cubicBezTo>
                        <a:cubicBezTo>
                          <a:pt x="647381" y="2745276"/>
                          <a:pt x="6186" y="2338028"/>
                          <a:pt x="46" y="1501426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CFF"/>
                      </a:gs>
                      <a:gs pos="100000">
                        <a:srgbClr val="FF33CC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6" name="楕円 5">
                    <a:extLst>
                      <a:ext uri="{FF2B5EF4-FFF2-40B4-BE49-F238E27FC236}">
                        <a16:creationId xmlns:a16="http://schemas.microsoft.com/office/drawing/2014/main" id="{35597887-31E7-49FB-B2D5-A1860AB405A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963387" y="5415271"/>
                    <a:ext cx="577536" cy="545046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984822 h 3823147"/>
                      <a:gd name="connsiteX1" fmla="*/ 1143831 w 2270158"/>
                      <a:gd name="connsiteY1" fmla="*/ 0 h 3823147"/>
                      <a:gd name="connsiteX2" fmla="*/ 2270146 w 2270158"/>
                      <a:gd name="connsiteY2" fmla="*/ 1984822 h 3823147"/>
                      <a:gd name="connsiteX3" fmla="*/ 1119437 w 2270158"/>
                      <a:gd name="connsiteY3" fmla="*/ 3823147 h 3823147"/>
                      <a:gd name="connsiteX4" fmla="*/ 20 w 2270158"/>
                      <a:gd name="connsiteY4" fmla="*/ 1984822 h 3823147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722187 h 3560512"/>
                      <a:gd name="connsiteX1" fmla="*/ 1143831 w 2270158"/>
                      <a:gd name="connsiteY1" fmla="*/ 0 h 3560512"/>
                      <a:gd name="connsiteX2" fmla="*/ 2270146 w 2270158"/>
                      <a:gd name="connsiteY2" fmla="*/ 1722187 h 3560512"/>
                      <a:gd name="connsiteX3" fmla="*/ 1119437 w 2270158"/>
                      <a:gd name="connsiteY3" fmla="*/ 3560512 h 3560512"/>
                      <a:gd name="connsiteX4" fmla="*/ 20 w 2270158"/>
                      <a:gd name="connsiteY4" fmla="*/ 1722187 h 3560512"/>
                      <a:gd name="connsiteX0" fmla="*/ 20 w 2270162"/>
                      <a:gd name="connsiteY0" fmla="*/ 1794295 h 3632620"/>
                      <a:gd name="connsiteX1" fmla="*/ 1143831 w 2270162"/>
                      <a:gd name="connsiteY1" fmla="*/ 72108 h 3632620"/>
                      <a:gd name="connsiteX2" fmla="*/ 2270146 w 2270162"/>
                      <a:gd name="connsiteY2" fmla="*/ 1794295 h 3632620"/>
                      <a:gd name="connsiteX3" fmla="*/ 1119437 w 2270162"/>
                      <a:gd name="connsiteY3" fmla="*/ 3632620 h 3632620"/>
                      <a:gd name="connsiteX4" fmla="*/ 20 w 2270162"/>
                      <a:gd name="connsiteY4" fmla="*/ 1794295 h 3632620"/>
                      <a:gd name="connsiteX0" fmla="*/ 20 w 2270151"/>
                      <a:gd name="connsiteY0" fmla="*/ 1794718 h 3633043"/>
                      <a:gd name="connsiteX1" fmla="*/ 1143831 w 2270151"/>
                      <a:gd name="connsiteY1" fmla="*/ 72531 h 3633043"/>
                      <a:gd name="connsiteX2" fmla="*/ 2270146 w 2270151"/>
                      <a:gd name="connsiteY2" fmla="*/ 1794718 h 3633043"/>
                      <a:gd name="connsiteX3" fmla="*/ 1119437 w 2270151"/>
                      <a:gd name="connsiteY3" fmla="*/ 3633043 h 3633043"/>
                      <a:gd name="connsiteX4" fmla="*/ 20 w 2270151"/>
                      <a:gd name="connsiteY4" fmla="*/ 1794718 h 3633043"/>
                      <a:gd name="connsiteX0" fmla="*/ 9 w 2270140"/>
                      <a:gd name="connsiteY0" fmla="*/ 1432174 h 3270499"/>
                      <a:gd name="connsiteX1" fmla="*/ 1135074 w 2270140"/>
                      <a:gd name="connsiteY1" fmla="*/ 89357 h 3270499"/>
                      <a:gd name="connsiteX2" fmla="*/ 2270135 w 2270140"/>
                      <a:gd name="connsiteY2" fmla="*/ 1432174 h 3270499"/>
                      <a:gd name="connsiteX3" fmla="*/ 1119426 w 2270140"/>
                      <a:gd name="connsiteY3" fmla="*/ 3270499 h 3270499"/>
                      <a:gd name="connsiteX4" fmla="*/ 9 w 2270140"/>
                      <a:gd name="connsiteY4" fmla="*/ 1432174 h 3270499"/>
                      <a:gd name="connsiteX0" fmla="*/ 9 w 2270140"/>
                      <a:gd name="connsiteY0" fmla="*/ 1467744 h 3306069"/>
                      <a:gd name="connsiteX1" fmla="*/ 1135074 w 2270140"/>
                      <a:gd name="connsiteY1" fmla="*/ 124927 h 3306069"/>
                      <a:gd name="connsiteX2" fmla="*/ 2270135 w 2270140"/>
                      <a:gd name="connsiteY2" fmla="*/ 1467744 h 3306069"/>
                      <a:gd name="connsiteX3" fmla="*/ 1119426 w 2270140"/>
                      <a:gd name="connsiteY3" fmla="*/ 3306069 h 3306069"/>
                      <a:gd name="connsiteX4" fmla="*/ 9 w 2270140"/>
                      <a:gd name="connsiteY4" fmla="*/ 1467744 h 3306069"/>
                      <a:gd name="connsiteX0" fmla="*/ 9 w 2270140"/>
                      <a:gd name="connsiteY0" fmla="*/ 1485354 h 3323679"/>
                      <a:gd name="connsiteX1" fmla="*/ 1135074 w 2270140"/>
                      <a:gd name="connsiteY1" fmla="*/ 142537 h 3323679"/>
                      <a:gd name="connsiteX2" fmla="*/ 2270135 w 2270140"/>
                      <a:gd name="connsiteY2" fmla="*/ 1485354 h 3323679"/>
                      <a:gd name="connsiteX3" fmla="*/ 1119426 w 2270140"/>
                      <a:gd name="connsiteY3" fmla="*/ 3323679 h 3323679"/>
                      <a:gd name="connsiteX4" fmla="*/ 9 w 2270140"/>
                      <a:gd name="connsiteY4" fmla="*/ 1485354 h 3323679"/>
                      <a:gd name="connsiteX0" fmla="*/ 46 w 2270177"/>
                      <a:gd name="connsiteY0" fmla="*/ 1491102 h 3329427"/>
                      <a:gd name="connsiteX1" fmla="*/ 1135111 w 2270177"/>
                      <a:gd name="connsiteY1" fmla="*/ 148285 h 3329427"/>
                      <a:gd name="connsiteX2" fmla="*/ 2270172 w 2270177"/>
                      <a:gd name="connsiteY2" fmla="*/ 1491102 h 3329427"/>
                      <a:gd name="connsiteX3" fmla="*/ 1119463 w 2270177"/>
                      <a:gd name="connsiteY3" fmla="*/ 3329427 h 3329427"/>
                      <a:gd name="connsiteX4" fmla="*/ 46 w 2270177"/>
                      <a:gd name="connsiteY4" fmla="*/ 1491102 h 3329427"/>
                      <a:gd name="connsiteX0" fmla="*/ 46 w 2270298"/>
                      <a:gd name="connsiteY0" fmla="*/ 1505881 h 3344206"/>
                      <a:gd name="connsiteX1" fmla="*/ 1135111 w 2270298"/>
                      <a:gd name="connsiteY1" fmla="*/ 163064 h 3344206"/>
                      <a:gd name="connsiteX2" fmla="*/ 2270172 w 2270298"/>
                      <a:gd name="connsiteY2" fmla="*/ 1505881 h 3344206"/>
                      <a:gd name="connsiteX3" fmla="*/ 1119463 w 2270298"/>
                      <a:gd name="connsiteY3" fmla="*/ 3344206 h 3344206"/>
                      <a:gd name="connsiteX4" fmla="*/ 46 w 2270298"/>
                      <a:gd name="connsiteY4" fmla="*/ 1505881 h 3344206"/>
                      <a:gd name="connsiteX0" fmla="*/ 46 w 2270310"/>
                      <a:gd name="connsiteY0" fmla="*/ 1495023 h 3333348"/>
                      <a:gd name="connsiteX1" fmla="*/ 1135111 w 2270310"/>
                      <a:gd name="connsiteY1" fmla="*/ 152206 h 3333348"/>
                      <a:gd name="connsiteX2" fmla="*/ 2270172 w 2270310"/>
                      <a:gd name="connsiteY2" fmla="*/ 1495023 h 3333348"/>
                      <a:gd name="connsiteX3" fmla="*/ 1119463 w 2270310"/>
                      <a:gd name="connsiteY3" fmla="*/ 3333348 h 3333348"/>
                      <a:gd name="connsiteX4" fmla="*/ 46 w 2270310"/>
                      <a:gd name="connsiteY4" fmla="*/ 1495023 h 3333348"/>
                      <a:gd name="connsiteX0" fmla="*/ 46 w 2270310"/>
                      <a:gd name="connsiteY0" fmla="*/ 1501426 h 3339751"/>
                      <a:gd name="connsiteX1" fmla="*/ 1135111 w 2270310"/>
                      <a:gd name="connsiteY1" fmla="*/ 158609 h 3339751"/>
                      <a:gd name="connsiteX2" fmla="*/ 2270172 w 2270310"/>
                      <a:gd name="connsiteY2" fmla="*/ 1501426 h 3339751"/>
                      <a:gd name="connsiteX3" fmla="*/ 1119463 w 2270310"/>
                      <a:gd name="connsiteY3" fmla="*/ 3339751 h 3339751"/>
                      <a:gd name="connsiteX4" fmla="*/ 46 w 2270310"/>
                      <a:gd name="connsiteY4" fmla="*/ 1501426 h 33397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310" h="3339751">
                        <a:moveTo>
                          <a:pt x="46" y="1501426"/>
                        </a:moveTo>
                        <a:cubicBezTo>
                          <a:pt x="-6094" y="664824"/>
                          <a:pt x="607566" y="-381258"/>
                          <a:pt x="1135111" y="158609"/>
                        </a:cubicBezTo>
                        <a:cubicBezTo>
                          <a:pt x="1588222" y="-410436"/>
                          <a:pt x="2281529" y="672128"/>
                          <a:pt x="2270172" y="1501426"/>
                        </a:cubicBezTo>
                        <a:cubicBezTo>
                          <a:pt x="2258815" y="2330724"/>
                          <a:pt x="1570032" y="2766637"/>
                          <a:pt x="1119463" y="3339751"/>
                        </a:cubicBezTo>
                        <a:cubicBezTo>
                          <a:pt x="647381" y="2745276"/>
                          <a:pt x="6186" y="2338028"/>
                          <a:pt x="46" y="1501426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CFF"/>
                      </a:gs>
                      <a:gs pos="100000">
                        <a:srgbClr val="FF33CC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7" name="楕円 286">
                    <a:extLst>
                      <a:ext uri="{FF2B5EF4-FFF2-40B4-BE49-F238E27FC236}">
                        <a16:creationId xmlns:a16="http://schemas.microsoft.com/office/drawing/2014/main" id="{1739D66B-61FE-4AA9-9113-62A96503BE31}"/>
                      </a:ext>
                    </a:extLst>
                  </p:cNvPr>
                  <p:cNvSpPr/>
                  <p:nvPr/>
                </p:nvSpPr>
                <p:spPr>
                  <a:xfrm>
                    <a:off x="3201514" y="5341879"/>
                    <a:ext cx="101280" cy="10128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4">
                          <a:lumMod val="20000"/>
                          <a:lumOff val="80000"/>
                        </a:schemeClr>
                      </a:gs>
                      <a:gs pos="100000">
                        <a:schemeClr val="accent4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77" name="グループ化 276">
                  <a:extLst>
                    <a:ext uri="{FF2B5EF4-FFF2-40B4-BE49-F238E27FC236}">
                      <a16:creationId xmlns:a16="http://schemas.microsoft.com/office/drawing/2014/main" id="{FE124400-D081-4B64-AECD-763C868DFAB9}"/>
                    </a:ext>
                  </a:extLst>
                </p:cNvPr>
                <p:cNvGrpSpPr/>
                <p:nvPr/>
              </p:nvGrpSpPr>
              <p:grpSpPr>
                <a:xfrm rot="19800000" flipV="1">
                  <a:off x="5059051" y="5735827"/>
                  <a:ext cx="807124" cy="560788"/>
                  <a:chOff x="2707108" y="4824721"/>
                  <a:chExt cx="1090093" cy="1135596"/>
                </a:xfrm>
              </p:grpSpPr>
              <p:sp>
                <p:nvSpPr>
                  <p:cNvPr id="278" name="楕円 5">
                    <a:extLst>
                      <a:ext uri="{FF2B5EF4-FFF2-40B4-BE49-F238E27FC236}">
                        <a16:creationId xmlns:a16="http://schemas.microsoft.com/office/drawing/2014/main" id="{855A9861-1580-4B6E-83AA-A2EEEDE8D59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292872" y="5119996"/>
                    <a:ext cx="463612" cy="545046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984822 h 3823147"/>
                      <a:gd name="connsiteX1" fmla="*/ 1143831 w 2270158"/>
                      <a:gd name="connsiteY1" fmla="*/ 0 h 3823147"/>
                      <a:gd name="connsiteX2" fmla="*/ 2270146 w 2270158"/>
                      <a:gd name="connsiteY2" fmla="*/ 1984822 h 3823147"/>
                      <a:gd name="connsiteX3" fmla="*/ 1119437 w 2270158"/>
                      <a:gd name="connsiteY3" fmla="*/ 3823147 h 3823147"/>
                      <a:gd name="connsiteX4" fmla="*/ 20 w 2270158"/>
                      <a:gd name="connsiteY4" fmla="*/ 1984822 h 3823147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722187 h 3560512"/>
                      <a:gd name="connsiteX1" fmla="*/ 1143831 w 2270158"/>
                      <a:gd name="connsiteY1" fmla="*/ 0 h 3560512"/>
                      <a:gd name="connsiteX2" fmla="*/ 2270146 w 2270158"/>
                      <a:gd name="connsiteY2" fmla="*/ 1722187 h 3560512"/>
                      <a:gd name="connsiteX3" fmla="*/ 1119437 w 2270158"/>
                      <a:gd name="connsiteY3" fmla="*/ 3560512 h 3560512"/>
                      <a:gd name="connsiteX4" fmla="*/ 20 w 2270158"/>
                      <a:gd name="connsiteY4" fmla="*/ 1722187 h 3560512"/>
                      <a:gd name="connsiteX0" fmla="*/ 20 w 2270162"/>
                      <a:gd name="connsiteY0" fmla="*/ 1794295 h 3632620"/>
                      <a:gd name="connsiteX1" fmla="*/ 1143831 w 2270162"/>
                      <a:gd name="connsiteY1" fmla="*/ 72108 h 3632620"/>
                      <a:gd name="connsiteX2" fmla="*/ 2270146 w 2270162"/>
                      <a:gd name="connsiteY2" fmla="*/ 1794295 h 3632620"/>
                      <a:gd name="connsiteX3" fmla="*/ 1119437 w 2270162"/>
                      <a:gd name="connsiteY3" fmla="*/ 3632620 h 3632620"/>
                      <a:gd name="connsiteX4" fmla="*/ 20 w 2270162"/>
                      <a:gd name="connsiteY4" fmla="*/ 1794295 h 3632620"/>
                      <a:gd name="connsiteX0" fmla="*/ 20 w 2270151"/>
                      <a:gd name="connsiteY0" fmla="*/ 1794718 h 3633043"/>
                      <a:gd name="connsiteX1" fmla="*/ 1143831 w 2270151"/>
                      <a:gd name="connsiteY1" fmla="*/ 72531 h 3633043"/>
                      <a:gd name="connsiteX2" fmla="*/ 2270146 w 2270151"/>
                      <a:gd name="connsiteY2" fmla="*/ 1794718 h 3633043"/>
                      <a:gd name="connsiteX3" fmla="*/ 1119437 w 2270151"/>
                      <a:gd name="connsiteY3" fmla="*/ 3633043 h 3633043"/>
                      <a:gd name="connsiteX4" fmla="*/ 20 w 2270151"/>
                      <a:gd name="connsiteY4" fmla="*/ 1794718 h 3633043"/>
                      <a:gd name="connsiteX0" fmla="*/ 9 w 2270140"/>
                      <a:gd name="connsiteY0" fmla="*/ 1432174 h 3270499"/>
                      <a:gd name="connsiteX1" fmla="*/ 1135074 w 2270140"/>
                      <a:gd name="connsiteY1" fmla="*/ 89357 h 3270499"/>
                      <a:gd name="connsiteX2" fmla="*/ 2270135 w 2270140"/>
                      <a:gd name="connsiteY2" fmla="*/ 1432174 h 3270499"/>
                      <a:gd name="connsiteX3" fmla="*/ 1119426 w 2270140"/>
                      <a:gd name="connsiteY3" fmla="*/ 3270499 h 3270499"/>
                      <a:gd name="connsiteX4" fmla="*/ 9 w 2270140"/>
                      <a:gd name="connsiteY4" fmla="*/ 1432174 h 3270499"/>
                      <a:gd name="connsiteX0" fmla="*/ 9 w 2270140"/>
                      <a:gd name="connsiteY0" fmla="*/ 1467744 h 3306069"/>
                      <a:gd name="connsiteX1" fmla="*/ 1135074 w 2270140"/>
                      <a:gd name="connsiteY1" fmla="*/ 124927 h 3306069"/>
                      <a:gd name="connsiteX2" fmla="*/ 2270135 w 2270140"/>
                      <a:gd name="connsiteY2" fmla="*/ 1467744 h 3306069"/>
                      <a:gd name="connsiteX3" fmla="*/ 1119426 w 2270140"/>
                      <a:gd name="connsiteY3" fmla="*/ 3306069 h 3306069"/>
                      <a:gd name="connsiteX4" fmla="*/ 9 w 2270140"/>
                      <a:gd name="connsiteY4" fmla="*/ 1467744 h 3306069"/>
                      <a:gd name="connsiteX0" fmla="*/ 9 w 2270140"/>
                      <a:gd name="connsiteY0" fmla="*/ 1485354 h 3323679"/>
                      <a:gd name="connsiteX1" fmla="*/ 1135074 w 2270140"/>
                      <a:gd name="connsiteY1" fmla="*/ 142537 h 3323679"/>
                      <a:gd name="connsiteX2" fmla="*/ 2270135 w 2270140"/>
                      <a:gd name="connsiteY2" fmla="*/ 1485354 h 3323679"/>
                      <a:gd name="connsiteX3" fmla="*/ 1119426 w 2270140"/>
                      <a:gd name="connsiteY3" fmla="*/ 3323679 h 3323679"/>
                      <a:gd name="connsiteX4" fmla="*/ 9 w 2270140"/>
                      <a:gd name="connsiteY4" fmla="*/ 1485354 h 3323679"/>
                      <a:gd name="connsiteX0" fmla="*/ 46 w 2270177"/>
                      <a:gd name="connsiteY0" fmla="*/ 1491102 h 3329427"/>
                      <a:gd name="connsiteX1" fmla="*/ 1135111 w 2270177"/>
                      <a:gd name="connsiteY1" fmla="*/ 148285 h 3329427"/>
                      <a:gd name="connsiteX2" fmla="*/ 2270172 w 2270177"/>
                      <a:gd name="connsiteY2" fmla="*/ 1491102 h 3329427"/>
                      <a:gd name="connsiteX3" fmla="*/ 1119463 w 2270177"/>
                      <a:gd name="connsiteY3" fmla="*/ 3329427 h 3329427"/>
                      <a:gd name="connsiteX4" fmla="*/ 46 w 2270177"/>
                      <a:gd name="connsiteY4" fmla="*/ 1491102 h 3329427"/>
                      <a:gd name="connsiteX0" fmla="*/ 46 w 2270298"/>
                      <a:gd name="connsiteY0" fmla="*/ 1505881 h 3344206"/>
                      <a:gd name="connsiteX1" fmla="*/ 1135111 w 2270298"/>
                      <a:gd name="connsiteY1" fmla="*/ 163064 h 3344206"/>
                      <a:gd name="connsiteX2" fmla="*/ 2270172 w 2270298"/>
                      <a:gd name="connsiteY2" fmla="*/ 1505881 h 3344206"/>
                      <a:gd name="connsiteX3" fmla="*/ 1119463 w 2270298"/>
                      <a:gd name="connsiteY3" fmla="*/ 3344206 h 3344206"/>
                      <a:gd name="connsiteX4" fmla="*/ 46 w 2270298"/>
                      <a:gd name="connsiteY4" fmla="*/ 1505881 h 3344206"/>
                      <a:gd name="connsiteX0" fmla="*/ 46 w 2270310"/>
                      <a:gd name="connsiteY0" fmla="*/ 1495023 h 3333348"/>
                      <a:gd name="connsiteX1" fmla="*/ 1135111 w 2270310"/>
                      <a:gd name="connsiteY1" fmla="*/ 152206 h 3333348"/>
                      <a:gd name="connsiteX2" fmla="*/ 2270172 w 2270310"/>
                      <a:gd name="connsiteY2" fmla="*/ 1495023 h 3333348"/>
                      <a:gd name="connsiteX3" fmla="*/ 1119463 w 2270310"/>
                      <a:gd name="connsiteY3" fmla="*/ 3333348 h 3333348"/>
                      <a:gd name="connsiteX4" fmla="*/ 46 w 2270310"/>
                      <a:gd name="connsiteY4" fmla="*/ 1495023 h 3333348"/>
                      <a:gd name="connsiteX0" fmla="*/ 46 w 2270310"/>
                      <a:gd name="connsiteY0" fmla="*/ 1501426 h 3339751"/>
                      <a:gd name="connsiteX1" fmla="*/ 1135111 w 2270310"/>
                      <a:gd name="connsiteY1" fmla="*/ 158609 h 3339751"/>
                      <a:gd name="connsiteX2" fmla="*/ 2270172 w 2270310"/>
                      <a:gd name="connsiteY2" fmla="*/ 1501426 h 3339751"/>
                      <a:gd name="connsiteX3" fmla="*/ 1119463 w 2270310"/>
                      <a:gd name="connsiteY3" fmla="*/ 3339751 h 3339751"/>
                      <a:gd name="connsiteX4" fmla="*/ 46 w 2270310"/>
                      <a:gd name="connsiteY4" fmla="*/ 1501426 h 33397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310" h="3339751">
                        <a:moveTo>
                          <a:pt x="46" y="1501426"/>
                        </a:moveTo>
                        <a:cubicBezTo>
                          <a:pt x="-6094" y="664824"/>
                          <a:pt x="607566" y="-381258"/>
                          <a:pt x="1135111" y="158609"/>
                        </a:cubicBezTo>
                        <a:cubicBezTo>
                          <a:pt x="1588222" y="-410436"/>
                          <a:pt x="2281529" y="672128"/>
                          <a:pt x="2270172" y="1501426"/>
                        </a:cubicBezTo>
                        <a:cubicBezTo>
                          <a:pt x="2258815" y="2330724"/>
                          <a:pt x="1570032" y="2766637"/>
                          <a:pt x="1119463" y="3339751"/>
                        </a:cubicBezTo>
                        <a:cubicBezTo>
                          <a:pt x="647381" y="2745276"/>
                          <a:pt x="6186" y="2338028"/>
                          <a:pt x="46" y="1501426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CFF"/>
                      </a:gs>
                      <a:gs pos="100000">
                        <a:srgbClr val="FF33CC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9" name="楕円 5">
                    <a:extLst>
                      <a:ext uri="{FF2B5EF4-FFF2-40B4-BE49-F238E27FC236}">
                        <a16:creationId xmlns:a16="http://schemas.microsoft.com/office/drawing/2014/main" id="{451B34AB-C471-4038-994F-82B82C25B9D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2747825" y="5119996"/>
                    <a:ext cx="463612" cy="545046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984822 h 3823147"/>
                      <a:gd name="connsiteX1" fmla="*/ 1143831 w 2270158"/>
                      <a:gd name="connsiteY1" fmla="*/ 0 h 3823147"/>
                      <a:gd name="connsiteX2" fmla="*/ 2270146 w 2270158"/>
                      <a:gd name="connsiteY2" fmla="*/ 1984822 h 3823147"/>
                      <a:gd name="connsiteX3" fmla="*/ 1119437 w 2270158"/>
                      <a:gd name="connsiteY3" fmla="*/ 3823147 h 3823147"/>
                      <a:gd name="connsiteX4" fmla="*/ 20 w 2270158"/>
                      <a:gd name="connsiteY4" fmla="*/ 1984822 h 3823147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722187 h 3560512"/>
                      <a:gd name="connsiteX1" fmla="*/ 1143831 w 2270158"/>
                      <a:gd name="connsiteY1" fmla="*/ 0 h 3560512"/>
                      <a:gd name="connsiteX2" fmla="*/ 2270146 w 2270158"/>
                      <a:gd name="connsiteY2" fmla="*/ 1722187 h 3560512"/>
                      <a:gd name="connsiteX3" fmla="*/ 1119437 w 2270158"/>
                      <a:gd name="connsiteY3" fmla="*/ 3560512 h 3560512"/>
                      <a:gd name="connsiteX4" fmla="*/ 20 w 2270158"/>
                      <a:gd name="connsiteY4" fmla="*/ 1722187 h 3560512"/>
                      <a:gd name="connsiteX0" fmla="*/ 20 w 2270162"/>
                      <a:gd name="connsiteY0" fmla="*/ 1794295 h 3632620"/>
                      <a:gd name="connsiteX1" fmla="*/ 1143831 w 2270162"/>
                      <a:gd name="connsiteY1" fmla="*/ 72108 h 3632620"/>
                      <a:gd name="connsiteX2" fmla="*/ 2270146 w 2270162"/>
                      <a:gd name="connsiteY2" fmla="*/ 1794295 h 3632620"/>
                      <a:gd name="connsiteX3" fmla="*/ 1119437 w 2270162"/>
                      <a:gd name="connsiteY3" fmla="*/ 3632620 h 3632620"/>
                      <a:gd name="connsiteX4" fmla="*/ 20 w 2270162"/>
                      <a:gd name="connsiteY4" fmla="*/ 1794295 h 3632620"/>
                      <a:gd name="connsiteX0" fmla="*/ 20 w 2270151"/>
                      <a:gd name="connsiteY0" fmla="*/ 1794718 h 3633043"/>
                      <a:gd name="connsiteX1" fmla="*/ 1143831 w 2270151"/>
                      <a:gd name="connsiteY1" fmla="*/ 72531 h 3633043"/>
                      <a:gd name="connsiteX2" fmla="*/ 2270146 w 2270151"/>
                      <a:gd name="connsiteY2" fmla="*/ 1794718 h 3633043"/>
                      <a:gd name="connsiteX3" fmla="*/ 1119437 w 2270151"/>
                      <a:gd name="connsiteY3" fmla="*/ 3633043 h 3633043"/>
                      <a:gd name="connsiteX4" fmla="*/ 20 w 2270151"/>
                      <a:gd name="connsiteY4" fmla="*/ 1794718 h 3633043"/>
                      <a:gd name="connsiteX0" fmla="*/ 9 w 2270140"/>
                      <a:gd name="connsiteY0" fmla="*/ 1432174 h 3270499"/>
                      <a:gd name="connsiteX1" fmla="*/ 1135074 w 2270140"/>
                      <a:gd name="connsiteY1" fmla="*/ 89357 h 3270499"/>
                      <a:gd name="connsiteX2" fmla="*/ 2270135 w 2270140"/>
                      <a:gd name="connsiteY2" fmla="*/ 1432174 h 3270499"/>
                      <a:gd name="connsiteX3" fmla="*/ 1119426 w 2270140"/>
                      <a:gd name="connsiteY3" fmla="*/ 3270499 h 3270499"/>
                      <a:gd name="connsiteX4" fmla="*/ 9 w 2270140"/>
                      <a:gd name="connsiteY4" fmla="*/ 1432174 h 3270499"/>
                      <a:gd name="connsiteX0" fmla="*/ 9 w 2270140"/>
                      <a:gd name="connsiteY0" fmla="*/ 1467744 h 3306069"/>
                      <a:gd name="connsiteX1" fmla="*/ 1135074 w 2270140"/>
                      <a:gd name="connsiteY1" fmla="*/ 124927 h 3306069"/>
                      <a:gd name="connsiteX2" fmla="*/ 2270135 w 2270140"/>
                      <a:gd name="connsiteY2" fmla="*/ 1467744 h 3306069"/>
                      <a:gd name="connsiteX3" fmla="*/ 1119426 w 2270140"/>
                      <a:gd name="connsiteY3" fmla="*/ 3306069 h 3306069"/>
                      <a:gd name="connsiteX4" fmla="*/ 9 w 2270140"/>
                      <a:gd name="connsiteY4" fmla="*/ 1467744 h 3306069"/>
                      <a:gd name="connsiteX0" fmla="*/ 9 w 2270140"/>
                      <a:gd name="connsiteY0" fmla="*/ 1485354 h 3323679"/>
                      <a:gd name="connsiteX1" fmla="*/ 1135074 w 2270140"/>
                      <a:gd name="connsiteY1" fmla="*/ 142537 h 3323679"/>
                      <a:gd name="connsiteX2" fmla="*/ 2270135 w 2270140"/>
                      <a:gd name="connsiteY2" fmla="*/ 1485354 h 3323679"/>
                      <a:gd name="connsiteX3" fmla="*/ 1119426 w 2270140"/>
                      <a:gd name="connsiteY3" fmla="*/ 3323679 h 3323679"/>
                      <a:gd name="connsiteX4" fmla="*/ 9 w 2270140"/>
                      <a:gd name="connsiteY4" fmla="*/ 1485354 h 3323679"/>
                      <a:gd name="connsiteX0" fmla="*/ 46 w 2270177"/>
                      <a:gd name="connsiteY0" fmla="*/ 1491102 h 3329427"/>
                      <a:gd name="connsiteX1" fmla="*/ 1135111 w 2270177"/>
                      <a:gd name="connsiteY1" fmla="*/ 148285 h 3329427"/>
                      <a:gd name="connsiteX2" fmla="*/ 2270172 w 2270177"/>
                      <a:gd name="connsiteY2" fmla="*/ 1491102 h 3329427"/>
                      <a:gd name="connsiteX3" fmla="*/ 1119463 w 2270177"/>
                      <a:gd name="connsiteY3" fmla="*/ 3329427 h 3329427"/>
                      <a:gd name="connsiteX4" fmla="*/ 46 w 2270177"/>
                      <a:gd name="connsiteY4" fmla="*/ 1491102 h 3329427"/>
                      <a:gd name="connsiteX0" fmla="*/ 46 w 2270298"/>
                      <a:gd name="connsiteY0" fmla="*/ 1505881 h 3344206"/>
                      <a:gd name="connsiteX1" fmla="*/ 1135111 w 2270298"/>
                      <a:gd name="connsiteY1" fmla="*/ 163064 h 3344206"/>
                      <a:gd name="connsiteX2" fmla="*/ 2270172 w 2270298"/>
                      <a:gd name="connsiteY2" fmla="*/ 1505881 h 3344206"/>
                      <a:gd name="connsiteX3" fmla="*/ 1119463 w 2270298"/>
                      <a:gd name="connsiteY3" fmla="*/ 3344206 h 3344206"/>
                      <a:gd name="connsiteX4" fmla="*/ 46 w 2270298"/>
                      <a:gd name="connsiteY4" fmla="*/ 1505881 h 3344206"/>
                      <a:gd name="connsiteX0" fmla="*/ 46 w 2270310"/>
                      <a:gd name="connsiteY0" fmla="*/ 1495023 h 3333348"/>
                      <a:gd name="connsiteX1" fmla="*/ 1135111 w 2270310"/>
                      <a:gd name="connsiteY1" fmla="*/ 152206 h 3333348"/>
                      <a:gd name="connsiteX2" fmla="*/ 2270172 w 2270310"/>
                      <a:gd name="connsiteY2" fmla="*/ 1495023 h 3333348"/>
                      <a:gd name="connsiteX3" fmla="*/ 1119463 w 2270310"/>
                      <a:gd name="connsiteY3" fmla="*/ 3333348 h 3333348"/>
                      <a:gd name="connsiteX4" fmla="*/ 46 w 2270310"/>
                      <a:gd name="connsiteY4" fmla="*/ 1495023 h 3333348"/>
                      <a:gd name="connsiteX0" fmla="*/ 46 w 2270310"/>
                      <a:gd name="connsiteY0" fmla="*/ 1501426 h 3339751"/>
                      <a:gd name="connsiteX1" fmla="*/ 1135111 w 2270310"/>
                      <a:gd name="connsiteY1" fmla="*/ 158609 h 3339751"/>
                      <a:gd name="connsiteX2" fmla="*/ 2270172 w 2270310"/>
                      <a:gd name="connsiteY2" fmla="*/ 1501426 h 3339751"/>
                      <a:gd name="connsiteX3" fmla="*/ 1119463 w 2270310"/>
                      <a:gd name="connsiteY3" fmla="*/ 3339751 h 3339751"/>
                      <a:gd name="connsiteX4" fmla="*/ 46 w 2270310"/>
                      <a:gd name="connsiteY4" fmla="*/ 1501426 h 33397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310" h="3339751">
                        <a:moveTo>
                          <a:pt x="46" y="1501426"/>
                        </a:moveTo>
                        <a:cubicBezTo>
                          <a:pt x="-6094" y="664824"/>
                          <a:pt x="607566" y="-381258"/>
                          <a:pt x="1135111" y="158609"/>
                        </a:cubicBezTo>
                        <a:cubicBezTo>
                          <a:pt x="1588222" y="-410436"/>
                          <a:pt x="2281529" y="672128"/>
                          <a:pt x="2270172" y="1501426"/>
                        </a:cubicBezTo>
                        <a:cubicBezTo>
                          <a:pt x="2258815" y="2330724"/>
                          <a:pt x="1570032" y="2766637"/>
                          <a:pt x="1119463" y="3339751"/>
                        </a:cubicBezTo>
                        <a:cubicBezTo>
                          <a:pt x="647381" y="2745276"/>
                          <a:pt x="6186" y="2338028"/>
                          <a:pt x="46" y="1501426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CFF"/>
                      </a:gs>
                      <a:gs pos="100000">
                        <a:srgbClr val="FF33CC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0" name="楕円 5">
                    <a:extLst>
                      <a:ext uri="{FF2B5EF4-FFF2-40B4-BE49-F238E27FC236}">
                        <a16:creationId xmlns:a16="http://schemas.microsoft.com/office/drawing/2014/main" id="{A6CEA48F-9847-46AE-9B6C-74FB7A429A56}"/>
                      </a:ext>
                    </a:extLst>
                  </p:cNvPr>
                  <p:cNvSpPr/>
                  <p:nvPr/>
                </p:nvSpPr>
                <p:spPr>
                  <a:xfrm>
                    <a:off x="2963387" y="4824721"/>
                    <a:ext cx="577536" cy="545046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984822 h 3823147"/>
                      <a:gd name="connsiteX1" fmla="*/ 1143831 w 2270158"/>
                      <a:gd name="connsiteY1" fmla="*/ 0 h 3823147"/>
                      <a:gd name="connsiteX2" fmla="*/ 2270146 w 2270158"/>
                      <a:gd name="connsiteY2" fmla="*/ 1984822 h 3823147"/>
                      <a:gd name="connsiteX3" fmla="*/ 1119437 w 2270158"/>
                      <a:gd name="connsiteY3" fmla="*/ 3823147 h 3823147"/>
                      <a:gd name="connsiteX4" fmla="*/ 20 w 2270158"/>
                      <a:gd name="connsiteY4" fmla="*/ 1984822 h 3823147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722187 h 3560512"/>
                      <a:gd name="connsiteX1" fmla="*/ 1143831 w 2270158"/>
                      <a:gd name="connsiteY1" fmla="*/ 0 h 3560512"/>
                      <a:gd name="connsiteX2" fmla="*/ 2270146 w 2270158"/>
                      <a:gd name="connsiteY2" fmla="*/ 1722187 h 3560512"/>
                      <a:gd name="connsiteX3" fmla="*/ 1119437 w 2270158"/>
                      <a:gd name="connsiteY3" fmla="*/ 3560512 h 3560512"/>
                      <a:gd name="connsiteX4" fmla="*/ 20 w 2270158"/>
                      <a:gd name="connsiteY4" fmla="*/ 1722187 h 3560512"/>
                      <a:gd name="connsiteX0" fmla="*/ 20 w 2270162"/>
                      <a:gd name="connsiteY0" fmla="*/ 1794295 h 3632620"/>
                      <a:gd name="connsiteX1" fmla="*/ 1143831 w 2270162"/>
                      <a:gd name="connsiteY1" fmla="*/ 72108 h 3632620"/>
                      <a:gd name="connsiteX2" fmla="*/ 2270146 w 2270162"/>
                      <a:gd name="connsiteY2" fmla="*/ 1794295 h 3632620"/>
                      <a:gd name="connsiteX3" fmla="*/ 1119437 w 2270162"/>
                      <a:gd name="connsiteY3" fmla="*/ 3632620 h 3632620"/>
                      <a:gd name="connsiteX4" fmla="*/ 20 w 2270162"/>
                      <a:gd name="connsiteY4" fmla="*/ 1794295 h 3632620"/>
                      <a:gd name="connsiteX0" fmla="*/ 20 w 2270151"/>
                      <a:gd name="connsiteY0" fmla="*/ 1794718 h 3633043"/>
                      <a:gd name="connsiteX1" fmla="*/ 1143831 w 2270151"/>
                      <a:gd name="connsiteY1" fmla="*/ 72531 h 3633043"/>
                      <a:gd name="connsiteX2" fmla="*/ 2270146 w 2270151"/>
                      <a:gd name="connsiteY2" fmla="*/ 1794718 h 3633043"/>
                      <a:gd name="connsiteX3" fmla="*/ 1119437 w 2270151"/>
                      <a:gd name="connsiteY3" fmla="*/ 3633043 h 3633043"/>
                      <a:gd name="connsiteX4" fmla="*/ 20 w 2270151"/>
                      <a:gd name="connsiteY4" fmla="*/ 1794718 h 3633043"/>
                      <a:gd name="connsiteX0" fmla="*/ 9 w 2270140"/>
                      <a:gd name="connsiteY0" fmla="*/ 1432174 h 3270499"/>
                      <a:gd name="connsiteX1" fmla="*/ 1135074 w 2270140"/>
                      <a:gd name="connsiteY1" fmla="*/ 89357 h 3270499"/>
                      <a:gd name="connsiteX2" fmla="*/ 2270135 w 2270140"/>
                      <a:gd name="connsiteY2" fmla="*/ 1432174 h 3270499"/>
                      <a:gd name="connsiteX3" fmla="*/ 1119426 w 2270140"/>
                      <a:gd name="connsiteY3" fmla="*/ 3270499 h 3270499"/>
                      <a:gd name="connsiteX4" fmla="*/ 9 w 2270140"/>
                      <a:gd name="connsiteY4" fmla="*/ 1432174 h 3270499"/>
                      <a:gd name="connsiteX0" fmla="*/ 9 w 2270140"/>
                      <a:gd name="connsiteY0" fmla="*/ 1467744 h 3306069"/>
                      <a:gd name="connsiteX1" fmla="*/ 1135074 w 2270140"/>
                      <a:gd name="connsiteY1" fmla="*/ 124927 h 3306069"/>
                      <a:gd name="connsiteX2" fmla="*/ 2270135 w 2270140"/>
                      <a:gd name="connsiteY2" fmla="*/ 1467744 h 3306069"/>
                      <a:gd name="connsiteX3" fmla="*/ 1119426 w 2270140"/>
                      <a:gd name="connsiteY3" fmla="*/ 3306069 h 3306069"/>
                      <a:gd name="connsiteX4" fmla="*/ 9 w 2270140"/>
                      <a:gd name="connsiteY4" fmla="*/ 1467744 h 3306069"/>
                      <a:gd name="connsiteX0" fmla="*/ 9 w 2270140"/>
                      <a:gd name="connsiteY0" fmla="*/ 1485354 h 3323679"/>
                      <a:gd name="connsiteX1" fmla="*/ 1135074 w 2270140"/>
                      <a:gd name="connsiteY1" fmla="*/ 142537 h 3323679"/>
                      <a:gd name="connsiteX2" fmla="*/ 2270135 w 2270140"/>
                      <a:gd name="connsiteY2" fmla="*/ 1485354 h 3323679"/>
                      <a:gd name="connsiteX3" fmla="*/ 1119426 w 2270140"/>
                      <a:gd name="connsiteY3" fmla="*/ 3323679 h 3323679"/>
                      <a:gd name="connsiteX4" fmla="*/ 9 w 2270140"/>
                      <a:gd name="connsiteY4" fmla="*/ 1485354 h 3323679"/>
                      <a:gd name="connsiteX0" fmla="*/ 46 w 2270177"/>
                      <a:gd name="connsiteY0" fmla="*/ 1491102 h 3329427"/>
                      <a:gd name="connsiteX1" fmla="*/ 1135111 w 2270177"/>
                      <a:gd name="connsiteY1" fmla="*/ 148285 h 3329427"/>
                      <a:gd name="connsiteX2" fmla="*/ 2270172 w 2270177"/>
                      <a:gd name="connsiteY2" fmla="*/ 1491102 h 3329427"/>
                      <a:gd name="connsiteX3" fmla="*/ 1119463 w 2270177"/>
                      <a:gd name="connsiteY3" fmla="*/ 3329427 h 3329427"/>
                      <a:gd name="connsiteX4" fmla="*/ 46 w 2270177"/>
                      <a:gd name="connsiteY4" fmla="*/ 1491102 h 3329427"/>
                      <a:gd name="connsiteX0" fmla="*/ 46 w 2270298"/>
                      <a:gd name="connsiteY0" fmla="*/ 1505881 h 3344206"/>
                      <a:gd name="connsiteX1" fmla="*/ 1135111 w 2270298"/>
                      <a:gd name="connsiteY1" fmla="*/ 163064 h 3344206"/>
                      <a:gd name="connsiteX2" fmla="*/ 2270172 w 2270298"/>
                      <a:gd name="connsiteY2" fmla="*/ 1505881 h 3344206"/>
                      <a:gd name="connsiteX3" fmla="*/ 1119463 w 2270298"/>
                      <a:gd name="connsiteY3" fmla="*/ 3344206 h 3344206"/>
                      <a:gd name="connsiteX4" fmla="*/ 46 w 2270298"/>
                      <a:gd name="connsiteY4" fmla="*/ 1505881 h 3344206"/>
                      <a:gd name="connsiteX0" fmla="*/ 46 w 2270310"/>
                      <a:gd name="connsiteY0" fmla="*/ 1495023 h 3333348"/>
                      <a:gd name="connsiteX1" fmla="*/ 1135111 w 2270310"/>
                      <a:gd name="connsiteY1" fmla="*/ 152206 h 3333348"/>
                      <a:gd name="connsiteX2" fmla="*/ 2270172 w 2270310"/>
                      <a:gd name="connsiteY2" fmla="*/ 1495023 h 3333348"/>
                      <a:gd name="connsiteX3" fmla="*/ 1119463 w 2270310"/>
                      <a:gd name="connsiteY3" fmla="*/ 3333348 h 3333348"/>
                      <a:gd name="connsiteX4" fmla="*/ 46 w 2270310"/>
                      <a:gd name="connsiteY4" fmla="*/ 1495023 h 3333348"/>
                      <a:gd name="connsiteX0" fmla="*/ 46 w 2270310"/>
                      <a:gd name="connsiteY0" fmla="*/ 1501426 h 3339751"/>
                      <a:gd name="connsiteX1" fmla="*/ 1135111 w 2270310"/>
                      <a:gd name="connsiteY1" fmla="*/ 158609 h 3339751"/>
                      <a:gd name="connsiteX2" fmla="*/ 2270172 w 2270310"/>
                      <a:gd name="connsiteY2" fmla="*/ 1501426 h 3339751"/>
                      <a:gd name="connsiteX3" fmla="*/ 1119463 w 2270310"/>
                      <a:gd name="connsiteY3" fmla="*/ 3339751 h 3339751"/>
                      <a:gd name="connsiteX4" fmla="*/ 46 w 2270310"/>
                      <a:gd name="connsiteY4" fmla="*/ 1501426 h 33397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310" h="3339751">
                        <a:moveTo>
                          <a:pt x="46" y="1501426"/>
                        </a:moveTo>
                        <a:cubicBezTo>
                          <a:pt x="-6094" y="664824"/>
                          <a:pt x="607566" y="-381258"/>
                          <a:pt x="1135111" y="158609"/>
                        </a:cubicBezTo>
                        <a:cubicBezTo>
                          <a:pt x="1588222" y="-410436"/>
                          <a:pt x="2281529" y="672128"/>
                          <a:pt x="2270172" y="1501426"/>
                        </a:cubicBezTo>
                        <a:cubicBezTo>
                          <a:pt x="2258815" y="2330724"/>
                          <a:pt x="1570032" y="2766637"/>
                          <a:pt x="1119463" y="3339751"/>
                        </a:cubicBezTo>
                        <a:cubicBezTo>
                          <a:pt x="647381" y="2745276"/>
                          <a:pt x="6186" y="2338028"/>
                          <a:pt x="46" y="1501426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CFF"/>
                      </a:gs>
                      <a:gs pos="100000">
                        <a:srgbClr val="FF33CC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1" name="楕円 5">
                    <a:extLst>
                      <a:ext uri="{FF2B5EF4-FFF2-40B4-BE49-F238E27FC236}">
                        <a16:creationId xmlns:a16="http://schemas.microsoft.com/office/drawing/2014/main" id="{A46DA89E-DB8B-48D1-8EAE-BE200104D97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963387" y="5415271"/>
                    <a:ext cx="577536" cy="545046"/>
                  </a:xfrm>
                  <a:custGeom>
                    <a:avLst/>
                    <a:gdLst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1238250"/>
                      <a:gd name="connsiteX1" fmla="*/ 1135063 w 2270126"/>
                      <a:gd name="connsiteY1" fmla="*/ 0 h 1238250"/>
                      <a:gd name="connsiteX2" fmla="*/ 2270126 w 2270126"/>
                      <a:gd name="connsiteY2" fmla="*/ 619125 h 1238250"/>
                      <a:gd name="connsiteX3" fmla="*/ 1135063 w 2270126"/>
                      <a:gd name="connsiteY3" fmla="*/ 1238250 h 1238250"/>
                      <a:gd name="connsiteX4" fmla="*/ 0 w 2270126"/>
                      <a:gd name="connsiteY4" fmla="*/ 619125 h 12382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619125 h 2457450"/>
                      <a:gd name="connsiteX1" fmla="*/ 1135063 w 2270126"/>
                      <a:gd name="connsiteY1" fmla="*/ 0 h 2457450"/>
                      <a:gd name="connsiteX2" fmla="*/ 2270126 w 2270126"/>
                      <a:gd name="connsiteY2" fmla="*/ 619125 h 2457450"/>
                      <a:gd name="connsiteX3" fmla="*/ 1163638 w 2270126"/>
                      <a:gd name="connsiteY3" fmla="*/ 2457450 h 2457450"/>
                      <a:gd name="connsiteX4" fmla="*/ 0 w 2270126"/>
                      <a:gd name="connsiteY4" fmla="*/ 619125 h 2457450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126"/>
                      <a:gd name="connsiteY0" fmla="*/ 1123950 h 2962275"/>
                      <a:gd name="connsiteX1" fmla="*/ 1135063 w 2270126"/>
                      <a:gd name="connsiteY1" fmla="*/ 0 h 2962275"/>
                      <a:gd name="connsiteX2" fmla="*/ 2270126 w 2270126"/>
                      <a:gd name="connsiteY2" fmla="*/ 1123950 h 2962275"/>
                      <a:gd name="connsiteX3" fmla="*/ 1163638 w 2270126"/>
                      <a:gd name="connsiteY3" fmla="*/ 2962275 h 2962275"/>
                      <a:gd name="connsiteX4" fmla="*/ 0 w 2270126"/>
                      <a:gd name="connsiteY4" fmla="*/ 1123950 h 2962275"/>
                      <a:gd name="connsiteX0" fmla="*/ 0 w 2270261"/>
                      <a:gd name="connsiteY0" fmla="*/ 1123950 h 2962275"/>
                      <a:gd name="connsiteX1" fmla="*/ 1135063 w 2270261"/>
                      <a:gd name="connsiteY1" fmla="*/ 0 h 2962275"/>
                      <a:gd name="connsiteX2" fmla="*/ 2270126 w 2270261"/>
                      <a:gd name="connsiteY2" fmla="*/ 1123950 h 2962275"/>
                      <a:gd name="connsiteX3" fmla="*/ 1163638 w 2270261"/>
                      <a:gd name="connsiteY3" fmla="*/ 2962275 h 2962275"/>
                      <a:gd name="connsiteX4" fmla="*/ 0 w 2270261"/>
                      <a:gd name="connsiteY4" fmla="*/ 1123950 h 2962275"/>
                      <a:gd name="connsiteX0" fmla="*/ 0 w 2270310"/>
                      <a:gd name="connsiteY0" fmla="*/ 1123950 h 2962275"/>
                      <a:gd name="connsiteX1" fmla="*/ 1135063 w 2270310"/>
                      <a:gd name="connsiteY1" fmla="*/ 0 h 2962275"/>
                      <a:gd name="connsiteX2" fmla="*/ 2270126 w 2270310"/>
                      <a:gd name="connsiteY2" fmla="*/ 1123950 h 2962275"/>
                      <a:gd name="connsiteX3" fmla="*/ 1163638 w 2270310"/>
                      <a:gd name="connsiteY3" fmla="*/ 2962275 h 2962275"/>
                      <a:gd name="connsiteX4" fmla="*/ 0 w 2270310"/>
                      <a:gd name="connsiteY4" fmla="*/ 1123950 h 2962275"/>
                      <a:gd name="connsiteX0" fmla="*/ 71 w 2270308"/>
                      <a:gd name="connsiteY0" fmla="*/ 1123950 h 2962275"/>
                      <a:gd name="connsiteX1" fmla="*/ 1135134 w 2270308"/>
                      <a:gd name="connsiteY1" fmla="*/ 0 h 2962275"/>
                      <a:gd name="connsiteX2" fmla="*/ 2270197 w 2270308"/>
                      <a:gd name="connsiteY2" fmla="*/ 1123950 h 2962275"/>
                      <a:gd name="connsiteX3" fmla="*/ 1090007 w 2270308"/>
                      <a:gd name="connsiteY3" fmla="*/ 2962275 h 2962275"/>
                      <a:gd name="connsiteX4" fmla="*/ 71 w 2270308"/>
                      <a:gd name="connsiteY4" fmla="*/ 1123950 h 2962275"/>
                      <a:gd name="connsiteX0" fmla="*/ 9 w 2270149"/>
                      <a:gd name="connsiteY0" fmla="*/ 1123950 h 2962275"/>
                      <a:gd name="connsiteX1" fmla="*/ 1135072 w 2270149"/>
                      <a:gd name="connsiteY1" fmla="*/ 0 h 2962275"/>
                      <a:gd name="connsiteX2" fmla="*/ 2270135 w 2270149"/>
                      <a:gd name="connsiteY2" fmla="*/ 1123950 h 2962275"/>
                      <a:gd name="connsiteX3" fmla="*/ 1119426 w 2270149"/>
                      <a:gd name="connsiteY3" fmla="*/ 2962275 h 2962275"/>
                      <a:gd name="connsiteX4" fmla="*/ 9 w 2270149"/>
                      <a:gd name="connsiteY4" fmla="*/ 1123950 h 2962275"/>
                      <a:gd name="connsiteX0" fmla="*/ 9 w 2270147"/>
                      <a:gd name="connsiteY0" fmla="*/ 1123950 h 2962275"/>
                      <a:gd name="connsiteX1" fmla="*/ 1135072 w 2270147"/>
                      <a:gd name="connsiteY1" fmla="*/ 0 h 2962275"/>
                      <a:gd name="connsiteX2" fmla="*/ 2270135 w 2270147"/>
                      <a:gd name="connsiteY2" fmla="*/ 1123950 h 2962275"/>
                      <a:gd name="connsiteX3" fmla="*/ 1119426 w 2270147"/>
                      <a:gd name="connsiteY3" fmla="*/ 2962275 h 2962275"/>
                      <a:gd name="connsiteX4" fmla="*/ 9 w 2270147"/>
                      <a:gd name="connsiteY4" fmla="*/ 1123950 h 2962275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984822 h 3823147"/>
                      <a:gd name="connsiteX1" fmla="*/ 1143831 w 2270158"/>
                      <a:gd name="connsiteY1" fmla="*/ 0 h 3823147"/>
                      <a:gd name="connsiteX2" fmla="*/ 2270146 w 2270158"/>
                      <a:gd name="connsiteY2" fmla="*/ 1984822 h 3823147"/>
                      <a:gd name="connsiteX3" fmla="*/ 1119437 w 2270158"/>
                      <a:gd name="connsiteY3" fmla="*/ 3823147 h 3823147"/>
                      <a:gd name="connsiteX4" fmla="*/ 20 w 2270158"/>
                      <a:gd name="connsiteY4" fmla="*/ 1984822 h 3823147"/>
                      <a:gd name="connsiteX0" fmla="*/ 20 w 2270162"/>
                      <a:gd name="connsiteY0" fmla="*/ 1984822 h 3823147"/>
                      <a:gd name="connsiteX1" fmla="*/ 1143831 w 2270162"/>
                      <a:gd name="connsiteY1" fmla="*/ 0 h 3823147"/>
                      <a:gd name="connsiteX2" fmla="*/ 2270146 w 2270162"/>
                      <a:gd name="connsiteY2" fmla="*/ 1984822 h 3823147"/>
                      <a:gd name="connsiteX3" fmla="*/ 1119437 w 2270162"/>
                      <a:gd name="connsiteY3" fmla="*/ 3823147 h 3823147"/>
                      <a:gd name="connsiteX4" fmla="*/ 20 w 2270162"/>
                      <a:gd name="connsiteY4" fmla="*/ 1984822 h 3823147"/>
                      <a:gd name="connsiteX0" fmla="*/ 20 w 2270158"/>
                      <a:gd name="connsiteY0" fmla="*/ 1722187 h 3560512"/>
                      <a:gd name="connsiteX1" fmla="*/ 1143831 w 2270158"/>
                      <a:gd name="connsiteY1" fmla="*/ 0 h 3560512"/>
                      <a:gd name="connsiteX2" fmla="*/ 2270146 w 2270158"/>
                      <a:gd name="connsiteY2" fmla="*/ 1722187 h 3560512"/>
                      <a:gd name="connsiteX3" fmla="*/ 1119437 w 2270158"/>
                      <a:gd name="connsiteY3" fmla="*/ 3560512 h 3560512"/>
                      <a:gd name="connsiteX4" fmla="*/ 20 w 2270158"/>
                      <a:gd name="connsiteY4" fmla="*/ 1722187 h 3560512"/>
                      <a:gd name="connsiteX0" fmla="*/ 20 w 2270162"/>
                      <a:gd name="connsiteY0" fmla="*/ 1794295 h 3632620"/>
                      <a:gd name="connsiteX1" fmla="*/ 1143831 w 2270162"/>
                      <a:gd name="connsiteY1" fmla="*/ 72108 h 3632620"/>
                      <a:gd name="connsiteX2" fmla="*/ 2270146 w 2270162"/>
                      <a:gd name="connsiteY2" fmla="*/ 1794295 h 3632620"/>
                      <a:gd name="connsiteX3" fmla="*/ 1119437 w 2270162"/>
                      <a:gd name="connsiteY3" fmla="*/ 3632620 h 3632620"/>
                      <a:gd name="connsiteX4" fmla="*/ 20 w 2270162"/>
                      <a:gd name="connsiteY4" fmla="*/ 1794295 h 3632620"/>
                      <a:gd name="connsiteX0" fmla="*/ 20 w 2270151"/>
                      <a:gd name="connsiteY0" fmla="*/ 1794718 h 3633043"/>
                      <a:gd name="connsiteX1" fmla="*/ 1143831 w 2270151"/>
                      <a:gd name="connsiteY1" fmla="*/ 72531 h 3633043"/>
                      <a:gd name="connsiteX2" fmla="*/ 2270146 w 2270151"/>
                      <a:gd name="connsiteY2" fmla="*/ 1794718 h 3633043"/>
                      <a:gd name="connsiteX3" fmla="*/ 1119437 w 2270151"/>
                      <a:gd name="connsiteY3" fmla="*/ 3633043 h 3633043"/>
                      <a:gd name="connsiteX4" fmla="*/ 20 w 2270151"/>
                      <a:gd name="connsiteY4" fmla="*/ 1794718 h 3633043"/>
                      <a:gd name="connsiteX0" fmla="*/ 9 w 2270140"/>
                      <a:gd name="connsiteY0" fmla="*/ 1432174 h 3270499"/>
                      <a:gd name="connsiteX1" fmla="*/ 1135074 w 2270140"/>
                      <a:gd name="connsiteY1" fmla="*/ 89357 h 3270499"/>
                      <a:gd name="connsiteX2" fmla="*/ 2270135 w 2270140"/>
                      <a:gd name="connsiteY2" fmla="*/ 1432174 h 3270499"/>
                      <a:gd name="connsiteX3" fmla="*/ 1119426 w 2270140"/>
                      <a:gd name="connsiteY3" fmla="*/ 3270499 h 3270499"/>
                      <a:gd name="connsiteX4" fmla="*/ 9 w 2270140"/>
                      <a:gd name="connsiteY4" fmla="*/ 1432174 h 3270499"/>
                      <a:gd name="connsiteX0" fmla="*/ 9 w 2270140"/>
                      <a:gd name="connsiteY0" fmla="*/ 1467744 h 3306069"/>
                      <a:gd name="connsiteX1" fmla="*/ 1135074 w 2270140"/>
                      <a:gd name="connsiteY1" fmla="*/ 124927 h 3306069"/>
                      <a:gd name="connsiteX2" fmla="*/ 2270135 w 2270140"/>
                      <a:gd name="connsiteY2" fmla="*/ 1467744 h 3306069"/>
                      <a:gd name="connsiteX3" fmla="*/ 1119426 w 2270140"/>
                      <a:gd name="connsiteY3" fmla="*/ 3306069 h 3306069"/>
                      <a:gd name="connsiteX4" fmla="*/ 9 w 2270140"/>
                      <a:gd name="connsiteY4" fmla="*/ 1467744 h 3306069"/>
                      <a:gd name="connsiteX0" fmla="*/ 9 w 2270140"/>
                      <a:gd name="connsiteY0" fmla="*/ 1485354 h 3323679"/>
                      <a:gd name="connsiteX1" fmla="*/ 1135074 w 2270140"/>
                      <a:gd name="connsiteY1" fmla="*/ 142537 h 3323679"/>
                      <a:gd name="connsiteX2" fmla="*/ 2270135 w 2270140"/>
                      <a:gd name="connsiteY2" fmla="*/ 1485354 h 3323679"/>
                      <a:gd name="connsiteX3" fmla="*/ 1119426 w 2270140"/>
                      <a:gd name="connsiteY3" fmla="*/ 3323679 h 3323679"/>
                      <a:gd name="connsiteX4" fmla="*/ 9 w 2270140"/>
                      <a:gd name="connsiteY4" fmla="*/ 1485354 h 3323679"/>
                      <a:gd name="connsiteX0" fmla="*/ 46 w 2270177"/>
                      <a:gd name="connsiteY0" fmla="*/ 1491102 h 3329427"/>
                      <a:gd name="connsiteX1" fmla="*/ 1135111 w 2270177"/>
                      <a:gd name="connsiteY1" fmla="*/ 148285 h 3329427"/>
                      <a:gd name="connsiteX2" fmla="*/ 2270172 w 2270177"/>
                      <a:gd name="connsiteY2" fmla="*/ 1491102 h 3329427"/>
                      <a:gd name="connsiteX3" fmla="*/ 1119463 w 2270177"/>
                      <a:gd name="connsiteY3" fmla="*/ 3329427 h 3329427"/>
                      <a:gd name="connsiteX4" fmla="*/ 46 w 2270177"/>
                      <a:gd name="connsiteY4" fmla="*/ 1491102 h 3329427"/>
                      <a:gd name="connsiteX0" fmla="*/ 46 w 2270298"/>
                      <a:gd name="connsiteY0" fmla="*/ 1505881 h 3344206"/>
                      <a:gd name="connsiteX1" fmla="*/ 1135111 w 2270298"/>
                      <a:gd name="connsiteY1" fmla="*/ 163064 h 3344206"/>
                      <a:gd name="connsiteX2" fmla="*/ 2270172 w 2270298"/>
                      <a:gd name="connsiteY2" fmla="*/ 1505881 h 3344206"/>
                      <a:gd name="connsiteX3" fmla="*/ 1119463 w 2270298"/>
                      <a:gd name="connsiteY3" fmla="*/ 3344206 h 3344206"/>
                      <a:gd name="connsiteX4" fmla="*/ 46 w 2270298"/>
                      <a:gd name="connsiteY4" fmla="*/ 1505881 h 3344206"/>
                      <a:gd name="connsiteX0" fmla="*/ 46 w 2270310"/>
                      <a:gd name="connsiteY0" fmla="*/ 1495023 h 3333348"/>
                      <a:gd name="connsiteX1" fmla="*/ 1135111 w 2270310"/>
                      <a:gd name="connsiteY1" fmla="*/ 152206 h 3333348"/>
                      <a:gd name="connsiteX2" fmla="*/ 2270172 w 2270310"/>
                      <a:gd name="connsiteY2" fmla="*/ 1495023 h 3333348"/>
                      <a:gd name="connsiteX3" fmla="*/ 1119463 w 2270310"/>
                      <a:gd name="connsiteY3" fmla="*/ 3333348 h 3333348"/>
                      <a:gd name="connsiteX4" fmla="*/ 46 w 2270310"/>
                      <a:gd name="connsiteY4" fmla="*/ 1495023 h 3333348"/>
                      <a:gd name="connsiteX0" fmla="*/ 46 w 2270310"/>
                      <a:gd name="connsiteY0" fmla="*/ 1501426 h 3339751"/>
                      <a:gd name="connsiteX1" fmla="*/ 1135111 w 2270310"/>
                      <a:gd name="connsiteY1" fmla="*/ 158609 h 3339751"/>
                      <a:gd name="connsiteX2" fmla="*/ 2270172 w 2270310"/>
                      <a:gd name="connsiteY2" fmla="*/ 1501426 h 3339751"/>
                      <a:gd name="connsiteX3" fmla="*/ 1119463 w 2270310"/>
                      <a:gd name="connsiteY3" fmla="*/ 3339751 h 3339751"/>
                      <a:gd name="connsiteX4" fmla="*/ 46 w 2270310"/>
                      <a:gd name="connsiteY4" fmla="*/ 1501426 h 33397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270310" h="3339751">
                        <a:moveTo>
                          <a:pt x="46" y="1501426"/>
                        </a:moveTo>
                        <a:cubicBezTo>
                          <a:pt x="-6094" y="664824"/>
                          <a:pt x="607566" y="-381258"/>
                          <a:pt x="1135111" y="158609"/>
                        </a:cubicBezTo>
                        <a:cubicBezTo>
                          <a:pt x="1588222" y="-410436"/>
                          <a:pt x="2281529" y="672128"/>
                          <a:pt x="2270172" y="1501426"/>
                        </a:cubicBezTo>
                        <a:cubicBezTo>
                          <a:pt x="2258815" y="2330724"/>
                          <a:pt x="1570032" y="2766637"/>
                          <a:pt x="1119463" y="3339751"/>
                        </a:cubicBezTo>
                        <a:cubicBezTo>
                          <a:pt x="647381" y="2745276"/>
                          <a:pt x="6186" y="2338028"/>
                          <a:pt x="46" y="1501426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CCFF"/>
                      </a:gs>
                      <a:gs pos="100000">
                        <a:srgbClr val="FF33CC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2" name="楕円 281">
                    <a:extLst>
                      <a:ext uri="{FF2B5EF4-FFF2-40B4-BE49-F238E27FC236}">
                        <a16:creationId xmlns:a16="http://schemas.microsoft.com/office/drawing/2014/main" id="{5CE350EE-3D09-4F08-B5FF-36EE5D8BB07E}"/>
                      </a:ext>
                    </a:extLst>
                  </p:cNvPr>
                  <p:cNvSpPr/>
                  <p:nvPr/>
                </p:nvSpPr>
                <p:spPr>
                  <a:xfrm>
                    <a:off x="3201514" y="5341879"/>
                    <a:ext cx="101280" cy="101280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4">
                          <a:lumMod val="20000"/>
                          <a:lumOff val="80000"/>
                        </a:schemeClr>
                      </a:gs>
                      <a:gs pos="100000">
                        <a:schemeClr val="accent4">
                          <a:lumMod val="60000"/>
                          <a:lumOff val="4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22" name="グループ化 221">
                <a:extLst>
                  <a:ext uri="{FF2B5EF4-FFF2-40B4-BE49-F238E27FC236}">
                    <a16:creationId xmlns:a16="http://schemas.microsoft.com/office/drawing/2014/main" id="{90DEEF69-FF87-4DF4-AEDC-4C742427B766}"/>
                  </a:ext>
                </a:extLst>
              </p:cNvPr>
              <p:cNvGrpSpPr/>
              <p:nvPr/>
            </p:nvGrpSpPr>
            <p:grpSpPr>
              <a:xfrm rot="18900000">
                <a:off x="4929397" y="4148077"/>
                <a:ext cx="874224" cy="840414"/>
                <a:chOff x="2707108" y="4824721"/>
                <a:chExt cx="1090093" cy="1135596"/>
              </a:xfrm>
              <a:gradFill>
                <a:gsLst>
                  <a:gs pos="0">
                    <a:srgbClr val="FF99CC"/>
                  </a:gs>
                  <a:gs pos="100000">
                    <a:srgbClr val="FF3399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271" name="楕円 5">
                  <a:extLst>
                    <a:ext uri="{FF2B5EF4-FFF2-40B4-BE49-F238E27FC236}">
                      <a16:creationId xmlns:a16="http://schemas.microsoft.com/office/drawing/2014/main" id="{B29D75A5-A000-43DE-93D3-A122C81D3AEC}"/>
                    </a:ext>
                  </a:extLst>
                </p:cNvPr>
                <p:cNvSpPr/>
                <p:nvPr/>
              </p:nvSpPr>
              <p:spPr>
                <a:xfrm rot="5400000">
                  <a:off x="3292872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楕円 5">
                  <a:extLst>
                    <a:ext uri="{FF2B5EF4-FFF2-40B4-BE49-F238E27FC236}">
                      <a16:creationId xmlns:a16="http://schemas.microsoft.com/office/drawing/2014/main" id="{567F80AF-D842-4D76-BB4F-41593A649669}"/>
                    </a:ext>
                  </a:extLst>
                </p:cNvPr>
                <p:cNvSpPr/>
                <p:nvPr/>
              </p:nvSpPr>
              <p:spPr>
                <a:xfrm rot="16200000">
                  <a:off x="2747825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楕円 5">
                  <a:extLst>
                    <a:ext uri="{FF2B5EF4-FFF2-40B4-BE49-F238E27FC236}">
                      <a16:creationId xmlns:a16="http://schemas.microsoft.com/office/drawing/2014/main" id="{8B438F63-6035-4AF0-B6AB-1EC74B7DF7D7}"/>
                    </a:ext>
                  </a:extLst>
                </p:cNvPr>
                <p:cNvSpPr/>
                <p:nvPr/>
              </p:nvSpPr>
              <p:spPr>
                <a:xfrm>
                  <a:off x="2963387" y="482472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楕円 5">
                  <a:extLst>
                    <a:ext uri="{FF2B5EF4-FFF2-40B4-BE49-F238E27FC236}">
                      <a16:creationId xmlns:a16="http://schemas.microsoft.com/office/drawing/2014/main" id="{A6721D64-DD88-4E0E-8FDB-D13BB5403521}"/>
                    </a:ext>
                  </a:extLst>
                </p:cNvPr>
                <p:cNvSpPr/>
                <p:nvPr/>
              </p:nvSpPr>
              <p:spPr>
                <a:xfrm rot="10800000">
                  <a:off x="2963387" y="541527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楕円 274">
                  <a:extLst>
                    <a:ext uri="{FF2B5EF4-FFF2-40B4-BE49-F238E27FC236}">
                      <a16:creationId xmlns:a16="http://schemas.microsoft.com/office/drawing/2014/main" id="{21B17225-F801-4364-9476-10044F660CFB}"/>
                    </a:ext>
                  </a:extLst>
                </p:cNvPr>
                <p:cNvSpPr/>
                <p:nvPr/>
              </p:nvSpPr>
              <p:spPr>
                <a:xfrm>
                  <a:off x="3201514" y="5341879"/>
                  <a:ext cx="101280" cy="10128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3" name="グループ化 222">
                <a:extLst>
                  <a:ext uri="{FF2B5EF4-FFF2-40B4-BE49-F238E27FC236}">
                    <a16:creationId xmlns:a16="http://schemas.microsoft.com/office/drawing/2014/main" id="{781CE171-E958-4AC4-A966-A981B127D4C5}"/>
                  </a:ext>
                </a:extLst>
              </p:cNvPr>
              <p:cNvGrpSpPr/>
              <p:nvPr/>
            </p:nvGrpSpPr>
            <p:grpSpPr>
              <a:xfrm rot="18900000">
                <a:off x="6014275" y="5151594"/>
                <a:ext cx="874224" cy="840414"/>
                <a:chOff x="2707108" y="4824721"/>
                <a:chExt cx="1090093" cy="1135596"/>
              </a:xfrm>
              <a:gradFill>
                <a:gsLst>
                  <a:gs pos="0">
                    <a:srgbClr val="FF99CC"/>
                  </a:gs>
                  <a:gs pos="100000">
                    <a:srgbClr val="FF3399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266" name="楕円 5">
                  <a:extLst>
                    <a:ext uri="{FF2B5EF4-FFF2-40B4-BE49-F238E27FC236}">
                      <a16:creationId xmlns:a16="http://schemas.microsoft.com/office/drawing/2014/main" id="{A1F8D3AD-4F82-46AC-BBEE-F6CD5AE0CB13}"/>
                    </a:ext>
                  </a:extLst>
                </p:cNvPr>
                <p:cNvSpPr/>
                <p:nvPr/>
              </p:nvSpPr>
              <p:spPr>
                <a:xfrm rot="5400000">
                  <a:off x="3292872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楕円 5">
                  <a:extLst>
                    <a:ext uri="{FF2B5EF4-FFF2-40B4-BE49-F238E27FC236}">
                      <a16:creationId xmlns:a16="http://schemas.microsoft.com/office/drawing/2014/main" id="{BA418CDE-868A-4875-87BE-23E5E7490CB4}"/>
                    </a:ext>
                  </a:extLst>
                </p:cNvPr>
                <p:cNvSpPr/>
                <p:nvPr/>
              </p:nvSpPr>
              <p:spPr>
                <a:xfrm rot="16200000">
                  <a:off x="2747825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" name="楕円 5">
                  <a:extLst>
                    <a:ext uri="{FF2B5EF4-FFF2-40B4-BE49-F238E27FC236}">
                      <a16:creationId xmlns:a16="http://schemas.microsoft.com/office/drawing/2014/main" id="{86A6A7E0-A0B1-4C5C-8220-0E4A70A0E851}"/>
                    </a:ext>
                  </a:extLst>
                </p:cNvPr>
                <p:cNvSpPr/>
                <p:nvPr/>
              </p:nvSpPr>
              <p:spPr>
                <a:xfrm>
                  <a:off x="2963387" y="482472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楕円 5">
                  <a:extLst>
                    <a:ext uri="{FF2B5EF4-FFF2-40B4-BE49-F238E27FC236}">
                      <a16:creationId xmlns:a16="http://schemas.microsoft.com/office/drawing/2014/main" id="{D22F7A44-C324-4CB6-A780-260E171FACB4}"/>
                    </a:ext>
                  </a:extLst>
                </p:cNvPr>
                <p:cNvSpPr/>
                <p:nvPr/>
              </p:nvSpPr>
              <p:spPr>
                <a:xfrm rot="10800000">
                  <a:off x="2963387" y="541527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楕円 269">
                  <a:extLst>
                    <a:ext uri="{FF2B5EF4-FFF2-40B4-BE49-F238E27FC236}">
                      <a16:creationId xmlns:a16="http://schemas.microsoft.com/office/drawing/2014/main" id="{9B6447D2-6885-4027-8EE5-56495A86F5D0}"/>
                    </a:ext>
                  </a:extLst>
                </p:cNvPr>
                <p:cNvSpPr/>
                <p:nvPr/>
              </p:nvSpPr>
              <p:spPr>
                <a:xfrm>
                  <a:off x="3201514" y="5341879"/>
                  <a:ext cx="101280" cy="10128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4" name="グループ化 223">
                <a:extLst>
                  <a:ext uri="{FF2B5EF4-FFF2-40B4-BE49-F238E27FC236}">
                    <a16:creationId xmlns:a16="http://schemas.microsoft.com/office/drawing/2014/main" id="{A8E67B6F-BDA5-41FA-9155-70FBF8E27402}"/>
                  </a:ext>
                </a:extLst>
              </p:cNvPr>
              <p:cNvGrpSpPr/>
              <p:nvPr/>
            </p:nvGrpSpPr>
            <p:grpSpPr>
              <a:xfrm rot="2700000">
                <a:off x="6040647" y="4148076"/>
                <a:ext cx="874224" cy="840414"/>
                <a:chOff x="2707108" y="4824721"/>
                <a:chExt cx="1090093" cy="1135596"/>
              </a:xfrm>
              <a:gradFill>
                <a:gsLst>
                  <a:gs pos="0">
                    <a:srgbClr val="FF99CC"/>
                  </a:gs>
                  <a:gs pos="100000">
                    <a:srgbClr val="FF3399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261" name="楕円 5">
                  <a:extLst>
                    <a:ext uri="{FF2B5EF4-FFF2-40B4-BE49-F238E27FC236}">
                      <a16:creationId xmlns:a16="http://schemas.microsoft.com/office/drawing/2014/main" id="{457A421D-CBDB-4C7F-9AFF-42644C20717B}"/>
                    </a:ext>
                  </a:extLst>
                </p:cNvPr>
                <p:cNvSpPr/>
                <p:nvPr/>
              </p:nvSpPr>
              <p:spPr>
                <a:xfrm rot="5400000">
                  <a:off x="3292872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楕円 5">
                  <a:extLst>
                    <a:ext uri="{FF2B5EF4-FFF2-40B4-BE49-F238E27FC236}">
                      <a16:creationId xmlns:a16="http://schemas.microsoft.com/office/drawing/2014/main" id="{94F66A51-701D-4171-9EE3-DA89257C8989}"/>
                    </a:ext>
                  </a:extLst>
                </p:cNvPr>
                <p:cNvSpPr/>
                <p:nvPr/>
              </p:nvSpPr>
              <p:spPr>
                <a:xfrm rot="16200000">
                  <a:off x="2747825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楕円 5">
                  <a:extLst>
                    <a:ext uri="{FF2B5EF4-FFF2-40B4-BE49-F238E27FC236}">
                      <a16:creationId xmlns:a16="http://schemas.microsoft.com/office/drawing/2014/main" id="{747D2566-2B9B-496B-82B5-E9A70AFF9939}"/>
                    </a:ext>
                  </a:extLst>
                </p:cNvPr>
                <p:cNvSpPr/>
                <p:nvPr/>
              </p:nvSpPr>
              <p:spPr>
                <a:xfrm>
                  <a:off x="2963387" y="482472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楕円 5">
                  <a:extLst>
                    <a:ext uri="{FF2B5EF4-FFF2-40B4-BE49-F238E27FC236}">
                      <a16:creationId xmlns:a16="http://schemas.microsoft.com/office/drawing/2014/main" id="{579BE742-2D20-43CF-8F0D-B3D50475B43A}"/>
                    </a:ext>
                  </a:extLst>
                </p:cNvPr>
                <p:cNvSpPr/>
                <p:nvPr/>
              </p:nvSpPr>
              <p:spPr>
                <a:xfrm rot="10800000">
                  <a:off x="2963387" y="541527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楕円 264">
                  <a:extLst>
                    <a:ext uri="{FF2B5EF4-FFF2-40B4-BE49-F238E27FC236}">
                      <a16:creationId xmlns:a16="http://schemas.microsoft.com/office/drawing/2014/main" id="{34FABC48-EAD8-4A2F-95BD-E7467376895D}"/>
                    </a:ext>
                  </a:extLst>
                </p:cNvPr>
                <p:cNvSpPr/>
                <p:nvPr/>
              </p:nvSpPr>
              <p:spPr>
                <a:xfrm>
                  <a:off x="3201514" y="5341879"/>
                  <a:ext cx="101280" cy="10128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5" name="グループ化 224">
                <a:extLst>
                  <a:ext uri="{FF2B5EF4-FFF2-40B4-BE49-F238E27FC236}">
                    <a16:creationId xmlns:a16="http://schemas.microsoft.com/office/drawing/2014/main" id="{C86CDF97-54D8-49A4-9601-26294F9EBC6F}"/>
                  </a:ext>
                </a:extLst>
              </p:cNvPr>
              <p:cNvGrpSpPr/>
              <p:nvPr/>
            </p:nvGrpSpPr>
            <p:grpSpPr>
              <a:xfrm rot="2700000">
                <a:off x="4920089" y="5151594"/>
                <a:ext cx="874224" cy="840414"/>
                <a:chOff x="2707108" y="4824721"/>
                <a:chExt cx="1090093" cy="1135596"/>
              </a:xfrm>
              <a:gradFill>
                <a:gsLst>
                  <a:gs pos="0">
                    <a:srgbClr val="FF99CC"/>
                  </a:gs>
                  <a:gs pos="100000">
                    <a:srgbClr val="FF3399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256" name="楕円 5">
                  <a:extLst>
                    <a:ext uri="{FF2B5EF4-FFF2-40B4-BE49-F238E27FC236}">
                      <a16:creationId xmlns:a16="http://schemas.microsoft.com/office/drawing/2014/main" id="{5F74A52F-5873-4560-82C9-DE7AF49E0376}"/>
                    </a:ext>
                  </a:extLst>
                </p:cNvPr>
                <p:cNvSpPr/>
                <p:nvPr/>
              </p:nvSpPr>
              <p:spPr>
                <a:xfrm rot="5400000">
                  <a:off x="3292872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7" name="楕円 5">
                  <a:extLst>
                    <a:ext uri="{FF2B5EF4-FFF2-40B4-BE49-F238E27FC236}">
                      <a16:creationId xmlns:a16="http://schemas.microsoft.com/office/drawing/2014/main" id="{DE202813-9098-480A-9DE1-4F978816317E}"/>
                    </a:ext>
                  </a:extLst>
                </p:cNvPr>
                <p:cNvSpPr/>
                <p:nvPr/>
              </p:nvSpPr>
              <p:spPr>
                <a:xfrm rot="16200000">
                  <a:off x="2747825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楕円 5">
                  <a:extLst>
                    <a:ext uri="{FF2B5EF4-FFF2-40B4-BE49-F238E27FC236}">
                      <a16:creationId xmlns:a16="http://schemas.microsoft.com/office/drawing/2014/main" id="{1BFA9AF9-3285-449A-96C0-E32F1359DD91}"/>
                    </a:ext>
                  </a:extLst>
                </p:cNvPr>
                <p:cNvSpPr/>
                <p:nvPr/>
              </p:nvSpPr>
              <p:spPr>
                <a:xfrm>
                  <a:off x="2963387" y="482472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楕円 5">
                  <a:extLst>
                    <a:ext uri="{FF2B5EF4-FFF2-40B4-BE49-F238E27FC236}">
                      <a16:creationId xmlns:a16="http://schemas.microsoft.com/office/drawing/2014/main" id="{27AFA525-CACF-445C-A979-280569A24A7E}"/>
                    </a:ext>
                  </a:extLst>
                </p:cNvPr>
                <p:cNvSpPr/>
                <p:nvPr/>
              </p:nvSpPr>
              <p:spPr>
                <a:xfrm rot="10800000">
                  <a:off x="2963387" y="541527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楕円 259">
                  <a:extLst>
                    <a:ext uri="{FF2B5EF4-FFF2-40B4-BE49-F238E27FC236}">
                      <a16:creationId xmlns:a16="http://schemas.microsoft.com/office/drawing/2014/main" id="{E207BFC4-F881-47E1-8AB9-7EA0EF5F1991}"/>
                    </a:ext>
                  </a:extLst>
                </p:cNvPr>
                <p:cNvSpPr/>
                <p:nvPr/>
              </p:nvSpPr>
              <p:spPr>
                <a:xfrm>
                  <a:off x="3201514" y="5341879"/>
                  <a:ext cx="101280" cy="10128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E7097B2C-DE77-447D-AF19-021ED25B829A}"/>
                  </a:ext>
                </a:extLst>
              </p:cNvPr>
              <p:cNvGrpSpPr/>
              <p:nvPr/>
            </p:nvGrpSpPr>
            <p:grpSpPr>
              <a:xfrm>
                <a:off x="5424020" y="5435600"/>
                <a:ext cx="965726" cy="752038"/>
                <a:chOff x="2707108" y="4824721"/>
                <a:chExt cx="1090093" cy="1135596"/>
              </a:xfrm>
            </p:grpSpPr>
            <p:sp>
              <p:nvSpPr>
                <p:cNvPr id="251" name="楕円 5">
                  <a:extLst>
                    <a:ext uri="{FF2B5EF4-FFF2-40B4-BE49-F238E27FC236}">
                      <a16:creationId xmlns:a16="http://schemas.microsoft.com/office/drawing/2014/main" id="{BDAF29E1-4983-45F8-A7FF-D5B451067D9D}"/>
                    </a:ext>
                  </a:extLst>
                </p:cNvPr>
                <p:cNvSpPr/>
                <p:nvPr/>
              </p:nvSpPr>
              <p:spPr>
                <a:xfrm rot="5400000">
                  <a:off x="3292872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楕円 5">
                  <a:extLst>
                    <a:ext uri="{FF2B5EF4-FFF2-40B4-BE49-F238E27FC236}">
                      <a16:creationId xmlns:a16="http://schemas.microsoft.com/office/drawing/2014/main" id="{34537232-5375-4CBF-8334-05CA1586C10E}"/>
                    </a:ext>
                  </a:extLst>
                </p:cNvPr>
                <p:cNvSpPr/>
                <p:nvPr/>
              </p:nvSpPr>
              <p:spPr>
                <a:xfrm rot="16200000">
                  <a:off x="2747825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楕円 5">
                  <a:extLst>
                    <a:ext uri="{FF2B5EF4-FFF2-40B4-BE49-F238E27FC236}">
                      <a16:creationId xmlns:a16="http://schemas.microsoft.com/office/drawing/2014/main" id="{25145AEC-7636-49D6-953E-5A54E24DE3F6}"/>
                    </a:ext>
                  </a:extLst>
                </p:cNvPr>
                <p:cNvSpPr/>
                <p:nvPr/>
              </p:nvSpPr>
              <p:spPr>
                <a:xfrm>
                  <a:off x="2963387" y="482472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楕円 5">
                  <a:extLst>
                    <a:ext uri="{FF2B5EF4-FFF2-40B4-BE49-F238E27FC236}">
                      <a16:creationId xmlns:a16="http://schemas.microsoft.com/office/drawing/2014/main" id="{E7B237CD-B811-42AB-931B-DE522C9DD1B5}"/>
                    </a:ext>
                  </a:extLst>
                </p:cNvPr>
                <p:cNvSpPr/>
                <p:nvPr/>
              </p:nvSpPr>
              <p:spPr>
                <a:xfrm rot="10800000">
                  <a:off x="2963387" y="541527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楕円 254">
                  <a:extLst>
                    <a:ext uri="{FF2B5EF4-FFF2-40B4-BE49-F238E27FC236}">
                      <a16:creationId xmlns:a16="http://schemas.microsoft.com/office/drawing/2014/main" id="{EEDF3BCB-0258-41FF-A6CE-8C4497B27688}"/>
                    </a:ext>
                  </a:extLst>
                </p:cNvPr>
                <p:cNvSpPr/>
                <p:nvPr/>
              </p:nvSpPr>
              <p:spPr>
                <a:xfrm>
                  <a:off x="3201514" y="5341879"/>
                  <a:ext cx="101280" cy="10128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7" name="グループ化 226">
                <a:extLst>
                  <a:ext uri="{FF2B5EF4-FFF2-40B4-BE49-F238E27FC236}">
                    <a16:creationId xmlns:a16="http://schemas.microsoft.com/office/drawing/2014/main" id="{F2EC4E95-DDE5-4B15-BCC2-1FEF3F9DB75E}"/>
                  </a:ext>
                </a:extLst>
              </p:cNvPr>
              <p:cNvGrpSpPr/>
              <p:nvPr/>
            </p:nvGrpSpPr>
            <p:grpSpPr>
              <a:xfrm>
                <a:off x="5424021" y="3945985"/>
                <a:ext cx="965726" cy="752038"/>
                <a:chOff x="2707108" y="4824721"/>
                <a:chExt cx="1090093" cy="1135596"/>
              </a:xfrm>
            </p:grpSpPr>
            <p:sp>
              <p:nvSpPr>
                <p:cNvPr id="246" name="楕円 5">
                  <a:extLst>
                    <a:ext uri="{FF2B5EF4-FFF2-40B4-BE49-F238E27FC236}">
                      <a16:creationId xmlns:a16="http://schemas.microsoft.com/office/drawing/2014/main" id="{4C61D398-4780-4918-84AC-075178BC30AA}"/>
                    </a:ext>
                  </a:extLst>
                </p:cNvPr>
                <p:cNvSpPr/>
                <p:nvPr/>
              </p:nvSpPr>
              <p:spPr>
                <a:xfrm rot="5400000">
                  <a:off x="3292872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楕円 5">
                  <a:extLst>
                    <a:ext uri="{FF2B5EF4-FFF2-40B4-BE49-F238E27FC236}">
                      <a16:creationId xmlns:a16="http://schemas.microsoft.com/office/drawing/2014/main" id="{B08A7491-5D13-4293-95D3-6254F1EA328F}"/>
                    </a:ext>
                  </a:extLst>
                </p:cNvPr>
                <p:cNvSpPr/>
                <p:nvPr/>
              </p:nvSpPr>
              <p:spPr>
                <a:xfrm rot="16200000">
                  <a:off x="2747825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楕円 5">
                  <a:extLst>
                    <a:ext uri="{FF2B5EF4-FFF2-40B4-BE49-F238E27FC236}">
                      <a16:creationId xmlns:a16="http://schemas.microsoft.com/office/drawing/2014/main" id="{48931B1E-5C0D-4D36-A7FC-AE510EDD5583}"/>
                    </a:ext>
                  </a:extLst>
                </p:cNvPr>
                <p:cNvSpPr/>
                <p:nvPr/>
              </p:nvSpPr>
              <p:spPr>
                <a:xfrm>
                  <a:off x="2963387" y="482472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楕円 5">
                  <a:extLst>
                    <a:ext uri="{FF2B5EF4-FFF2-40B4-BE49-F238E27FC236}">
                      <a16:creationId xmlns:a16="http://schemas.microsoft.com/office/drawing/2014/main" id="{859F2C06-E21B-47A9-A85D-3FDCD437D750}"/>
                    </a:ext>
                  </a:extLst>
                </p:cNvPr>
                <p:cNvSpPr/>
                <p:nvPr/>
              </p:nvSpPr>
              <p:spPr>
                <a:xfrm rot="10800000">
                  <a:off x="2963387" y="541527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楕円 249">
                  <a:extLst>
                    <a:ext uri="{FF2B5EF4-FFF2-40B4-BE49-F238E27FC236}">
                      <a16:creationId xmlns:a16="http://schemas.microsoft.com/office/drawing/2014/main" id="{791CC61F-2456-45BA-A07A-7E342F4F7063}"/>
                    </a:ext>
                  </a:extLst>
                </p:cNvPr>
                <p:cNvSpPr/>
                <p:nvPr/>
              </p:nvSpPr>
              <p:spPr>
                <a:xfrm>
                  <a:off x="3201514" y="5341879"/>
                  <a:ext cx="101280" cy="10128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8" name="グループ化 227">
                <a:extLst>
                  <a:ext uri="{FF2B5EF4-FFF2-40B4-BE49-F238E27FC236}">
                    <a16:creationId xmlns:a16="http://schemas.microsoft.com/office/drawing/2014/main" id="{B53C34EE-819E-4207-B5D6-9FAD45ED6475}"/>
                  </a:ext>
                </a:extLst>
              </p:cNvPr>
              <p:cNvGrpSpPr/>
              <p:nvPr/>
            </p:nvGrpSpPr>
            <p:grpSpPr>
              <a:xfrm>
                <a:off x="4645164" y="4559300"/>
                <a:ext cx="818267" cy="1006038"/>
                <a:chOff x="2707108" y="4824721"/>
                <a:chExt cx="1090093" cy="1135596"/>
              </a:xfrm>
            </p:grpSpPr>
            <p:sp>
              <p:nvSpPr>
                <p:cNvPr id="241" name="楕円 5">
                  <a:extLst>
                    <a:ext uri="{FF2B5EF4-FFF2-40B4-BE49-F238E27FC236}">
                      <a16:creationId xmlns:a16="http://schemas.microsoft.com/office/drawing/2014/main" id="{7CBA4A77-B69F-4E96-BC07-A2BCCC88339E}"/>
                    </a:ext>
                  </a:extLst>
                </p:cNvPr>
                <p:cNvSpPr/>
                <p:nvPr/>
              </p:nvSpPr>
              <p:spPr>
                <a:xfrm rot="5400000">
                  <a:off x="3292872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楕円 5">
                  <a:extLst>
                    <a:ext uri="{FF2B5EF4-FFF2-40B4-BE49-F238E27FC236}">
                      <a16:creationId xmlns:a16="http://schemas.microsoft.com/office/drawing/2014/main" id="{5CF9C19D-DCEF-42B9-8D75-4F12915245AA}"/>
                    </a:ext>
                  </a:extLst>
                </p:cNvPr>
                <p:cNvSpPr/>
                <p:nvPr/>
              </p:nvSpPr>
              <p:spPr>
                <a:xfrm rot="16200000">
                  <a:off x="2747825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楕円 5">
                  <a:extLst>
                    <a:ext uri="{FF2B5EF4-FFF2-40B4-BE49-F238E27FC236}">
                      <a16:creationId xmlns:a16="http://schemas.microsoft.com/office/drawing/2014/main" id="{B602DD49-D40E-4264-A19F-10390108E888}"/>
                    </a:ext>
                  </a:extLst>
                </p:cNvPr>
                <p:cNvSpPr/>
                <p:nvPr/>
              </p:nvSpPr>
              <p:spPr>
                <a:xfrm>
                  <a:off x="2963387" y="482472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楕円 5">
                  <a:extLst>
                    <a:ext uri="{FF2B5EF4-FFF2-40B4-BE49-F238E27FC236}">
                      <a16:creationId xmlns:a16="http://schemas.microsoft.com/office/drawing/2014/main" id="{DF860263-4B38-4C4E-9E21-6C5A89B6E16D}"/>
                    </a:ext>
                  </a:extLst>
                </p:cNvPr>
                <p:cNvSpPr/>
                <p:nvPr/>
              </p:nvSpPr>
              <p:spPr>
                <a:xfrm rot="10800000">
                  <a:off x="2963387" y="541527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楕円 244">
                  <a:extLst>
                    <a:ext uri="{FF2B5EF4-FFF2-40B4-BE49-F238E27FC236}">
                      <a16:creationId xmlns:a16="http://schemas.microsoft.com/office/drawing/2014/main" id="{A70FEEF6-B097-4727-8FFD-490EAC44E57D}"/>
                    </a:ext>
                  </a:extLst>
                </p:cNvPr>
                <p:cNvSpPr/>
                <p:nvPr/>
              </p:nvSpPr>
              <p:spPr>
                <a:xfrm>
                  <a:off x="3201514" y="5341879"/>
                  <a:ext cx="101280" cy="10128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97A4CB07-7459-4B1D-A743-DB72A3058FD4}"/>
                  </a:ext>
                </a:extLst>
              </p:cNvPr>
              <p:cNvGrpSpPr/>
              <p:nvPr/>
            </p:nvGrpSpPr>
            <p:grpSpPr>
              <a:xfrm>
                <a:off x="6359664" y="4559300"/>
                <a:ext cx="818267" cy="1006038"/>
                <a:chOff x="2707108" y="4824721"/>
                <a:chExt cx="1090093" cy="1135596"/>
              </a:xfrm>
            </p:grpSpPr>
            <p:sp>
              <p:nvSpPr>
                <p:cNvPr id="236" name="楕円 5">
                  <a:extLst>
                    <a:ext uri="{FF2B5EF4-FFF2-40B4-BE49-F238E27FC236}">
                      <a16:creationId xmlns:a16="http://schemas.microsoft.com/office/drawing/2014/main" id="{F3ADB3B1-CE28-4979-BF4E-D7C328137DD5}"/>
                    </a:ext>
                  </a:extLst>
                </p:cNvPr>
                <p:cNvSpPr/>
                <p:nvPr/>
              </p:nvSpPr>
              <p:spPr>
                <a:xfrm rot="5400000">
                  <a:off x="3292872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楕円 5">
                  <a:extLst>
                    <a:ext uri="{FF2B5EF4-FFF2-40B4-BE49-F238E27FC236}">
                      <a16:creationId xmlns:a16="http://schemas.microsoft.com/office/drawing/2014/main" id="{5A934260-FA95-4C04-9248-5A1125FDC1AE}"/>
                    </a:ext>
                  </a:extLst>
                </p:cNvPr>
                <p:cNvSpPr/>
                <p:nvPr/>
              </p:nvSpPr>
              <p:spPr>
                <a:xfrm rot="16200000">
                  <a:off x="2747825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楕円 5">
                  <a:extLst>
                    <a:ext uri="{FF2B5EF4-FFF2-40B4-BE49-F238E27FC236}">
                      <a16:creationId xmlns:a16="http://schemas.microsoft.com/office/drawing/2014/main" id="{30D1018D-3410-4507-9C49-215D101BB652}"/>
                    </a:ext>
                  </a:extLst>
                </p:cNvPr>
                <p:cNvSpPr/>
                <p:nvPr/>
              </p:nvSpPr>
              <p:spPr>
                <a:xfrm>
                  <a:off x="2963387" y="482472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楕円 5">
                  <a:extLst>
                    <a:ext uri="{FF2B5EF4-FFF2-40B4-BE49-F238E27FC236}">
                      <a16:creationId xmlns:a16="http://schemas.microsoft.com/office/drawing/2014/main" id="{42558CA4-CB52-4441-A476-C192448EFF73}"/>
                    </a:ext>
                  </a:extLst>
                </p:cNvPr>
                <p:cNvSpPr/>
                <p:nvPr/>
              </p:nvSpPr>
              <p:spPr>
                <a:xfrm rot="10800000">
                  <a:off x="2963387" y="541527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楕円 239">
                  <a:extLst>
                    <a:ext uri="{FF2B5EF4-FFF2-40B4-BE49-F238E27FC236}">
                      <a16:creationId xmlns:a16="http://schemas.microsoft.com/office/drawing/2014/main" id="{69BB823A-59F6-44FD-9403-E22E107269EC}"/>
                    </a:ext>
                  </a:extLst>
                </p:cNvPr>
                <p:cNvSpPr/>
                <p:nvPr/>
              </p:nvSpPr>
              <p:spPr>
                <a:xfrm>
                  <a:off x="3201514" y="5341879"/>
                  <a:ext cx="101280" cy="10128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BA49FB19-B22B-4DB4-A7DE-FE015E94C007}"/>
                  </a:ext>
                </a:extLst>
              </p:cNvPr>
              <p:cNvGrpSpPr/>
              <p:nvPr/>
            </p:nvGrpSpPr>
            <p:grpSpPr>
              <a:xfrm>
                <a:off x="5424020" y="4559300"/>
                <a:ext cx="965726" cy="1006038"/>
                <a:chOff x="2707108" y="4824721"/>
                <a:chExt cx="1090093" cy="1135596"/>
              </a:xfrm>
            </p:grpSpPr>
            <p:sp>
              <p:nvSpPr>
                <p:cNvPr id="231" name="楕円 5">
                  <a:extLst>
                    <a:ext uri="{FF2B5EF4-FFF2-40B4-BE49-F238E27FC236}">
                      <a16:creationId xmlns:a16="http://schemas.microsoft.com/office/drawing/2014/main" id="{466C34DB-E3F6-435D-8B9D-F802CD54CFE4}"/>
                    </a:ext>
                  </a:extLst>
                </p:cNvPr>
                <p:cNvSpPr/>
                <p:nvPr/>
              </p:nvSpPr>
              <p:spPr>
                <a:xfrm rot="5400000">
                  <a:off x="3292872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楕円 5">
                  <a:extLst>
                    <a:ext uri="{FF2B5EF4-FFF2-40B4-BE49-F238E27FC236}">
                      <a16:creationId xmlns:a16="http://schemas.microsoft.com/office/drawing/2014/main" id="{B5AF81D5-A981-4B71-84DF-E797B68AA1CD}"/>
                    </a:ext>
                  </a:extLst>
                </p:cNvPr>
                <p:cNvSpPr/>
                <p:nvPr/>
              </p:nvSpPr>
              <p:spPr>
                <a:xfrm rot="16200000">
                  <a:off x="2747825" y="5119996"/>
                  <a:ext cx="463612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楕円 5">
                  <a:extLst>
                    <a:ext uri="{FF2B5EF4-FFF2-40B4-BE49-F238E27FC236}">
                      <a16:creationId xmlns:a16="http://schemas.microsoft.com/office/drawing/2014/main" id="{A9A3FCD2-9E7E-4D9B-906C-8F97B2385F1B}"/>
                    </a:ext>
                  </a:extLst>
                </p:cNvPr>
                <p:cNvSpPr/>
                <p:nvPr/>
              </p:nvSpPr>
              <p:spPr>
                <a:xfrm>
                  <a:off x="2963387" y="482472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楕円 5">
                  <a:extLst>
                    <a:ext uri="{FF2B5EF4-FFF2-40B4-BE49-F238E27FC236}">
                      <a16:creationId xmlns:a16="http://schemas.microsoft.com/office/drawing/2014/main" id="{887F0272-8C60-4864-86BD-65CDC933E913}"/>
                    </a:ext>
                  </a:extLst>
                </p:cNvPr>
                <p:cNvSpPr/>
                <p:nvPr/>
              </p:nvSpPr>
              <p:spPr>
                <a:xfrm rot="10800000">
                  <a:off x="2963387" y="5415271"/>
                  <a:ext cx="577536" cy="545046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984822 h 3823147"/>
                    <a:gd name="connsiteX1" fmla="*/ 1143831 w 2270158"/>
                    <a:gd name="connsiteY1" fmla="*/ 0 h 3823147"/>
                    <a:gd name="connsiteX2" fmla="*/ 2270146 w 2270158"/>
                    <a:gd name="connsiteY2" fmla="*/ 1984822 h 3823147"/>
                    <a:gd name="connsiteX3" fmla="*/ 1119437 w 2270158"/>
                    <a:gd name="connsiteY3" fmla="*/ 3823147 h 3823147"/>
                    <a:gd name="connsiteX4" fmla="*/ 20 w 2270158"/>
                    <a:gd name="connsiteY4" fmla="*/ 1984822 h 3823147"/>
                    <a:gd name="connsiteX0" fmla="*/ 20 w 2270162"/>
                    <a:gd name="connsiteY0" fmla="*/ 1984822 h 3823147"/>
                    <a:gd name="connsiteX1" fmla="*/ 1143831 w 2270162"/>
                    <a:gd name="connsiteY1" fmla="*/ 0 h 3823147"/>
                    <a:gd name="connsiteX2" fmla="*/ 2270146 w 2270162"/>
                    <a:gd name="connsiteY2" fmla="*/ 1984822 h 3823147"/>
                    <a:gd name="connsiteX3" fmla="*/ 1119437 w 2270162"/>
                    <a:gd name="connsiteY3" fmla="*/ 3823147 h 3823147"/>
                    <a:gd name="connsiteX4" fmla="*/ 20 w 2270162"/>
                    <a:gd name="connsiteY4" fmla="*/ 1984822 h 3823147"/>
                    <a:gd name="connsiteX0" fmla="*/ 20 w 2270158"/>
                    <a:gd name="connsiteY0" fmla="*/ 1722187 h 3560512"/>
                    <a:gd name="connsiteX1" fmla="*/ 1143831 w 2270158"/>
                    <a:gd name="connsiteY1" fmla="*/ 0 h 3560512"/>
                    <a:gd name="connsiteX2" fmla="*/ 2270146 w 2270158"/>
                    <a:gd name="connsiteY2" fmla="*/ 1722187 h 3560512"/>
                    <a:gd name="connsiteX3" fmla="*/ 1119437 w 2270158"/>
                    <a:gd name="connsiteY3" fmla="*/ 3560512 h 3560512"/>
                    <a:gd name="connsiteX4" fmla="*/ 20 w 2270158"/>
                    <a:gd name="connsiteY4" fmla="*/ 1722187 h 3560512"/>
                    <a:gd name="connsiteX0" fmla="*/ 20 w 2270162"/>
                    <a:gd name="connsiteY0" fmla="*/ 1794295 h 3632620"/>
                    <a:gd name="connsiteX1" fmla="*/ 1143831 w 2270162"/>
                    <a:gd name="connsiteY1" fmla="*/ 72108 h 3632620"/>
                    <a:gd name="connsiteX2" fmla="*/ 2270146 w 2270162"/>
                    <a:gd name="connsiteY2" fmla="*/ 1794295 h 3632620"/>
                    <a:gd name="connsiteX3" fmla="*/ 1119437 w 2270162"/>
                    <a:gd name="connsiteY3" fmla="*/ 3632620 h 3632620"/>
                    <a:gd name="connsiteX4" fmla="*/ 20 w 2270162"/>
                    <a:gd name="connsiteY4" fmla="*/ 1794295 h 3632620"/>
                    <a:gd name="connsiteX0" fmla="*/ 20 w 2270151"/>
                    <a:gd name="connsiteY0" fmla="*/ 1794718 h 3633043"/>
                    <a:gd name="connsiteX1" fmla="*/ 1143831 w 2270151"/>
                    <a:gd name="connsiteY1" fmla="*/ 72531 h 3633043"/>
                    <a:gd name="connsiteX2" fmla="*/ 2270146 w 2270151"/>
                    <a:gd name="connsiteY2" fmla="*/ 1794718 h 3633043"/>
                    <a:gd name="connsiteX3" fmla="*/ 1119437 w 2270151"/>
                    <a:gd name="connsiteY3" fmla="*/ 3633043 h 3633043"/>
                    <a:gd name="connsiteX4" fmla="*/ 20 w 2270151"/>
                    <a:gd name="connsiteY4" fmla="*/ 1794718 h 3633043"/>
                    <a:gd name="connsiteX0" fmla="*/ 9 w 2270140"/>
                    <a:gd name="connsiteY0" fmla="*/ 1432174 h 3270499"/>
                    <a:gd name="connsiteX1" fmla="*/ 1135074 w 2270140"/>
                    <a:gd name="connsiteY1" fmla="*/ 89357 h 3270499"/>
                    <a:gd name="connsiteX2" fmla="*/ 2270135 w 2270140"/>
                    <a:gd name="connsiteY2" fmla="*/ 1432174 h 3270499"/>
                    <a:gd name="connsiteX3" fmla="*/ 1119426 w 2270140"/>
                    <a:gd name="connsiteY3" fmla="*/ 3270499 h 3270499"/>
                    <a:gd name="connsiteX4" fmla="*/ 9 w 2270140"/>
                    <a:gd name="connsiteY4" fmla="*/ 1432174 h 3270499"/>
                    <a:gd name="connsiteX0" fmla="*/ 9 w 2270140"/>
                    <a:gd name="connsiteY0" fmla="*/ 1467744 h 3306069"/>
                    <a:gd name="connsiteX1" fmla="*/ 1135074 w 2270140"/>
                    <a:gd name="connsiteY1" fmla="*/ 124927 h 3306069"/>
                    <a:gd name="connsiteX2" fmla="*/ 2270135 w 2270140"/>
                    <a:gd name="connsiteY2" fmla="*/ 1467744 h 3306069"/>
                    <a:gd name="connsiteX3" fmla="*/ 1119426 w 2270140"/>
                    <a:gd name="connsiteY3" fmla="*/ 3306069 h 3306069"/>
                    <a:gd name="connsiteX4" fmla="*/ 9 w 2270140"/>
                    <a:gd name="connsiteY4" fmla="*/ 1467744 h 3306069"/>
                    <a:gd name="connsiteX0" fmla="*/ 9 w 2270140"/>
                    <a:gd name="connsiteY0" fmla="*/ 1485354 h 3323679"/>
                    <a:gd name="connsiteX1" fmla="*/ 1135074 w 2270140"/>
                    <a:gd name="connsiteY1" fmla="*/ 142537 h 3323679"/>
                    <a:gd name="connsiteX2" fmla="*/ 2270135 w 2270140"/>
                    <a:gd name="connsiteY2" fmla="*/ 1485354 h 3323679"/>
                    <a:gd name="connsiteX3" fmla="*/ 1119426 w 2270140"/>
                    <a:gd name="connsiteY3" fmla="*/ 3323679 h 3323679"/>
                    <a:gd name="connsiteX4" fmla="*/ 9 w 2270140"/>
                    <a:gd name="connsiteY4" fmla="*/ 1485354 h 3323679"/>
                    <a:gd name="connsiteX0" fmla="*/ 46 w 2270177"/>
                    <a:gd name="connsiteY0" fmla="*/ 1491102 h 3329427"/>
                    <a:gd name="connsiteX1" fmla="*/ 1135111 w 2270177"/>
                    <a:gd name="connsiteY1" fmla="*/ 148285 h 3329427"/>
                    <a:gd name="connsiteX2" fmla="*/ 2270172 w 2270177"/>
                    <a:gd name="connsiteY2" fmla="*/ 1491102 h 3329427"/>
                    <a:gd name="connsiteX3" fmla="*/ 1119463 w 2270177"/>
                    <a:gd name="connsiteY3" fmla="*/ 3329427 h 3329427"/>
                    <a:gd name="connsiteX4" fmla="*/ 46 w 2270177"/>
                    <a:gd name="connsiteY4" fmla="*/ 1491102 h 3329427"/>
                    <a:gd name="connsiteX0" fmla="*/ 46 w 2270298"/>
                    <a:gd name="connsiteY0" fmla="*/ 1505881 h 3344206"/>
                    <a:gd name="connsiteX1" fmla="*/ 1135111 w 2270298"/>
                    <a:gd name="connsiteY1" fmla="*/ 163064 h 3344206"/>
                    <a:gd name="connsiteX2" fmla="*/ 2270172 w 2270298"/>
                    <a:gd name="connsiteY2" fmla="*/ 1505881 h 3344206"/>
                    <a:gd name="connsiteX3" fmla="*/ 1119463 w 2270298"/>
                    <a:gd name="connsiteY3" fmla="*/ 3344206 h 3344206"/>
                    <a:gd name="connsiteX4" fmla="*/ 46 w 2270298"/>
                    <a:gd name="connsiteY4" fmla="*/ 1505881 h 3344206"/>
                    <a:gd name="connsiteX0" fmla="*/ 46 w 2270310"/>
                    <a:gd name="connsiteY0" fmla="*/ 1495023 h 3333348"/>
                    <a:gd name="connsiteX1" fmla="*/ 1135111 w 2270310"/>
                    <a:gd name="connsiteY1" fmla="*/ 152206 h 3333348"/>
                    <a:gd name="connsiteX2" fmla="*/ 2270172 w 2270310"/>
                    <a:gd name="connsiteY2" fmla="*/ 1495023 h 3333348"/>
                    <a:gd name="connsiteX3" fmla="*/ 1119463 w 2270310"/>
                    <a:gd name="connsiteY3" fmla="*/ 3333348 h 3333348"/>
                    <a:gd name="connsiteX4" fmla="*/ 46 w 2270310"/>
                    <a:gd name="connsiteY4" fmla="*/ 1495023 h 3333348"/>
                    <a:gd name="connsiteX0" fmla="*/ 46 w 2270310"/>
                    <a:gd name="connsiteY0" fmla="*/ 1501426 h 3339751"/>
                    <a:gd name="connsiteX1" fmla="*/ 1135111 w 2270310"/>
                    <a:gd name="connsiteY1" fmla="*/ 158609 h 3339751"/>
                    <a:gd name="connsiteX2" fmla="*/ 2270172 w 2270310"/>
                    <a:gd name="connsiteY2" fmla="*/ 1501426 h 3339751"/>
                    <a:gd name="connsiteX3" fmla="*/ 1119463 w 2270310"/>
                    <a:gd name="connsiteY3" fmla="*/ 3339751 h 3339751"/>
                    <a:gd name="connsiteX4" fmla="*/ 46 w 2270310"/>
                    <a:gd name="connsiteY4" fmla="*/ 1501426 h 33397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70310" h="3339751">
                      <a:moveTo>
                        <a:pt x="46" y="1501426"/>
                      </a:moveTo>
                      <a:cubicBezTo>
                        <a:pt x="-6094" y="664824"/>
                        <a:pt x="607566" y="-381258"/>
                        <a:pt x="1135111" y="158609"/>
                      </a:cubicBezTo>
                      <a:cubicBezTo>
                        <a:pt x="1588222" y="-410436"/>
                        <a:pt x="2281529" y="672128"/>
                        <a:pt x="2270172" y="1501426"/>
                      </a:cubicBezTo>
                      <a:cubicBezTo>
                        <a:pt x="2258815" y="2330724"/>
                        <a:pt x="1570032" y="2766637"/>
                        <a:pt x="1119463" y="3339751"/>
                      </a:cubicBezTo>
                      <a:cubicBezTo>
                        <a:pt x="647381" y="2745276"/>
                        <a:pt x="6186" y="2338028"/>
                        <a:pt x="46" y="150142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33CC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楕円 234">
                  <a:extLst>
                    <a:ext uri="{FF2B5EF4-FFF2-40B4-BE49-F238E27FC236}">
                      <a16:creationId xmlns:a16="http://schemas.microsoft.com/office/drawing/2014/main" id="{17583175-9040-430D-8F97-48A0E768E46A}"/>
                    </a:ext>
                  </a:extLst>
                </p:cNvPr>
                <p:cNvSpPr/>
                <p:nvPr/>
              </p:nvSpPr>
              <p:spPr>
                <a:xfrm>
                  <a:off x="3201514" y="5341879"/>
                  <a:ext cx="101280" cy="10128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4">
                        <a:lumMod val="20000"/>
                        <a:lumOff val="80000"/>
                      </a:schemeClr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20" name="グループ化 319">
            <a:extLst>
              <a:ext uri="{FF2B5EF4-FFF2-40B4-BE49-F238E27FC236}">
                <a16:creationId xmlns:a16="http://schemas.microsoft.com/office/drawing/2014/main" id="{16288941-4490-42E5-83A5-2A38E5DEFBA4}"/>
              </a:ext>
            </a:extLst>
          </p:cNvPr>
          <p:cNvGrpSpPr/>
          <p:nvPr/>
        </p:nvGrpSpPr>
        <p:grpSpPr>
          <a:xfrm>
            <a:off x="3672176" y="1272373"/>
            <a:ext cx="2579063" cy="1681822"/>
            <a:chOff x="1396323" y="4396473"/>
            <a:chExt cx="3355128" cy="2187899"/>
          </a:xfrm>
        </p:grpSpPr>
        <p:sp>
          <p:nvSpPr>
            <p:cNvPr id="321" name="星: 24 pt 1261">
              <a:extLst>
                <a:ext uri="{FF2B5EF4-FFF2-40B4-BE49-F238E27FC236}">
                  <a16:creationId xmlns:a16="http://schemas.microsoft.com/office/drawing/2014/main" id="{62528D61-4499-4BB3-85B0-4C4B9A9A636C}"/>
                </a:ext>
              </a:extLst>
            </p:cNvPr>
            <p:cNvSpPr/>
            <p:nvPr/>
          </p:nvSpPr>
          <p:spPr>
            <a:xfrm rot="15300000" flipV="1">
              <a:off x="3609210" y="4809638"/>
              <a:ext cx="790552" cy="1212252"/>
            </a:xfrm>
            <a:custGeom>
              <a:avLst/>
              <a:gdLst>
                <a:gd name="connsiteX0" fmla="*/ 0 w 1398364"/>
                <a:gd name="connsiteY0" fmla="*/ 1005155 h 2010309"/>
                <a:gd name="connsiteX1" fmla="*/ 76358 w 1398364"/>
                <a:gd name="connsiteY1" fmla="*/ 887271 h 2010309"/>
                <a:gd name="connsiteX2" fmla="*/ 23824 w 1398364"/>
                <a:gd name="connsiteY2" fmla="*/ 745001 h 2010309"/>
                <a:gd name="connsiteX3" fmla="*/ 118800 w 1398364"/>
                <a:gd name="connsiteY3" fmla="*/ 659552 h 2010309"/>
                <a:gd name="connsiteX4" fmla="*/ 93673 w 1398364"/>
                <a:gd name="connsiteY4" fmla="*/ 502577 h 2010309"/>
                <a:gd name="connsiteX5" fmla="*/ 200799 w 1398364"/>
                <a:gd name="connsiteY5" fmla="*/ 455377 h 2010309"/>
                <a:gd name="connsiteX6" fmla="*/ 204786 w 1398364"/>
                <a:gd name="connsiteY6" fmla="*/ 294403 h 2010309"/>
                <a:gd name="connsiteX7" fmla="*/ 316758 w 1398364"/>
                <a:gd name="connsiteY7" fmla="*/ 288671 h 2010309"/>
                <a:gd name="connsiteX8" fmla="*/ 349591 w 1398364"/>
                <a:gd name="connsiteY8" fmla="*/ 134665 h 2010309"/>
                <a:gd name="connsiteX9" fmla="*/ 458782 w 1398364"/>
                <a:gd name="connsiteY9" fmla="*/ 170788 h 2010309"/>
                <a:gd name="connsiteX10" fmla="*/ 518220 w 1398364"/>
                <a:gd name="connsiteY10" fmla="*/ 34250 h 2010309"/>
                <a:gd name="connsiteX11" fmla="*/ 617183 w 1398364"/>
                <a:gd name="connsiteY11" fmla="*/ 109774 h 2010309"/>
                <a:gd name="connsiteX12" fmla="*/ 699182 w 1398364"/>
                <a:gd name="connsiteY12" fmla="*/ 0 h 2010309"/>
                <a:gd name="connsiteX13" fmla="*/ 781181 w 1398364"/>
                <a:gd name="connsiteY13" fmla="*/ 109774 h 2010309"/>
                <a:gd name="connsiteX14" fmla="*/ 880144 w 1398364"/>
                <a:gd name="connsiteY14" fmla="*/ 34250 h 2010309"/>
                <a:gd name="connsiteX15" fmla="*/ 939582 w 1398364"/>
                <a:gd name="connsiteY15" fmla="*/ 170788 h 2010309"/>
                <a:gd name="connsiteX16" fmla="*/ 1048773 w 1398364"/>
                <a:gd name="connsiteY16" fmla="*/ 134665 h 2010309"/>
                <a:gd name="connsiteX17" fmla="*/ 1081606 w 1398364"/>
                <a:gd name="connsiteY17" fmla="*/ 288671 h 2010309"/>
                <a:gd name="connsiteX18" fmla="*/ 1193578 w 1398364"/>
                <a:gd name="connsiteY18" fmla="*/ 294403 h 2010309"/>
                <a:gd name="connsiteX19" fmla="*/ 1197565 w 1398364"/>
                <a:gd name="connsiteY19" fmla="*/ 455377 h 2010309"/>
                <a:gd name="connsiteX20" fmla="*/ 1304691 w 1398364"/>
                <a:gd name="connsiteY20" fmla="*/ 502577 h 2010309"/>
                <a:gd name="connsiteX21" fmla="*/ 1279564 w 1398364"/>
                <a:gd name="connsiteY21" fmla="*/ 659552 h 2010309"/>
                <a:gd name="connsiteX22" fmla="*/ 1374540 w 1398364"/>
                <a:gd name="connsiteY22" fmla="*/ 745001 h 2010309"/>
                <a:gd name="connsiteX23" fmla="*/ 1322006 w 1398364"/>
                <a:gd name="connsiteY23" fmla="*/ 887271 h 2010309"/>
                <a:gd name="connsiteX24" fmla="*/ 1398364 w 1398364"/>
                <a:gd name="connsiteY24" fmla="*/ 1005155 h 2010309"/>
                <a:gd name="connsiteX25" fmla="*/ 1322006 w 1398364"/>
                <a:gd name="connsiteY25" fmla="*/ 1123038 h 2010309"/>
                <a:gd name="connsiteX26" fmla="*/ 1374540 w 1398364"/>
                <a:gd name="connsiteY26" fmla="*/ 1265308 h 2010309"/>
                <a:gd name="connsiteX27" fmla="*/ 1279564 w 1398364"/>
                <a:gd name="connsiteY27" fmla="*/ 1350757 h 2010309"/>
                <a:gd name="connsiteX28" fmla="*/ 1304691 w 1398364"/>
                <a:gd name="connsiteY28" fmla="*/ 1507732 h 2010309"/>
                <a:gd name="connsiteX29" fmla="*/ 1197565 w 1398364"/>
                <a:gd name="connsiteY29" fmla="*/ 1554932 h 2010309"/>
                <a:gd name="connsiteX30" fmla="*/ 1193578 w 1398364"/>
                <a:gd name="connsiteY30" fmla="*/ 1715906 h 2010309"/>
                <a:gd name="connsiteX31" fmla="*/ 1081606 w 1398364"/>
                <a:gd name="connsiteY31" fmla="*/ 1721638 h 2010309"/>
                <a:gd name="connsiteX32" fmla="*/ 1048773 w 1398364"/>
                <a:gd name="connsiteY32" fmla="*/ 1875644 h 2010309"/>
                <a:gd name="connsiteX33" fmla="*/ 939582 w 1398364"/>
                <a:gd name="connsiteY33" fmla="*/ 1839521 h 2010309"/>
                <a:gd name="connsiteX34" fmla="*/ 880144 w 1398364"/>
                <a:gd name="connsiteY34" fmla="*/ 1976059 h 2010309"/>
                <a:gd name="connsiteX35" fmla="*/ 781181 w 1398364"/>
                <a:gd name="connsiteY35" fmla="*/ 1900535 h 2010309"/>
                <a:gd name="connsiteX36" fmla="*/ 699182 w 1398364"/>
                <a:gd name="connsiteY36" fmla="*/ 2010309 h 2010309"/>
                <a:gd name="connsiteX37" fmla="*/ 617183 w 1398364"/>
                <a:gd name="connsiteY37" fmla="*/ 1900535 h 2010309"/>
                <a:gd name="connsiteX38" fmla="*/ 518220 w 1398364"/>
                <a:gd name="connsiteY38" fmla="*/ 1976059 h 2010309"/>
                <a:gd name="connsiteX39" fmla="*/ 458782 w 1398364"/>
                <a:gd name="connsiteY39" fmla="*/ 1839521 h 2010309"/>
                <a:gd name="connsiteX40" fmla="*/ 349591 w 1398364"/>
                <a:gd name="connsiteY40" fmla="*/ 1875644 h 2010309"/>
                <a:gd name="connsiteX41" fmla="*/ 316758 w 1398364"/>
                <a:gd name="connsiteY41" fmla="*/ 1721638 h 2010309"/>
                <a:gd name="connsiteX42" fmla="*/ 204786 w 1398364"/>
                <a:gd name="connsiteY42" fmla="*/ 1715906 h 2010309"/>
                <a:gd name="connsiteX43" fmla="*/ 200799 w 1398364"/>
                <a:gd name="connsiteY43" fmla="*/ 1554932 h 2010309"/>
                <a:gd name="connsiteX44" fmla="*/ 93673 w 1398364"/>
                <a:gd name="connsiteY44" fmla="*/ 1507732 h 2010309"/>
                <a:gd name="connsiteX45" fmla="*/ 118800 w 1398364"/>
                <a:gd name="connsiteY45" fmla="*/ 1350757 h 2010309"/>
                <a:gd name="connsiteX46" fmla="*/ 23824 w 1398364"/>
                <a:gd name="connsiteY46" fmla="*/ 1265308 h 2010309"/>
                <a:gd name="connsiteX47" fmla="*/ 76358 w 1398364"/>
                <a:gd name="connsiteY47" fmla="*/ 1123038 h 2010309"/>
                <a:gd name="connsiteX48" fmla="*/ 0 w 1398364"/>
                <a:gd name="connsiteY48" fmla="*/ 1005155 h 20103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49591 w 1398364"/>
                <a:gd name="connsiteY8" fmla="*/ 312465 h 2188109"/>
                <a:gd name="connsiteX9" fmla="*/ 458782 w 1398364"/>
                <a:gd name="connsiteY9" fmla="*/ 348588 h 2188109"/>
                <a:gd name="connsiteX10" fmla="*/ 518220 w 1398364"/>
                <a:gd name="connsiteY10" fmla="*/ 212050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80144 w 1398364"/>
                <a:gd name="connsiteY14" fmla="*/ 212050 h 2188109"/>
                <a:gd name="connsiteX15" fmla="*/ 939582 w 1398364"/>
                <a:gd name="connsiteY15" fmla="*/ 348588 h 2188109"/>
                <a:gd name="connsiteX16" fmla="*/ 1048773 w 1398364"/>
                <a:gd name="connsiteY16" fmla="*/ 312465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49591 w 1398364"/>
                <a:gd name="connsiteY8" fmla="*/ 312465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80144 w 1398364"/>
                <a:gd name="connsiteY14" fmla="*/ 212050 h 2188109"/>
                <a:gd name="connsiteX15" fmla="*/ 939582 w 1398364"/>
                <a:gd name="connsiteY15" fmla="*/ 348588 h 2188109"/>
                <a:gd name="connsiteX16" fmla="*/ 1048773 w 1398364"/>
                <a:gd name="connsiteY16" fmla="*/ 312465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49591 w 1398364"/>
                <a:gd name="connsiteY8" fmla="*/ 312465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48773 w 1398364"/>
                <a:gd name="connsiteY16" fmla="*/ 312465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48773 w 1398364"/>
                <a:gd name="connsiteY16" fmla="*/ 312465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13702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13702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290403 w 1398364"/>
                <a:gd name="connsiteY20" fmla="*/ 597034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33349 w 1398364"/>
                <a:gd name="connsiteY2" fmla="*/ 829932 h 2188109"/>
                <a:gd name="connsiteX3" fmla="*/ 118800 w 1398364"/>
                <a:gd name="connsiteY3" fmla="*/ 837352 h 2188109"/>
                <a:gd name="connsiteX4" fmla="*/ 93673 w 1398364"/>
                <a:gd name="connsiteY4" fmla="*/ 613702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290403 w 1398364"/>
                <a:gd name="connsiteY20" fmla="*/ 597034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33349 w 1398364"/>
                <a:gd name="connsiteY2" fmla="*/ 829932 h 2188109"/>
                <a:gd name="connsiteX3" fmla="*/ 118800 w 1398364"/>
                <a:gd name="connsiteY3" fmla="*/ 837352 h 2188109"/>
                <a:gd name="connsiteX4" fmla="*/ 93673 w 1398364"/>
                <a:gd name="connsiteY4" fmla="*/ 613702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290403 w 1398364"/>
                <a:gd name="connsiteY20" fmla="*/ 597034 h 2188109"/>
                <a:gd name="connsiteX21" fmla="*/ 1279564 w 1398364"/>
                <a:gd name="connsiteY21" fmla="*/ 837352 h 2188109"/>
                <a:gd name="connsiteX22" fmla="*/ 1381684 w 1398364"/>
                <a:gd name="connsiteY22" fmla="*/ 832314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410270"/>
                <a:gd name="connsiteY0" fmla="*/ 1078180 h 2188109"/>
                <a:gd name="connsiteX1" fmla="*/ 88264 w 1410270"/>
                <a:gd name="connsiteY1" fmla="*/ 1065071 h 2188109"/>
                <a:gd name="connsiteX2" fmla="*/ 45255 w 1410270"/>
                <a:gd name="connsiteY2" fmla="*/ 829932 h 2188109"/>
                <a:gd name="connsiteX3" fmla="*/ 130706 w 1410270"/>
                <a:gd name="connsiteY3" fmla="*/ 837352 h 2188109"/>
                <a:gd name="connsiteX4" fmla="*/ 105579 w 1410270"/>
                <a:gd name="connsiteY4" fmla="*/ 613702 h 2188109"/>
                <a:gd name="connsiteX5" fmla="*/ 212705 w 1410270"/>
                <a:gd name="connsiteY5" fmla="*/ 633177 h 2188109"/>
                <a:gd name="connsiteX6" fmla="*/ 226217 w 1410270"/>
                <a:gd name="connsiteY6" fmla="*/ 407909 h 2188109"/>
                <a:gd name="connsiteX7" fmla="*/ 328664 w 1410270"/>
                <a:gd name="connsiteY7" fmla="*/ 466471 h 2188109"/>
                <a:gd name="connsiteX8" fmla="*/ 373403 w 1410270"/>
                <a:gd name="connsiteY8" fmla="*/ 245790 h 2188109"/>
                <a:gd name="connsiteX9" fmla="*/ 470688 w 1410270"/>
                <a:gd name="connsiteY9" fmla="*/ 348588 h 2188109"/>
                <a:gd name="connsiteX10" fmla="*/ 515838 w 1410270"/>
                <a:gd name="connsiteY10" fmla="*/ 126325 h 2188109"/>
                <a:gd name="connsiteX11" fmla="*/ 629089 w 1410270"/>
                <a:gd name="connsiteY11" fmla="*/ 287574 h 2188109"/>
                <a:gd name="connsiteX12" fmla="*/ 711088 w 1410270"/>
                <a:gd name="connsiteY12" fmla="*/ 0 h 2188109"/>
                <a:gd name="connsiteX13" fmla="*/ 793087 w 1410270"/>
                <a:gd name="connsiteY13" fmla="*/ 287574 h 2188109"/>
                <a:gd name="connsiteX14" fmla="*/ 911100 w 1410270"/>
                <a:gd name="connsiteY14" fmla="*/ 142994 h 2188109"/>
                <a:gd name="connsiteX15" fmla="*/ 951488 w 1410270"/>
                <a:gd name="connsiteY15" fmla="*/ 348588 h 2188109"/>
                <a:gd name="connsiteX16" fmla="*/ 1051154 w 1410270"/>
                <a:gd name="connsiteY16" fmla="*/ 250552 h 2188109"/>
                <a:gd name="connsiteX17" fmla="*/ 1093512 w 1410270"/>
                <a:gd name="connsiteY17" fmla="*/ 466471 h 2188109"/>
                <a:gd name="connsiteX18" fmla="*/ 1186434 w 1410270"/>
                <a:gd name="connsiteY18" fmla="*/ 391240 h 2188109"/>
                <a:gd name="connsiteX19" fmla="*/ 1209471 w 1410270"/>
                <a:gd name="connsiteY19" fmla="*/ 633177 h 2188109"/>
                <a:gd name="connsiteX20" fmla="*/ 1302309 w 1410270"/>
                <a:gd name="connsiteY20" fmla="*/ 597034 h 2188109"/>
                <a:gd name="connsiteX21" fmla="*/ 1291470 w 1410270"/>
                <a:gd name="connsiteY21" fmla="*/ 837352 h 2188109"/>
                <a:gd name="connsiteX22" fmla="*/ 1393590 w 1410270"/>
                <a:gd name="connsiteY22" fmla="*/ 832314 h 2188109"/>
                <a:gd name="connsiteX23" fmla="*/ 1333912 w 1410270"/>
                <a:gd name="connsiteY23" fmla="*/ 1065071 h 2188109"/>
                <a:gd name="connsiteX24" fmla="*/ 1410270 w 1410270"/>
                <a:gd name="connsiteY24" fmla="*/ 1182955 h 2188109"/>
                <a:gd name="connsiteX25" fmla="*/ 1333912 w 1410270"/>
                <a:gd name="connsiteY25" fmla="*/ 1300838 h 2188109"/>
                <a:gd name="connsiteX26" fmla="*/ 1386446 w 1410270"/>
                <a:gd name="connsiteY26" fmla="*/ 1443108 h 2188109"/>
                <a:gd name="connsiteX27" fmla="*/ 1291470 w 1410270"/>
                <a:gd name="connsiteY27" fmla="*/ 1528557 h 2188109"/>
                <a:gd name="connsiteX28" fmla="*/ 1316597 w 1410270"/>
                <a:gd name="connsiteY28" fmla="*/ 1685532 h 2188109"/>
                <a:gd name="connsiteX29" fmla="*/ 1209471 w 1410270"/>
                <a:gd name="connsiteY29" fmla="*/ 1732732 h 2188109"/>
                <a:gd name="connsiteX30" fmla="*/ 1205484 w 1410270"/>
                <a:gd name="connsiteY30" fmla="*/ 1893706 h 2188109"/>
                <a:gd name="connsiteX31" fmla="*/ 1093512 w 1410270"/>
                <a:gd name="connsiteY31" fmla="*/ 1899438 h 2188109"/>
                <a:gd name="connsiteX32" fmla="*/ 1060679 w 1410270"/>
                <a:gd name="connsiteY32" fmla="*/ 2053444 h 2188109"/>
                <a:gd name="connsiteX33" fmla="*/ 951488 w 1410270"/>
                <a:gd name="connsiteY33" fmla="*/ 2017321 h 2188109"/>
                <a:gd name="connsiteX34" fmla="*/ 892050 w 1410270"/>
                <a:gd name="connsiteY34" fmla="*/ 2153859 h 2188109"/>
                <a:gd name="connsiteX35" fmla="*/ 793087 w 1410270"/>
                <a:gd name="connsiteY35" fmla="*/ 2078335 h 2188109"/>
                <a:gd name="connsiteX36" fmla="*/ 711088 w 1410270"/>
                <a:gd name="connsiteY36" fmla="*/ 2188109 h 2188109"/>
                <a:gd name="connsiteX37" fmla="*/ 629089 w 1410270"/>
                <a:gd name="connsiteY37" fmla="*/ 2078335 h 2188109"/>
                <a:gd name="connsiteX38" fmla="*/ 530126 w 1410270"/>
                <a:gd name="connsiteY38" fmla="*/ 2153859 h 2188109"/>
                <a:gd name="connsiteX39" fmla="*/ 470688 w 1410270"/>
                <a:gd name="connsiteY39" fmla="*/ 2017321 h 2188109"/>
                <a:gd name="connsiteX40" fmla="*/ 361497 w 1410270"/>
                <a:gd name="connsiteY40" fmla="*/ 2053444 h 2188109"/>
                <a:gd name="connsiteX41" fmla="*/ 328664 w 1410270"/>
                <a:gd name="connsiteY41" fmla="*/ 1899438 h 2188109"/>
                <a:gd name="connsiteX42" fmla="*/ 216692 w 1410270"/>
                <a:gd name="connsiteY42" fmla="*/ 1893706 h 2188109"/>
                <a:gd name="connsiteX43" fmla="*/ 212705 w 1410270"/>
                <a:gd name="connsiteY43" fmla="*/ 1732732 h 2188109"/>
                <a:gd name="connsiteX44" fmla="*/ 105579 w 1410270"/>
                <a:gd name="connsiteY44" fmla="*/ 1685532 h 2188109"/>
                <a:gd name="connsiteX45" fmla="*/ 130706 w 1410270"/>
                <a:gd name="connsiteY45" fmla="*/ 1528557 h 2188109"/>
                <a:gd name="connsiteX46" fmla="*/ 35730 w 1410270"/>
                <a:gd name="connsiteY46" fmla="*/ 1443108 h 2188109"/>
                <a:gd name="connsiteX47" fmla="*/ 88264 w 1410270"/>
                <a:gd name="connsiteY47" fmla="*/ 1300838 h 2188109"/>
                <a:gd name="connsiteX48" fmla="*/ 0 w 1410270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386446 w 1426939"/>
                <a:gd name="connsiteY26" fmla="*/ 1443108 h 2188109"/>
                <a:gd name="connsiteX27" fmla="*/ 1291470 w 1426939"/>
                <a:gd name="connsiteY27" fmla="*/ 1528557 h 2188109"/>
                <a:gd name="connsiteX28" fmla="*/ 1316597 w 1426939"/>
                <a:gd name="connsiteY28" fmla="*/ 168553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105579 w 1426939"/>
                <a:gd name="connsiteY44" fmla="*/ 1685532 h 2188109"/>
                <a:gd name="connsiteX45" fmla="*/ 130706 w 1426939"/>
                <a:gd name="connsiteY45" fmla="*/ 1528557 h 2188109"/>
                <a:gd name="connsiteX46" fmla="*/ 35730 w 1426939"/>
                <a:gd name="connsiteY46" fmla="*/ 1443108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386446 w 1426939"/>
                <a:gd name="connsiteY26" fmla="*/ 1443108 h 2188109"/>
                <a:gd name="connsiteX27" fmla="*/ 1291470 w 1426939"/>
                <a:gd name="connsiteY27" fmla="*/ 1528557 h 2188109"/>
                <a:gd name="connsiteX28" fmla="*/ 1316597 w 1426939"/>
                <a:gd name="connsiteY28" fmla="*/ 168553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105579 w 1426939"/>
                <a:gd name="connsiteY44" fmla="*/ 168553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16597 w 1426939"/>
                <a:gd name="connsiteY28" fmla="*/ 168553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105579 w 1426939"/>
                <a:gd name="connsiteY44" fmla="*/ 168553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16597 w 1426939"/>
                <a:gd name="connsiteY28" fmla="*/ 168553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213079 w 1426939"/>
                <a:gd name="connsiteY32" fmla="*/ 1936762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439638 w 1426939"/>
                <a:gd name="connsiteY38" fmla="*/ 20776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1015875 w 1426939"/>
                <a:gd name="connsiteY34" fmla="*/ 2089565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439638 w 1426939"/>
                <a:gd name="connsiteY38" fmla="*/ 20776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1015875 w 1426939"/>
                <a:gd name="connsiteY34" fmla="*/ 2089565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583845 w 1426939"/>
                <a:gd name="connsiteY37" fmla="*/ 2116435 h 2188109"/>
                <a:gd name="connsiteX38" fmla="*/ 439638 w 1426939"/>
                <a:gd name="connsiteY38" fmla="*/ 20776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1015875 w 1426939"/>
                <a:gd name="connsiteY34" fmla="*/ 2089565 h 2188109"/>
                <a:gd name="connsiteX35" fmla="*/ 850237 w 1426939"/>
                <a:gd name="connsiteY35" fmla="*/ 2128341 h 2188109"/>
                <a:gd name="connsiteX36" fmla="*/ 711088 w 1426939"/>
                <a:gd name="connsiteY36" fmla="*/ 2188109 h 2188109"/>
                <a:gd name="connsiteX37" fmla="*/ 583845 w 1426939"/>
                <a:gd name="connsiteY37" fmla="*/ 2116435 h 2188109"/>
                <a:gd name="connsiteX38" fmla="*/ 439638 w 1426939"/>
                <a:gd name="connsiteY38" fmla="*/ 20776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426939" h="2188109">
                  <a:moveTo>
                    <a:pt x="0" y="1078180"/>
                  </a:moveTo>
                  <a:lnTo>
                    <a:pt x="88264" y="1065071"/>
                  </a:lnTo>
                  <a:lnTo>
                    <a:pt x="45255" y="829932"/>
                  </a:lnTo>
                  <a:lnTo>
                    <a:pt x="130706" y="837352"/>
                  </a:lnTo>
                  <a:lnTo>
                    <a:pt x="105579" y="613702"/>
                  </a:lnTo>
                  <a:lnTo>
                    <a:pt x="212705" y="633177"/>
                  </a:lnTo>
                  <a:lnTo>
                    <a:pt x="226217" y="407909"/>
                  </a:lnTo>
                  <a:lnTo>
                    <a:pt x="328664" y="466471"/>
                  </a:lnTo>
                  <a:lnTo>
                    <a:pt x="373403" y="245790"/>
                  </a:lnTo>
                  <a:lnTo>
                    <a:pt x="470688" y="348588"/>
                  </a:lnTo>
                  <a:lnTo>
                    <a:pt x="515838" y="126325"/>
                  </a:lnTo>
                  <a:lnTo>
                    <a:pt x="629089" y="287574"/>
                  </a:lnTo>
                  <a:lnTo>
                    <a:pt x="711088" y="0"/>
                  </a:lnTo>
                  <a:lnTo>
                    <a:pt x="793087" y="287574"/>
                  </a:lnTo>
                  <a:lnTo>
                    <a:pt x="911100" y="142994"/>
                  </a:lnTo>
                  <a:lnTo>
                    <a:pt x="951488" y="348588"/>
                  </a:lnTo>
                  <a:lnTo>
                    <a:pt x="1051154" y="250552"/>
                  </a:lnTo>
                  <a:lnTo>
                    <a:pt x="1093512" y="466471"/>
                  </a:lnTo>
                  <a:lnTo>
                    <a:pt x="1186434" y="391240"/>
                  </a:lnTo>
                  <a:lnTo>
                    <a:pt x="1209471" y="633177"/>
                  </a:lnTo>
                  <a:lnTo>
                    <a:pt x="1302309" y="597034"/>
                  </a:lnTo>
                  <a:lnTo>
                    <a:pt x="1291470" y="837352"/>
                  </a:lnTo>
                  <a:lnTo>
                    <a:pt x="1393590" y="832314"/>
                  </a:lnTo>
                  <a:lnTo>
                    <a:pt x="1333912" y="1065071"/>
                  </a:lnTo>
                  <a:lnTo>
                    <a:pt x="1426939" y="1092467"/>
                  </a:lnTo>
                  <a:lnTo>
                    <a:pt x="1333912" y="1300838"/>
                  </a:lnTo>
                  <a:lnTo>
                    <a:pt x="1417402" y="1352620"/>
                  </a:lnTo>
                  <a:lnTo>
                    <a:pt x="1291470" y="1528557"/>
                  </a:lnTo>
                  <a:lnTo>
                    <a:pt x="1340410" y="1590282"/>
                  </a:lnTo>
                  <a:lnTo>
                    <a:pt x="1209471" y="1732732"/>
                  </a:lnTo>
                  <a:lnTo>
                    <a:pt x="1245965" y="1827031"/>
                  </a:lnTo>
                  <a:lnTo>
                    <a:pt x="1093512" y="1899438"/>
                  </a:lnTo>
                  <a:lnTo>
                    <a:pt x="1165454" y="1946287"/>
                  </a:lnTo>
                  <a:lnTo>
                    <a:pt x="951488" y="2017321"/>
                  </a:lnTo>
                  <a:lnTo>
                    <a:pt x="1015875" y="2089565"/>
                  </a:lnTo>
                  <a:lnTo>
                    <a:pt x="850237" y="2128341"/>
                  </a:lnTo>
                  <a:lnTo>
                    <a:pt x="711088" y="2188109"/>
                  </a:lnTo>
                  <a:lnTo>
                    <a:pt x="583845" y="2116435"/>
                  </a:lnTo>
                  <a:lnTo>
                    <a:pt x="439638" y="2077659"/>
                  </a:lnTo>
                  <a:lnTo>
                    <a:pt x="470688" y="2017321"/>
                  </a:lnTo>
                  <a:lnTo>
                    <a:pt x="292440" y="1946288"/>
                  </a:lnTo>
                  <a:lnTo>
                    <a:pt x="328664" y="1899438"/>
                  </a:lnTo>
                  <a:lnTo>
                    <a:pt x="166686" y="1812744"/>
                  </a:lnTo>
                  <a:lnTo>
                    <a:pt x="212705" y="1732732"/>
                  </a:lnTo>
                  <a:lnTo>
                    <a:pt x="81766" y="1590282"/>
                  </a:lnTo>
                  <a:lnTo>
                    <a:pt x="130706" y="1528557"/>
                  </a:lnTo>
                  <a:lnTo>
                    <a:pt x="7155" y="1355001"/>
                  </a:lnTo>
                  <a:lnTo>
                    <a:pt x="88264" y="1300838"/>
                  </a:lnTo>
                  <a:lnTo>
                    <a:pt x="0" y="107818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CC00"/>
                </a:gs>
                <a:gs pos="100000">
                  <a:srgbClr val="0066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2" name="星: 24 pt 1261">
              <a:extLst>
                <a:ext uri="{FF2B5EF4-FFF2-40B4-BE49-F238E27FC236}">
                  <a16:creationId xmlns:a16="http://schemas.microsoft.com/office/drawing/2014/main" id="{DBCA3591-9160-4230-97BE-42AFEA0A25CA}"/>
                </a:ext>
              </a:extLst>
            </p:cNvPr>
            <p:cNvSpPr/>
            <p:nvPr/>
          </p:nvSpPr>
          <p:spPr>
            <a:xfrm rot="6300000" flipH="1" flipV="1">
              <a:off x="1748012" y="4809637"/>
              <a:ext cx="790552" cy="1212254"/>
            </a:xfrm>
            <a:custGeom>
              <a:avLst/>
              <a:gdLst>
                <a:gd name="connsiteX0" fmla="*/ 0 w 1398364"/>
                <a:gd name="connsiteY0" fmla="*/ 1005155 h 2010309"/>
                <a:gd name="connsiteX1" fmla="*/ 76358 w 1398364"/>
                <a:gd name="connsiteY1" fmla="*/ 887271 h 2010309"/>
                <a:gd name="connsiteX2" fmla="*/ 23824 w 1398364"/>
                <a:gd name="connsiteY2" fmla="*/ 745001 h 2010309"/>
                <a:gd name="connsiteX3" fmla="*/ 118800 w 1398364"/>
                <a:gd name="connsiteY3" fmla="*/ 659552 h 2010309"/>
                <a:gd name="connsiteX4" fmla="*/ 93673 w 1398364"/>
                <a:gd name="connsiteY4" fmla="*/ 502577 h 2010309"/>
                <a:gd name="connsiteX5" fmla="*/ 200799 w 1398364"/>
                <a:gd name="connsiteY5" fmla="*/ 455377 h 2010309"/>
                <a:gd name="connsiteX6" fmla="*/ 204786 w 1398364"/>
                <a:gd name="connsiteY6" fmla="*/ 294403 h 2010309"/>
                <a:gd name="connsiteX7" fmla="*/ 316758 w 1398364"/>
                <a:gd name="connsiteY7" fmla="*/ 288671 h 2010309"/>
                <a:gd name="connsiteX8" fmla="*/ 349591 w 1398364"/>
                <a:gd name="connsiteY8" fmla="*/ 134665 h 2010309"/>
                <a:gd name="connsiteX9" fmla="*/ 458782 w 1398364"/>
                <a:gd name="connsiteY9" fmla="*/ 170788 h 2010309"/>
                <a:gd name="connsiteX10" fmla="*/ 518220 w 1398364"/>
                <a:gd name="connsiteY10" fmla="*/ 34250 h 2010309"/>
                <a:gd name="connsiteX11" fmla="*/ 617183 w 1398364"/>
                <a:gd name="connsiteY11" fmla="*/ 109774 h 2010309"/>
                <a:gd name="connsiteX12" fmla="*/ 699182 w 1398364"/>
                <a:gd name="connsiteY12" fmla="*/ 0 h 2010309"/>
                <a:gd name="connsiteX13" fmla="*/ 781181 w 1398364"/>
                <a:gd name="connsiteY13" fmla="*/ 109774 h 2010309"/>
                <a:gd name="connsiteX14" fmla="*/ 880144 w 1398364"/>
                <a:gd name="connsiteY14" fmla="*/ 34250 h 2010309"/>
                <a:gd name="connsiteX15" fmla="*/ 939582 w 1398364"/>
                <a:gd name="connsiteY15" fmla="*/ 170788 h 2010309"/>
                <a:gd name="connsiteX16" fmla="*/ 1048773 w 1398364"/>
                <a:gd name="connsiteY16" fmla="*/ 134665 h 2010309"/>
                <a:gd name="connsiteX17" fmla="*/ 1081606 w 1398364"/>
                <a:gd name="connsiteY17" fmla="*/ 288671 h 2010309"/>
                <a:gd name="connsiteX18" fmla="*/ 1193578 w 1398364"/>
                <a:gd name="connsiteY18" fmla="*/ 294403 h 2010309"/>
                <a:gd name="connsiteX19" fmla="*/ 1197565 w 1398364"/>
                <a:gd name="connsiteY19" fmla="*/ 455377 h 2010309"/>
                <a:gd name="connsiteX20" fmla="*/ 1304691 w 1398364"/>
                <a:gd name="connsiteY20" fmla="*/ 502577 h 2010309"/>
                <a:gd name="connsiteX21" fmla="*/ 1279564 w 1398364"/>
                <a:gd name="connsiteY21" fmla="*/ 659552 h 2010309"/>
                <a:gd name="connsiteX22" fmla="*/ 1374540 w 1398364"/>
                <a:gd name="connsiteY22" fmla="*/ 745001 h 2010309"/>
                <a:gd name="connsiteX23" fmla="*/ 1322006 w 1398364"/>
                <a:gd name="connsiteY23" fmla="*/ 887271 h 2010309"/>
                <a:gd name="connsiteX24" fmla="*/ 1398364 w 1398364"/>
                <a:gd name="connsiteY24" fmla="*/ 1005155 h 2010309"/>
                <a:gd name="connsiteX25" fmla="*/ 1322006 w 1398364"/>
                <a:gd name="connsiteY25" fmla="*/ 1123038 h 2010309"/>
                <a:gd name="connsiteX26" fmla="*/ 1374540 w 1398364"/>
                <a:gd name="connsiteY26" fmla="*/ 1265308 h 2010309"/>
                <a:gd name="connsiteX27" fmla="*/ 1279564 w 1398364"/>
                <a:gd name="connsiteY27" fmla="*/ 1350757 h 2010309"/>
                <a:gd name="connsiteX28" fmla="*/ 1304691 w 1398364"/>
                <a:gd name="connsiteY28" fmla="*/ 1507732 h 2010309"/>
                <a:gd name="connsiteX29" fmla="*/ 1197565 w 1398364"/>
                <a:gd name="connsiteY29" fmla="*/ 1554932 h 2010309"/>
                <a:gd name="connsiteX30" fmla="*/ 1193578 w 1398364"/>
                <a:gd name="connsiteY30" fmla="*/ 1715906 h 2010309"/>
                <a:gd name="connsiteX31" fmla="*/ 1081606 w 1398364"/>
                <a:gd name="connsiteY31" fmla="*/ 1721638 h 2010309"/>
                <a:gd name="connsiteX32" fmla="*/ 1048773 w 1398364"/>
                <a:gd name="connsiteY32" fmla="*/ 1875644 h 2010309"/>
                <a:gd name="connsiteX33" fmla="*/ 939582 w 1398364"/>
                <a:gd name="connsiteY33" fmla="*/ 1839521 h 2010309"/>
                <a:gd name="connsiteX34" fmla="*/ 880144 w 1398364"/>
                <a:gd name="connsiteY34" fmla="*/ 1976059 h 2010309"/>
                <a:gd name="connsiteX35" fmla="*/ 781181 w 1398364"/>
                <a:gd name="connsiteY35" fmla="*/ 1900535 h 2010309"/>
                <a:gd name="connsiteX36" fmla="*/ 699182 w 1398364"/>
                <a:gd name="connsiteY36" fmla="*/ 2010309 h 2010309"/>
                <a:gd name="connsiteX37" fmla="*/ 617183 w 1398364"/>
                <a:gd name="connsiteY37" fmla="*/ 1900535 h 2010309"/>
                <a:gd name="connsiteX38" fmla="*/ 518220 w 1398364"/>
                <a:gd name="connsiteY38" fmla="*/ 1976059 h 2010309"/>
                <a:gd name="connsiteX39" fmla="*/ 458782 w 1398364"/>
                <a:gd name="connsiteY39" fmla="*/ 1839521 h 2010309"/>
                <a:gd name="connsiteX40" fmla="*/ 349591 w 1398364"/>
                <a:gd name="connsiteY40" fmla="*/ 1875644 h 2010309"/>
                <a:gd name="connsiteX41" fmla="*/ 316758 w 1398364"/>
                <a:gd name="connsiteY41" fmla="*/ 1721638 h 2010309"/>
                <a:gd name="connsiteX42" fmla="*/ 204786 w 1398364"/>
                <a:gd name="connsiteY42" fmla="*/ 1715906 h 2010309"/>
                <a:gd name="connsiteX43" fmla="*/ 200799 w 1398364"/>
                <a:gd name="connsiteY43" fmla="*/ 1554932 h 2010309"/>
                <a:gd name="connsiteX44" fmla="*/ 93673 w 1398364"/>
                <a:gd name="connsiteY44" fmla="*/ 1507732 h 2010309"/>
                <a:gd name="connsiteX45" fmla="*/ 118800 w 1398364"/>
                <a:gd name="connsiteY45" fmla="*/ 1350757 h 2010309"/>
                <a:gd name="connsiteX46" fmla="*/ 23824 w 1398364"/>
                <a:gd name="connsiteY46" fmla="*/ 1265308 h 2010309"/>
                <a:gd name="connsiteX47" fmla="*/ 76358 w 1398364"/>
                <a:gd name="connsiteY47" fmla="*/ 1123038 h 2010309"/>
                <a:gd name="connsiteX48" fmla="*/ 0 w 1398364"/>
                <a:gd name="connsiteY48" fmla="*/ 1005155 h 20103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49591 w 1398364"/>
                <a:gd name="connsiteY8" fmla="*/ 312465 h 2188109"/>
                <a:gd name="connsiteX9" fmla="*/ 458782 w 1398364"/>
                <a:gd name="connsiteY9" fmla="*/ 348588 h 2188109"/>
                <a:gd name="connsiteX10" fmla="*/ 518220 w 1398364"/>
                <a:gd name="connsiteY10" fmla="*/ 212050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80144 w 1398364"/>
                <a:gd name="connsiteY14" fmla="*/ 212050 h 2188109"/>
                <a:gd name="connsiteX15" fmla="*/ 939582 w 1398364"/>
                <a:gd name="connsiteY15" fmla="*/ 348588 h 2188109"/>
                <a:gd name="connsiteX16" fmla="*/ 1048773 w 1398364"/>
                <a:gd name="connsiteY16" fmla="*/ 312465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49591 w 1398364"/>
                <a:gd name="connsiteY8" fmla="*/ 312465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80144 w 1398364"/>
                <a:gd name="connsiteY14" fmla="*/ 212050 h 2188109"/>
                <a:gd name="connsiteX15" fmla="*/ 939582 w 1398364"/>
                <a:gd name="connsiteY15" fmla="*/ 348588 h 2188109"/>
                <a:gd name="connsiteX16" fmla="*/ 1048773 w 1398364"/>
                <a:gd name="connsiteY16" fmla="*/ 312465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49591 w 1398364"/>
                <a:gd name="connsiteY8" fmla="*/ 312465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48773 w 1398364"/>
                <a:gd name="connsiteY16" fmla="*/ 312465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48773 w 1398364"/>
                <a:gd name="connsiteY16" fmla="*/ 312465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13702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13702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290403 w 1398364"/>
                <a:gd name="connsiteY20" fmla="*/ 597034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33349 w 1398364"/>
                <a:gd name="connsiteY2" fmla="*/ 829932 h 2188109"/>
                <a:gd name="connsiteX3" fmla="*/ 118800 w 1398364"/>
                <a:gd name="connsiteY3" fmla="*/ 837352 h 2188109"/>
                <a:gd name="connsiteX4" fmla="*/ 93673 w 1398364"/>
                <a:gd name="connsiteY4" fmla="*/ 613702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290403 w 1398364"/>
                <a:gd name="connsiteY20" fmla="*/ 597034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33349 w 1398364"/>
                <a:gd name="connsiteY2" fmla="*/ 829932 h 2188109"/>
                <a:gd name="connsiteX3" fmla="*/ 118800 w 1398364"/>
                <a:gd name="connsiteY3" fmla="*/ 837352 h 2188109"/>
                <a:gd name="connsiteX4" fmla="*/ 93673 w 1398364"/>
                <a:gd name="connsiteY4" fmla="*/ 613702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290403 w 1398364"/>
                <a:gd name="connsiteY20" fmla="*/ 597034 h 2188109"/>
                <a:gd name="connsiteX21" fmla="*/ 1279564 w 1398364"/>
                <a:gd name="connsiteY21" fmla="*/ 837352 h 2188109"/>
                <a:gd name="connsiteX22" fmla="*/ 1381684 w 1398364"/>
                <a:gd name="connsiteY22" fmla="*/ 832314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410270"/>
                <a:gd name="connsiteY0" fmla="*/ 1078180 h 2188109"/>
                <a:gd name="connsiteX1" fmla="*/ 88264 w 1410270"/>
                <a:gd name="connsiteY1" fmla="*/ 1065071 h 2188109"/>
                <a:gd name="connsiteX2" fmla="*/ 45255 w 1410270"/>
                <a:gd name="connsiteY2" fmla="*/ 829932 h 2188109"/>
                <a:gd name="connsiteX3" fmla="*/ 130706 w 1410270"/>
                <a:gd name="connsiteY3" fmla="*/ 837352 h 2188109"/>
                <a:gd name="connsiteX4" fmla="*/ 105579 w 1410270"/>
                <a:gd name="connsiteY4" fmla="*/ 613702 h 2188109"/>
                <a:gd name="connsiteX5" fmla="*/ 212705 w 1410270"/>
                <a:gd name="connsiteY5" fmla="*/ 633177 h 2188109"/>
                <a:gd name="connsiteX6" fmla="*/ 226217 w 1410270"/>
                <a:gd name="connsiteY6" fmla="*/ 407909 h 2188109"/>
                <a:gd name="connsiteX7" fmla="*/ 328664 w 1410270"/>
                <a:gd name="connsiteY7" fmla="*/ 466471 h 2188109"/>
                <a:gd name="connsiteX8" fmla="*/ 373403 w 1410270"/>
                <a:gd name="connsiteY8" fmla="*/ 245790 h 2188109"/>
                <a:gd name="connsiteX9" fmla="*/ 470688 w 1410270"/>
                <a:gd name="connsiteY9" fmla="*/ 348588 h 2188109"/>
                <a:gd name="connsiteX10" fmla="*/ 515838 w 1410270"/>
                <a:gd name="connsiteY10" fmla="*/ 126325 h 2188109"/>
                <a:gd name="connsiteX11" fmla="*/ 629089 w 1410270"/>
                <a:gd name="connsiteY11" fmla="*/ 287574 h 2188109"/>
                <a:gd name="connsiteX12" fmla="*/ 711088 w 1410270"/>
                <a:gd name="connsiteY12" fmla="*/ 0 h 2188109"/>
                <a:gd name="connsiteX13" fmla="*/ 793087 w 1410270"/>
                <a:gd name="connsiteY13" fmla="*/ 287574 h 2188109"/>
                <a:gd name="connsiteX14" fmla="*/ 911100 w 1410270"/>
                <a:gd name="connsiteY14" fmla="*/ 142994 h 2188109"/>
                <a:gd name="connsiteX15" fmla="*/ 951488 w 1410270"/>
                <a:gd name="connsiteY15" fmla="*/ 348588 h 2188109"/>
                <a:gd name="connsiteX16" fmla="*/ 1051154 w 1410270"/>
                <a:gd name="connsiteY16" fmla="*/ 250552 h 2188109"/>
                <a:gd name="connsiteX17" fmla="*/ 1093512 w 1410270"/>
                <a:gd name="connsiteY17" fmla="*/ 466471 h 2188109"/>
                <a:gd name="connsiteX18" fmla="*/ 1186434 w 1410270"/>
                <a:gd name="connsiteY18" fmla="*/ 391240 h 2188109"/>
                <a:gd name="connsiteX19" fmla="*/ 1209471 w 1410270"/>
                <a:gd name="connsiteY19" fmla="*/ 633177 h 2188109"/>
                <a:gd name="connsiteX20" fmla="*/ 1302309 w 1410270"/>
                <a:gd name="connsiteY20" fmla="*/ 597034 h 2188109"/>
                <a:gd name="connsiteX21" fmla="*/ 1291470 w 1410270"/>
                <a:gd name="connsiteY21" fmla="*/ 837352 h 2188109"/>
                <a:gd name="connsiteX22" fmla="*/ 1393590 w 1410270"/>
                <a:gd name="connsiteY22" fmla="*/ 832314 h 2188109"/>
                <a:gd name="connsiteX23" fmla="*/ 1333912 w 1410270"/>
                <a:gd name="connsiteY23" fmla="*/ 1065071 h 2188109"/>
                <a:gd name="connsiteX24" fmla="*/ 1410270 w 1410270"/>
                <a:gd name="connsiteY24" fmla="*/ 1182955 h 2188109"/>
                <a:gd name="connsiteX25" fmla="*/ 1333912 w 1410270"/>
                <a:gd name="connsiteY25" fmla="*/ 1300838 h 2188109"/>
                <a:gd name="connsiteX26" fmla="*/ 1386446 w 1410270"/>
                <a:gd name="connsiteY26" fmla="*/ 1443108 h 2188109"/>
                <a:gd name="connsiteX27" fmla="*/ 1291470 w 1410270"/>
                <a:gd name="connsiteY27" fmla="*/ 1528557 h 2188109"/>
                <a:gd name="connsiteX28" fmla="*/ 1316597 w 1410270"/>
                <a:gd name="connsiteY28" fmla="*/ 1685532 h 2188109"/>
                <a:gd name="connsiteX29" fmla="*/ 1209471 w 1410270"/>
                <a:gd name="connsiteY29" fmla="*/ 1732732 h 2188109"/>
                <a:gd name="connsiteX30" fmla="*/ 1205484 w 1410270"/>
                <a:gd name="connsiteY30" fmla="*/ 1893706 h 2188109"/>
                <a:gd name="connsiteX31" fmla="*/ 1093512 w 1410270"/>
                <a:gd name="connsiteY31" fmla="*/ 1899438 h 2188109"/>
                <a:gd name="connsiteX32" fmla="*/ 1060679 w 1410270"/>
                <a:gd name="connsiteY32" fmla="*/ 2053444 h 2188109"/>
                <a:gd name="connsiteX33" fmla="*/ 951488 w 1410270"/>
                <a:gd name="connsiteY33" fmla="*/ 2017321 h 2188109"/>
                <a:gd name="connsiteX34" fmla="*/ 892050 w 1410270"/>
                <a:gd name="connsiteY34" fmla="*/ 2153859 h 2188109"/>
                <a:gd name="connsiteX35" fmla="*/ 793087 w 1410270"/>
                <a:gd name="connsiteY35" fmla="*/ 2078335 h 2188109"/>
                <a:gd name="connsiteX36" fmla="*/ 711088 w 1410270"/>
                <a:gd name="connsiteY36" fmla="*/ 2188109 h 2188109"/>
                <a:gd name="connsiteX37" fmla="*/ 629089 w 1410270"/>
                <a:gd name="connsiteY37" fmla="*/ 2078335 h 2188109"/>
                <a:gd name="connsiteX38" fmla="*/ 530126 w 1410270"/>
                <a:gd name="connsiteY38" fmla="*/ 2153859 h 2188109"/>
                <a:gd name="connsiteX39" fmla="*/ 470688 w 1410270"/>
                <a:gd name="connsiteY39" fmla="*/ 2017321 h 2188109"/>
                <a:gd name="connsiteX40" fmla="*/ 361497 w 1410270"/>
                <a:gd name="connsiteY40" fmla="*/ 2053444 h 2188109"/>
                <a:gd name="connsiteX41" fmla="*/ 328664 w 1410270"/>
                <a:gd name="connsiteY41" fmla="*/ 1899438 h 2188109"/>
                <a:gd name="connsiteX42" fmla="*/ 216692 w 1410270"/>
                <a:gd name="connsiteY42" fmla="*/ 1893706 h 2188109"/>
                <a:gd name="connsiteX43" fmla="*/ 212705 w 1410270"/>
                <a:gd name="connsiteY43" fmla="*/ 1732732 h 2188109"/>
                <a:gd name="connsiteX44" fmla="*/ 105579 w 1410270"/>
                <a:gd name="connsiteY44" fmla="*/ 1685532 h 2188109"/>
                <a:gd name="connsiteX45" fmla="*/ 130706 w 1410270"/>
                <a:gd name="connsiteY45" fmla="*/ 1528557 h 2188109"/>
                <a:gd name="connsiteX46" fmla="*/ 35730 w 1410270"/>
                <a:gd name="connsiteY46" fmla="*/ 1443108 h 2188109"/>
                <a:gd name="connsiteX47" fmla="*/ 88264 w 1410270"/>
                <a:gd name="connsiteY47" fmla="*/ 1300838 h 2188109"/>
                <a:gd name="connsiteX48" fmla="*/ 0 w 1410270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386446 w 1426939"/>
                <a:gd name="connsiteY26" fmla="*/ 1443108 h 2188109"/>
                <a:gd name="connsiteX27" fmla="*/ 1291470 w 1426939"/>
                <a:gd name="connsiteY27" fmla="*/ 1528557 h 2188109"/>
                <a:gd name="connsiteX28" fmla="*/ 1316597 w 1426939"/>
                <a:gd name="connsiteY28" fmla="*/ 168553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105579 w 1426939"/>
                <a:gd name="connsiteY44" fmla="*/ 1685532 h 2188109"/>
                <a:gd name="connsiteX45" fmla="*/ 130706 w 1426939"/>
                <a:gd name="connsiteY45" fmla="*/ 1528557 h 2188109"/>
                <a:gd name="connsiteX46" fmla="*/ 35730 w 1426939"/>
                <a:gd name="connsiteY46" fmla="*/ 1443108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386446 w 1426939"/>
                <a:gd name="connsiteY26" fmla="*/ 1443108 h 2188109"/>
                <a:gd name="connsiteX27" fmla="*/ 1291470 w 1426939"/>
                <a:gd name="connsiteY27" fmla="*/ 1528557 h 2188109"/>
                <a:gd name="connsiteX28" fmla="*/ 1316597 w 1426939"/>
                <a:gd name="connsiteY28" fmla="*/ 168553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105579 w 1426939"/>
                <a:gd name="connsiteY44" fmla="*/ 168553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16597 w 1426939"/>
                <a:gd name="connsiteY28" fmla="*/ 168553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105579 w 1426939"/>
                <a:gd name="connsiteY44" fmla="*/ 168553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16597 w 1426939"/>
                <a:gd name="connsiteY28" fmla="*/ 168553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213079 w 1426939"/>
                <a:gd name="connsiteY32" fmla="*/ 1936762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439638 w 1426939"/>
                <a:gd name="connsiteY38" fmla="*/ 20776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1015875 w 1426939"/>
                <a:gd name="connsiteY34" fmla="*/ 2089565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439638 w 1426939"/>
                <a:gd name="connsiteY38" fmla="*/ 20776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1015875 w 1426939"/>
                <a:gd name="connsiteY34" fmla="*/ 2089565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583845 w 1426939"/>
                <a:gd name="connsiteY37" fmla="*/ 2116435 h 2188109"/>
                <a:gd name="connsiteX38" fmla="*/ 439638 w 1426939"/>
                <a:gd name="connsiteY38" fmla="*/ 20776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1015875 w 1426939"/>
                <a:gd name="connsiteY34" fmla="*/ 2089565 h 2188109"/>
                <a:gd name="connsiteX35" fmla="*/ 850237 w 1426939"/>
                <a:gd name="connsiteY35" fmla="*/ 2128341 h 2188109"/>
                <a:gd name="connsiteX36" fmla="*/ 711088 w 1426939"/>
                <a:gd name="connsiteY36" fmla="*/ 2188109 h 2188109"/>
                <a:gd name="connsiteX37" fmla="*/ 583845 w 1426939"/>
                <a:gd name="connsiteY37" fmla="*/ 2116435 h 2188109"/>
                <a:gd name="connsiteX38" fmla="*/ 439638 w 1426939"/>
                <a:gd name="connsiteY38" fmla="*/ 20776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426939" h="2188109">
                  <a:moveTo>
                    <a:pt x="0" y="1078180"/>
                  </a:moveTo>
                  <a:lnTo>
                    <a:pt x="88264" y="1065071"/>
                  </a:lnTo>
                  <a:lnTo>
                    <a:pt x="45255" y="829932"/>
                  </a:lnTo>
                  <a:lnTo>
                    <a:pt x="130706" y="837352"/>
                  </a:lnTo>
                  <a:lnTo>
                    <a:pt x="105579" y="613702"/>
                  </a:lnTo>
                  <a:lnTo>
                    <a:pt x="212705" y="633177"/>
                  </a:lnTo>
                  <a:lnTo>
                    <a:pt x="226217" y="407909"/>
                  </a:lnTo>
                  <a:lnTo>
                    <a:pt x="328664" y="466471"/>
                  </a:lnTo>
                  <a:lnTo>
                    <a:pt x="373403" y="245790"/>
                  </a:lnTo>
                  <a:lnTo>
                    <a:pt x="470688" y="348588"/>
                  </a:lnTo>
                  <a:lnTo>
                    <a:pt x="515838" y="126325"/>
                  </a:lnTo>
                  <a:lnTo>
                    <a:pt x="629089" y="287574"/>
                  </a:lnTo>
                  <a:lnTo>
                    <a:pt x="711088" y="0"/>
                  </a:lnTo>
                  <a:lnTo>
                    <a:pt x="793087" y="287574"/>
                  </a:lnTo>
                  <a:lnTo>
                    <a:pt x="911100" y="142994"/>
                  </a:lnTo>
                  <a:lnTo>
                    <a:pt x="951488" y="348588"/>
                  </a:lnTo>
                  <a:lnTo>
                    <a:pt x="1051154" y="250552"/>
                  </a:lnTo>
                  <a:lnTo>
                    <a:pt x="1093512" y="466471"/>
                  </a:lnTo>
                  <a:lnTo>
                    <a:pt x="1186434" y="391240"/>
                  </a:lnTo>
                  <a:lnTo>
                    <a:pt x="1209471" y="633177"/>
                  </a:lnTo>
                  <a:lnTo>
                    <a:pt x="1302309" y="597034"/>
                  </a:lnTo>
                  <a:lnTo>
                    <a:pt x="1291470" y="837352"/>
                  </a:lnTo>
                  <a:lnTo>
                    <a:pt x="1393590" y="832314"/>
                  </a:lnTo>
                  <a:lnTo>
                    <a:pt x="1333912" y="1065071"/>
                  </a:lnTo>
                  <a:lnTo>
                    <a:pt x="1426939" y="1092467"/>
                  </a:lnTo>
                  <a:lnTo>
                    <a:pt x="1333912" y="1300838"/>
                  </a:lnTo>
                  <a:lnTo>
                    <a:pt x="1417402" y="1352620"/>
                  </a:lnTo>
                  <a:lnTo>
                    <a:pt x="1291470" y="1528557"/>
                  </a:lnTo>
                  <a:lnTo>
                    <a:pt x="1340410" y="1590282"/>
                  </a:lnTo>
                  <a:lnTo>
                    <a:pt x="1209471" y="1732732"/>
                  </a:lnTo>
                  <a:lnTo>
                    <a:pt x="1245965" y="1827031"/>
                  </a:lnTo>
                  <a:lnTo>
                    <a:pt x="1093512" y="1899438"/>
                  </a:lnTo>
                  <a:lnTo>
                    <a:pt x="1165454" y="1946287"/>
                  </a:lnTo>
                  <a:lnTo>
                    <a:pt x="951488" y="2017321"/>
                  </a:lnTo>
                  <a:lnTo>
                    <a:pt x="1015875" y="2089565"/>
                  </a:lnTo>
                  <a:lnTo>
                    <a:pt x="850237" y="2128341"/>
                  </a:lnTo>
                  <a:lnTo>
                    <a:pt x="711088" y="2188109"/>
                  </a:lnTo>
                  <a:lnTo>
                    <a:pt x="583845" y="2116435"/>
                  </a:lnTo>
                  <a:lnTo>
                    <a:pt x="439638" y="2077659"/>
                  </a:lnTo>
                  <a:lnTo>
                    <a:pt x="470688" y="2017321"/>
                  </a:lnTo>
                  <a:lnTo>
                    <a:pt x="292440" y="1946288"/>
                  </a:lnTo>
                  <a:lnTo>
                    <a:pt x="328664" y="1899438"/>
                  </a:lnTo>
                  <a:lnTo>
                    <a:pt x="166686" y="1812744"/>
                  </a:lnTo>
                  <a:lnTo>
                    <a:pt x="212705" y="1732732"/>
                  </a:lnTo>
                  <a:lnTo>
                    <a:pt x="81766" y="1590282"/>
                  </a:lnTo>
                  <a:lnTo>
                    <a:pt x="130706" y="1528557"/>
                  </a:lnTo>
                  <a:lnTo>
                    <a:pt x="7155" y="1355001"/>
                  </a:lnTo>
                  <a:lnTo>
                    <a:pt x="88264" y="1300838"/>
                  </a:lnTo>
                  <a:lnTo>
                    <a:pt x="0" y="107818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CC00"/>
                </a:gs>
                <a:gs pos="100000">
                  <a:srgbClr val="0066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3" name="星: 24 pt 1261">
              <a:extLst>
                <a:ext uri="{FF2B5EF4-FFF2-40B4-BE49-F238E27FC236}">
                  <a16:creationId xmlns:a16="http://schemas.microsoft.com/office/drawing/2014/main" id="{5EE6891A-2486-4B8A-B290-56E8E4C0A08F}"/>
                </a:ext>
              </a:extLst>
            </p:cNvPr>
            <p:cNvSpPr/>
            <p:nvPr/>
          </p:nvSpPr>
          <p:spPr>
            <a:xfrm rot="6300000">
              <a:off x="3517366" y="5350287"/>
              <a:ext cx="974241" cy="1493929"/>
            </a:xfrm>
            <a:custGeom>
              <a:avLst/>
              <a:gdLst>
                <a:gd name="connsiteX0" fmla="*/ 0 w 1398364"/>
                <a:gd name="connsiteY0" fmla="*/ 1005155 h 2010309"/>
                <a:gd name="connsiteX1" fmla="*/ 76358 w 1398364"/>
                <a:gd name="connsiteY1" fmla="*/ 887271 h 2010309"/>
                <a:gd name="connsiteX2" fmla="*/ 23824 w 1398364"/>
                <a:gd name="connsiteY2" fmla="*/ 745001 h 2010309"/>
                <a:gd name="connsiteX3" fmla="*/ 118800 w 1398364"/>
                <a:gd name="connsiteY3" fmla="*/ 659552 h 2010309"/>
                <a:gd name="connsiteX4" fmla="*/ 93673 w 1398364"/>
                <a:gd name="connsiteY4" fmla="*/ 502577 h 2010309"/>
                <a:gd name="connsiteX5" fmla="*/ 200799 w 1398364"/>
                <a:gd name="connsiteY5" fmla="*/ 455377 h 2010309"/>
                <a:gd name="connsiteX6" fmla="*/ 204786 w 1398364"/>
                <a:gd name="connsiteY6" fmla="*/ 294403 h 2010309"/>
                <a:gd name="connsiteX7" fmla="*/ 316758 w 1398364"/>
                <a:gd name="connsiteY7" fmla="*/ 288671 h 2010309"/>
                <a:gd name="connsiteX8" fmla="*/ 349591 w 1398364"/>
                <a:gd name="connsiteY8" fmla="*/ 134665 h 2010309"/>
                <a:gd name="connsiteX9" fmla="*/ 458782 w 1398364"/>
                <a:gd name="connsiteY9" fmla="*/ 170788 h 2010309"/>
                <a:gd name="connsiteX10" fmla="*/ 518220 w 1398364"/>
                <a:gd name="connsiteY10" fmla="*/ 34250 h 2010309"/>
                <a:gd name="connsiteX11" fmla="*/ 617183 w 1398364"/>
                <a:gd name="connsiteY11" fmla="*/ 109774 h 2010309"/>
                <a:gd name="connsiteX12" fmla="*/ 699182 w 1398364"/>
                <a:gd name="connsiteY12" fmla="*/ 0 h 2010309"/>
                <a:gd name="connsiteX13" fmla="*/ 781181 w 1398364"/>
                <a:gd name="connsiteY13" fmla="*/ 109774 h 2010309"/>
                <a:gd name="connsiteX14" fmla="*/ 880144 w 1398364"/>
                <a:gd name="connsiteY14" fmla="*/ 34250 h 2010309"/>
                <a:gd name="connsiteX15" fmla="*/ 939582 w 1398364"/>
                <a:gd name="connsiteY15" fmla="*/ 170788 h 2010309"/>
                <a:gd name="connsiteX16" fmla="*/ 1048773 w 1398364"/>
                <a:gd name="connsiteY16" fmla="*/ 134665 h 2010309"/>
                <a:gd name="connsiteX17" fmla="*/ 1081606 w 1398364"/>
                <a:gd name="connsiteY17" fmla="*/ 288671 h 2010309"/>
                <a:gd name="connsiteX18" fmla="*/ 1193578 w 1398364"/>
                <a:gd name="connsiteY18" fmla="*/ 294403 h 2010309"/>
                <a:gd name="connsiteX19" fmla="*/ 1197565 w 1398364"/>
                <a:gd name="connsiteY19" fmla="*/ 455377 h 2010309"/>
                <a:gd name="connsiteX20" fmla="*/ 1304691 w 1398364"/>
                <a:gd name="connsiteY20" fmla="*/ 502577 h 2010309"/>
                <a:gd name="connsiteX21" fmla="*/ 1279564 w 1398364"/>
                <a:gd name="connsiteY21" fmla="*/ 659552 h 2010309"/>
                <a:gd name="connsiteX22" fmla="*/ 1374540 w 1398364"/>
                <a:gd name="connsiteY22" fmla="*/ 745001 h 2010309"/>
                <a:gd name="connsiteX23" fmla="*/ 1322006 w 1398364"/>
                <a:gd name="connsiteY23" fmla="*/ 887271 h 2010309"/>
                <a:gd name="connsiteX24" fmla="*/ 1398364 w 1398364"/>
                <a:gd name="connsiteY24" fmla="*/ 1005155 h 2010309"/>
                <a:gd name="connsiteX25" fmla="*/ 1322006 w 1398364"/>
                <a:gd name="connsiteY25" fmla="*/ 1123038 h 2010309"/>
                <a:gd name="connsiteX26" fmla="*/ 1374540 w 1398364"/>
                <a:gd name="connsiteY26" fmla="*/ 1265308 h 2010309"/>
                <a:gd name="connsiteX27" fmla="*/ 1279564 w 1398364"/>
                <a:gd name="connsiteY27" fmla="*/ 1350757 h 2010309"/>
                <a:gd name="connsiteX28" fmla="*/ 1304691 w 1398364"/>
                <a:gd name="connsiteY28" fmla="*/ 1507732 h 2010309"/>
                <a:gd name="connsiteX29" fmla="*/ 1197565 w 1398364"/>
                <a:gd name="connsiteY29" fmla="*/ 1554932 h 2010309"/>
                <a:gd name="connsiteX30" fmla="*/ 1193578 w 1398364"/>
                <a:gd name="connsiteY30" fmla="*/ 1715906 h 2010309"/>
                <a:gd name="connsiteX31" fmla="*/ 1081606 w 1398364"/>
                <a:gd name="connsiteY31" fmla="*/ 1721638 h 2010309"/>
                <a:gd name="connsiteX32" fmla="*/ 1048773 w 1398364"/>
                <a:gd name="connsiteY32" fmla="*/ 1875644 h 2010309"/>
                <a:gd name="connsiteX33" fmla="*/ 939582 w 1398364"/>
                <a:gd name="connsiteY33" fmla="*/ 1839521 h 2010309"/>
                <a:gd name="connsiteX34" fmla="*/ 880144 w 1398364"/>
                <a:gd name="connsiteY34" fmla="*/ 1976059 h 2010309"/>
                <a:gd name="connsiteX35" fmla="*/ 781181 w 1398364"/>
                <a:gd name="connsiteY35" fmla="*/ 1900535 h 2010309"/>
                <a:gd name="connsiteX36" fmla="*/ 699182 w 1398364"/>
                <a:gd name="connsiteY36" fmla="*/ 2010309 h 2010309"/>
                <a:gd name="connsiteX37" fmla="*/ 617183 w 1398364"/>
                <a:gd name="connsiteY37" fmla="*/ 1900535 h 2010309"/>
                <a:gd name="connsiteX38" fmla="*/ 518220 w 1398364"/>
                <a:gd name="connsiteY38" fmla="*/ 1976059 h 2010309"/>
                <a:gd name="connsiteX39" fmla="*/ 458782 w 1398364"/>
                <a:gd name="connsiteY39" fmla="*/ 1839521 h 2010309"/>
                <a:gd name="connsiteX40" fmla="*/ 349591 w 1398364"/>
                <a:gd name="connsiteY40" fmla="*/ 1875644 h 2010309"/>
                <a:gd name="connsiteX41" fmla="*/ 316758 w 1398364"/>
                <a:gd name="connsiteY41" fmla="*/ 1721638 h 2010309"/>
                <a:gd name="connsiteX42" fmla="*/ 204786 w 1398364"/>
                <a:gd name="connsiteY42" fmla="*/ 1715906 h 2010309"/>
                <a:gd name="connsiteX43" fmla="*/ 200799 w 1398364"/>
                <a:gd name="connsiteY43" fmla="*/ 1554932 h 2010309"/>
                <a:gd name="connsiteX44" fmla="*/ 93673 w 1398364"/>
                <a:gd name="connsiteY44" fmla="*/ 1507732 h 2010309"/>
                <a:gd name="connsiteX45" fmla="*/ 118800 w 1398364"/>
                <a:gd name="connsiteY45" fmla="*/ 1350757 h 2010309"/>
                <a:gd name="connsiteX46" fmla="*/ 23824 w 1398364"/>
                <a:gd name="connsiteY46" fmla="*/ 1265308 h 2010309"/>
                <a:gd name="connsiteX47" fmla="*/ 76358 w 1398364"/>
                <a:gd name="connsiteY47" fmla="*/ 1123038 h 2010309"/>
                <a:gd name="connsiteX48" fmla="*/ 0 w 1398364"/>
                <a:gd name="connsiteY48" fmla="*/ 1005155 h 20103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49591 w 1398364"/>
                <a:gd name="connsiteY8" fmla="*/ 312465 h 2188109"/>
                <a:gd name="connsiteX9" fmla="*/ 458782 w 1398364"/>
                <a:gd name="connsiteY9" fmla="*/ 348588 h 2188109"/>
                <a:gd name="connsiteX10" fmla="*/ 518220 w 1398364"/>
                <a:gd name="connsiteY10" fmla="*/ 212050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80144 w 1398364"/>
                <a:gd name="connsiteY14" fmla="*/ 212050 h 2188109"/>
                <a:gd name="connsiteX15" fmla="*/ 939582 w 1398364"/>
                <a:gd name="connsiteY15" fmla="*/ 348588 h 2188109"/>
                <a:gd name="connsiteX16" fmla="*/ 1048773 w 1398364"/>
                <a:gd name="connsiteY16" fmla="*/ 312465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49591 w 1398364"/>
                <a:gd name="connsiteY8" fmla="*/ 312465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80144 w 1398364"/>
                <a:gd name="connsiteY14" fmla="*/ 212050 h 2188109"/>
                <a:gd name="connsiteX15" fmla="*/ 939582 w 1398364"/>
                <a:gd name="connsiteY15" fmla="*/ 348588 h 2188109"/>
                <a:gd name="connsiteX16" fmla="*/ 1048773 w 1398364"/>
                <a:gd name="connsiteY16" fmla="*/ 312465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49591 w 1398364"/>
                <a:gd name="connsiteY8" fmla="*/ 312465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48773 w 1398364"/>
                <a:gd name="connsiteY16" fmla="*/ 312465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48773 w 1398364"/>
                <a:gd name="connsiteY16" fmla="*/ 312465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13702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13702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290403 w 1398364"/>
                <a:gd name="connsiteY20" fmla="*/ 597034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33349 w 1398364"/>
                <a:gd name="connsiteY2" fmla="*/ 829932 h 2188109"/>
                <a:gd name="connsiteX3" fmla="*/ 118800 w 1398364"/>
                <a:gd name="connsiteY3" fmla="*/ 837352 h 2188109"/>
                <a:gd name="connsiteX4" fmla="*/ 93673 w 1398364"/>
                <a:gd name="connsiteY4" fmla="*/ 613702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290403 w 1398364"/>
                <a:gd name="connsiteY20" fmla="*/ 597034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33349 w 1398364"/>
                <a:gd name="connsiteY2" fmla="*/ 829932 h 2188109"/>
                <a:gd name="connsiteX3" fmla="*/ 118800 w 1398364"/>
                <a:gd name="connsiteY3" fmla="*/ 837352 h 2188109"/>
                <a:gd name="connsiteX4" fmla="*/ 93673 w 1398364"/>
                <a:gd name="connsiteY4" fmla="*/ 613702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290403 w 1398364"/>
                <a:gd name="connsiteY20" fmla="*/ 597034 h 2188109"/>
                <a:gd name="connsiteX21" fmla="*/ 1279564 w 1398364"/>
                <a:gd name="connsiteY21" fmla="*/ 837352 h 2188109"/>
                <a:gd name="connsiteX22" fmla="*/ 1381684 w 1398364"/>
                <a:gd name="connsiteY22" fmla="*/ 832314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410270"/>
                <a:gd name="connsiteY0" fmla="*/ 1078180 h 2188109"/>
                <a:gd name="connsiteX1" fmla="*/ 88264 w 1410270"/>
                <a:gd name="connsiteY1" fmla="*/ 1065071 h 2188109"/>
                <a:gd name="connsiteX2" fmla="*/ 45255 w 1410270"/>
                <a:gd name="connsiteY2" fmla="*/ 829932 h 2188109"/>
                <a:gd name="connsiteX3" fmla="*/ 130706 w 1410270"/>
                <a:gd name="connsiteY3" fmla="*/ 837352 h 2188109"/>
                <a:gd name="connsiteX4" fmla="*/ 105579 w 1410270"/>
                <a:gd name="connsiteY4" fmla="*/ 613702 h 2188109"/>
                <a:gd name="connsiteX5" fmla="*/ 212705 w 1410270"/>
                <a:gd name="connsiteY5" fmla="*/ 633177 h 2188109"/>
                <a:gd name="connsiteX6" fmla="*/ 226217 w 1410270"/>
                <a:gd name="connsiteY6" fmla="*/ 407909 h 2188109"/>
                <a:gd name="connsiteX7" fmla="*/ 328664 w 1410270"/>
                <a:gd name="connsiteY7" fmla="*/ 466471 h 2188109"/>
                <a:gd name="connsiteX8" fmla="*/ 373403 w 1410270"/>
                <a:gd name="connsiteY8" fmla="*/ 245790 h 2188109"/>
                <a:gd name="connsiteX9" fmla="*/ 470688 w 1410270"/>
                <a:gd name="connsiteY9" fmla="*/ 348588 h 2188109"/>
                <a:gd name="connsiteX10" fmla="*/ 515838 w 1410270"/>
                <a:gd name="connsiteY10" fmla="*/ 126325 h 2188109"/>
                <a:gd name="connsiteX11" fmla="*/ 629089 w 1410270"/>
                <a:gd name="connsiteY11" fmla="*/ 287574 h 2188109"/>
                <a:gd name="connsiteX12" fmla="*/ 711088 w 1410270"/>
                <a:gd name="connsiteY12" fmla="*/ 0 h 2188109"/>
                <a:gd name="connsiteX13" fmla="*/ 793087 w 1410270"/>
                <a:gd name="connsiteY13" fmla="*/ 287574 h 2188109"/>
                <a:gd name="connsiteX14" fmla="*/ 911100 w 1410270"/>
                <a:gd name="connsiteY14" fmla="*/ 142994 h 2188109"/>
                <a:gd name="connsiteX15" fmla="*/ 951488 w 1410270"/>
                <a:gd name="connsiteY15" fmla="*/ 348588 h 2188109"/>
                <a:gd name="connsiteX16" fmla="*/ 1051154 w 1410270"/>
                <a:gd name="connsiteY16" fmla="*/ 250552 h 2188109"/>
                <a:gd name="connsiteX17" fmla="*/ 1093512 w 1410270"/>
                <a:gd name="connsiteY17" fmla="*/ 466471 h 2188109"/>
                <a:gd name="connsiteX18" fmla="*/ 1186434 w 1410270"/>
                <a:gd name="connsiteY18" fmla="*/ 391240 h 2188109"/>
                <a:gd name="connsiteX19" fmla="*/ 1209471 w 1410270"/>
                <a:gd name="connsiteY19" fmla="*/ 633177 h 2188109"/>
                <a:gd name="connsiteX20" fmla="*/ 1302309 w 1410270"/>
                <a:gd name="connsiteY20" fmla="*/ 597034 h 2188109"/>
                <a:gd name="connsiteX21" fmla="*/ 1291470 w 1410270"/>
                <a:gd name="connsiteY21" fmla="*/ 837352 h 2188109"/>
                <a:gd name="connsiteX22" fmla="*/ 1393590 w 1410270"/>
                <a:gd name="connsiteY22" fmla="*/ 832314 h 2188109"/>
                <a:gd name="connsiteX23" fmla="*/ 1333912 w 1410270"/>
                <a:gd name="connsiteY23" fmla="*/ 1065071 h 2188109"/>
                <a:gd name="connsiteX24" fmla="*/ 1410270 w 1410270"/>
                <a:gd name="connsiteY24" fmla="*/ 1182955 h 2188109"/>
                <a:gd name="connsiteX25" fmla="*/ 1333912 w 1410270"/>
                <a:gd name="connsiteY25" fmla="*/ 1300838 h 2188109"/>
                <a:gd name="connsiteX26" fmla="*/ 1386446 w 1410270"/>
                <a:gd name="connsiteY26" fmla="*/ 1443108 h 2188109"/>
                <a:gd name="connsiteX27" fmla="*/ 1291470 w 1410270"/>
                <a:gd name="connsiteY27" fmla="*/ 1528557 h 2188109"/>
                <a:gd name="connsiteX28" fmla="*/ 1316597 w 1410270"/>
                <a:gd name="connsiteY28" fmla="*/ 1685532 h 2188109"/>
                <a:gd name="connsiteX29" fmla="*/ 1209471 w 1410270"/>
                <a:gd name="connsiteY29" fmla="*/ 1732732 h 2188109"/>
                <a:gd name="connsiteX30" fmla="*/ 1205484 w 1410270"/>
                <a:gd name="connsiteY30" fmla="*/ 1893706 h 2188109"/>
                <a:gd name="connsiteX31" fmla="*/ 1093512 w 1410270"/>
                <a:gd name="connsiteY31" fmla="*/ 1899438 h 2188109"/>
                <a:gd name="connsiteX32" fmla="*/ 1060679 w 1410270"/>
                <a:gd name="connsiteY32" fmla="*/ 2053444 h 2188109"/>
                <a:gd name="connsiteX33" fmla="*/ 951488 w 1410270"/>
                <a:gd name="connsiteY33" fmla="*/ 2017321 h 2188109"/>
                <a:gd name="connsiteX34" fmla="*/ 892050 w 1410270"/>
                <a:gd name="connsiteY34" fmla="*/ 2153859 h 2188109"/>
                <a:gd name="connsiteX35" fmla="*/ 793087 w 1410270"/>
                <a:gd name="connsiteY35" fmla="*/ 2078335 h 2188109"/>
                <a:gd name="connsiteX36" fmla="*/ 711088 w 1410270"/>
                <a:gd name="connsiteY36" fmla="*/ 2188109 h 2188109"/>
                <a:gd name="connsiteX37" fmla="*/ 629089 w 1410270"/>
                <a:gd name="connsiteY37" fmla="*/ 2078335 h 2188109"/>
                <a:gd name="connsiteX38" fmla="*/ 530126 w 1410270"/>
                <a:gd name="connsiteY38" fmla="*/ 2153859 h 2188109"/>
                <a:gd name="connsiteX39" fmla="*/ 470688 w 1410270"/>
                <a:gd name="connsiteY39" fmla="*/ 2017321 h 2188109"/>
                <a:gd name="connsiteX40" fmla="*/ 361497 w 1410270"/>
                <a:gd name="connsiteY40" fmla="*/ 2053444 h 2188109"/>
                <a:gd name="connsiteX41" fmla="*/ 328664 w 1410270"/>
                <a:gd name="connsiteY41" fmla="*/ 1899438 h 2188109"/>
                <a:gd name="connsiteX42" fmla="*/ 216692 w 1410270"/>
                <a:gd name="connsiteY42" fmla="*/ 1893706 h 2188109"/>
                <a:gd name="connsiteX43" fmla="*/ 212705 w 1410270"/>
                <a:gd name="connsiteY43" fmla="*/ 1732732 h 2188109"/>
                <a:gd name="connsiteX44" fmla="*/ 105579 w 1410270"/>
                <a:gd name="connsiteY44" fmla="*/ 1685532 h 2188109"/>
                <a:gd name="connsiteX45" fmla="*/ 130706 w 1410270"/>
                <a:gd name="connsiteY45" fmla="*/ 1528557 h 2188109"/>
                <a:gd name="connsiteX46" fmla="*/ 35730 w 1410270"/>
                <a:gd name="connsiteY46" fmla="*/ 1443108 h 2188109"/>
                <a:gd name="connsiteX47" fmla="*/ 88264 w 1410270"/>
                <a:gd name="connsiteY47" fmla="*/ 1300838 h 2188109"/>
                <a:gd name="connsiteX48" fmla="*/ 0 w 1410270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386446 w 1426939"/>
                <a:gd name="connsiteY26" fmla="*/ 1443108 h 2188109"/>
                <a:gd name="connsiteX27" fmla="*/ 1291470 w 1426939"/>
                <a:gd name="connsiteY27" fmla="*/ 1528557 h 2188109"/>
                <a:gd name="connsiteX28" fmla="*/ 1316597 w 1426939"/>
                <a:gd name="connsiteY28" fmla="*/ 168553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105579 w 1426939"/>
                <a:gd name="connsiteY44" fmla="*/ 1685532 h 2188109"/>
                <a:gd name="connsiteX45" fmla="*/ 130706 w 1426939"/>
                <a:gd name="connsiteY45" fmla="*/ 1528557 h 2188109"/>
                <a:gd name="connsiteX46" fmla="*/ 35730 w 1426939"/>
                <a:gd name="connsiteY46" fmla="*/ 1443108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386446 w 1426939"/>
                <a:gd name="connsiteY26" fmla="*/ 1443108 h 2188109"/>
                <a:gd name="connsiteX27" fmla="*/ 1291470 w 1426939"/>
                <a:gd name="connsiteY27" fmla="*/ 1528557 h 2188109"/>
                <a:gd name="connsiteX28" fmla="*/ 1316597 w 1426939"/>
                <a:gd name="connsiteY28" fmla="*/ 168553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105579 w 1426939"/>
                <a:gd name="connsiteY44" fmla="*/ 168553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16597 w 1426939"/>
                <a:gd name="connsiteY28" fmla="*/ 168553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105579 w 1426939"/>
                <a:gd name="connsiteY44" fmla="*/ 168553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16597 w 1426939"/>
                <a:gd name="connsiteY28" fmla="*/ 168553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213079 w 1426939"/>
                <a:gd name="connsiteY32" fmla="*/ 1936762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439638 w 1426939"/>
                <a:gd name="connsiteY38" fmla="*/ 20776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1015875 w 1426939"/>
                <a:gd name="connsiteY34" fmla="*/ 2089565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439638 w 1426939"/>
                <a:gd name="connsiteY38" fmla="*/ 20776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1015875 w 1426939"/>
                <a:gd name="connsiteY34" fmla="*/ 2089565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583845 w 1426939"/>
                <a:gd name="connsiteY37" fmla="*/ 2116435 h 2188109"/>
                <a:gd name="connsiteX38" fmla="*/ 439638 w 1426939"/>
                <a:gd name="connsiteY38" fmla="*/ 20776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1015875 w 1426939"/>
                <a:gd name="connsiteY34" fmla="*/ 2089565 h 2188109"/>
                <a:gd name="connsiteX35" fmla="*/ 850237 w 1426939"/>
                <a:gd name="connsiteY35" fmla="*/ 2128341 h 2188109"/>
                <a:gd name="connsiteX36" fmla="*/ 711088 w 1426939"/>
                <a:gd name="connsiteY36" fmla="*/ 2188109 h 2188109"/>
                <a:gd name="connsiteX37" fmla="*/ 583845 w 1426939"/>
                <a:gd name="connsiteY37" fmla="*/ 2116435 h 2188109"/>
                <a:gd name="connsiteX38" fmla="*/ 439638 w 1426939"/>
                <a:gd name="connsiteY38" fmla="*/ 20776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426939" h="2188109">
                  <a:moveTo>
                    <a:pt x="0" y="1078180"/>
                  </a:moveTo>
                  <a:lnTo>
                    <a:pt x="88264" y="1065071"/>
                  </a:lnTo>
                  <a:lnTo>
                    <a:pt x="45255" y="829932"/>
                  </a:lnTo>
                  <a:lnTo>
                    <a:pt x="130706" y="837352"/>
                  </a:lnTo>
                  <a:lnTo>
                    <a:pt x="105579" y="613702"/>
                  </a:lnTo>
                  <a:lnTo>
                    <a:pt x="212705" y="633177"/>
                  </a:lnTo>
                  <a:lnTo>
                    <a:pt x="226217" y="407909"/>
                  </a:lnTo>
                  <a:lnTo>
                    <a:pt x="328664" y="466471"/>
                  </a:lnTo>
                  <a:lnTo>
                    <a:pt x="373403" y="245790"/>
                  </a:lnTo>
                  <a:lnTo>
                    <a:pt x="470688" y="348588"/>
                  </a:lnTo>
                  <a:lnTo>
                    <a:pt x="515838" y="126325"/>
                  </a:lnTo>
                  <a:lnTo>
                    <a:pt x="629089" y="287574"/>
                  </a:lnTo>
                  <a:lnTo>
                    <a:pt x="711088" y="0"/>
                  </a:lnTo>
                  <a:lnTo>
                    <a:pt x="793087" y="287574"/>
                  </a:lnTo>
                  <a:lnTo>
                    <a:pt x="911100" y="142994"/>
                  </a:lnTo>
                  <a:lnTo>
                    <a:pt x="951488" y="348588"/>
                  </a:lnTo>
                  <a:lnTo>
                    <a:pt x="1051154" y="250552"/>
                  </a:lnTo>
                  <a:lnTo>
                    <a:pt x="1093512" y="466471"/>
                  </a:lnTo>
                  <a:lnTo>
                    <a:pt x="1186434" y="391240"/>
                  </a:lnTo>
                  <a:lnTo>
                    <a:pt x="1209471" y="633177"/>
                  </a:lnTo>
                  <a:lnTo>
                    <a:pt x="1302309" y="597034"/>
                  </a:lnTo>
                  <a:lnTo>
                    <a:pt x="1291470" y="837352"/>
                  </a:lnTo>
                  <a:lnTo>
                    <a:pt x="1393590" y="832314"/>
                  </a:lnTo>
                  <a:lnTo>
                    <a:pt x="1333912" y="1065071"/>
                  </a:lnTo>
                  <a:lnTo>
                    <a:pt x="1426939" y="1092467"/>
                  </a:lnTo>
                  <a:lnTo>
                    <a:pt x="1333912" y="1300838"/>
                  </a:lnTo>
                  <a:lnTo>
                    <a:pt x="1417402" y="1352620"/>
                  </a:lnTo>
                  <a:lnTo>
                    <a:pt x="1291470" y="1528557"/>
                  </a:lnTo>
                  <a:lnTo>
                    <a:pt x="1340410" y="1590282"/>
                  </a:lnTo>
                  <a:lnTo>
                    <a:pt x="1209471" y="1732732"/>
                  </a:lnTo>
                  <a:lnTo>
                    <a:pt x="1245965" y="1827031"/>
                  </a:lnTo>
                  <a:lnTo>
                    <a:pt x="1093512" y="1899438"/>
                  </a:lnTo>
                  <a:lnTo>
                    <a:pt x="1165454" y="1946287"/>
                  </a:lnTo>
                  <a:lnTo>
                    <a:pt x="951488" y="2017321"/>
                  </a:lnTo>
                  <a:lnTo>
                    <a:pt x="1015875" y="2089565"/>
                  </a:lnTo>
                  <a:lnTo>
                    <a:pt x="850237" y="2128341"/>
                  </a:lnTo>
                  <a:lnTo>
                    <a:pt x="711088" y="2188109"/>
                  </a:lnTo>
                  <a:lnTo>
                    <a:pt x="583845" y="2116435"/>
                  </a:lnTo>
                  <a:lnTo>
                    <a:pt x="439638" y="2077659"/>
                  </a:lnTo>
                  <a:lnTo>
                    <a:pt x="470688" y="2017321"/>
                  </a:lnTo>
                  <a:lnTo>
                    <a:pt x="292440" y="1946288"/>
                  </a:lnTo>
                  <a:lnTo>
                    <a:pt x="328664" y="1899438"/>
                  </a:lnTo>
                  <a:lnTo>
                    <a:pt x="166686" y="1812744"/>
                  </a:lnTo>
                  <a:lnTo>
                    <a:pt x="212705" y="1732732"/>
                  </a:lnTo>
                  <a:lnTo>
                    <a:pt x="81766" y="1590282"/>
                  </a:lnTo>
                  <a:lnTo>
                    <a:pt x="130706" y="1528557"/>
                  </a:lnTo>
                  <a:lnTo>
                    <a:pt x="7155" y="1355001"/>
                  </a:lnTo>
                  <a:lnTo>
                    <a:pt x="88264" y="1300838"/>
                  </a:lnTo>
                  <a:lnTo>
                    <a:pt x="0" y="107818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CC00"/>
                </a:gs>
                <a:gs pos="100000">
                  <a:srgbClr val="0066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4" name="星: 24 pt 1261">
              <a:extLst>
                <a:ext uri="{FF2B5EF4-FFF2-40B4-BE49-F238E27FC236}">
                  <a16:creationId xmlns:a16="http://schemas.microsoft.com/office/drawing/2014/main" id="{2008B855-9ED6-42A6-B0AA-3AB5BA5B3CB3}"/>
                </a:ext>
              </a:extLst>
            </p:cNvPr>
            <p:cNvSpPr/>
            <p:nvPr/>
          </p:nvSpPr>
          <p:spPr>
            <a:xfrm rot="15300000" flipH="1">
              <a:off x="1656167" y="5350287"/>
              <a:ext cx="974241" cy="1493929"/>
            </a:xfrm>
            <a:custGeom>
              <a:avLst/>
              <a:gdLst>
                <a:gd name="connsiteX0" fmla="*/ 0 w 1398364"/>
                <a:gd name="connsiteY0" fmla="*/ 1005155 h 2010309"/>
                <a:gd name="connsiteX1" fmla="*/ 76358 w 1398364"/>
                <a:gd name="connsiteY1" fmla="*/ 887271 h 2010309"/>
                <a:gd name="connsiteX2" fmla="*/ 23824 w 1398364"/>
                <a:gd name="connsiteY2" fmla="*/ 745001 h 2010309"/>
                <a:gd name="connsiteX3" fmla="*/ 118800 w 1398364"/>
                <a:gd name="connsiteY3" fmla="*/ 659552 h 2010309"/>
                <a:gd name="connsiteX4" fmla="*/ 93673 w 1398364"/>
                <a:gd name="connsiteY4" fmla="*/ 502577 h 2010309"/>
                <a:gd name="connsiteX5" fmla="*/ 200799 w 1398364"/>
                <a:gd name="connsiteY5" fmla="*/ 455377 h 2010309"/>
                <a:gd name="connsiteX6" fmla="*/ 204786 w 1398364"/>
                <a:gd name="connsiteY6" fmla="*/ 294403 h 2010309"/>
                <a:gd name="connsiteX7" fmla="*/ 316758 w 1398364"/>
                <a:gd name="connsiteY7" fmla="*/ 288671 h 2010309"/>
                <a:gd name="connsiteX8" fmla="*/ 349591 w 1398364"/>
                <a:gd name="connsiteY8" fmla="*/ 134665 h 2010309"/>
                <a:gd name="connsiteX9" fmla="*/ 458782 w 1398364"/>
                <a:gd name="connsiteY9" fmla="*/ 170788 h 2010309"/>
                <a:gd name="connsiteX10" fmla="*/ 518220 w 1398364"/>
                <a:gd name="connsiteY10" fmla="*/ 34250 h 2010309"/>
                <a:gd name="connsiteX11" fmla="*/ 617183 w 1398364"/>
                <a:gd name="connsiteY11" fmla="*/ 109774 h 2010309"/>
                <a:gd name="connsiteX12" fmla="*/ 699182 w 1398364"/>
                <a:gd name="connsiteY12" fmla="*/ 0 h 2010309"/>
                <a:gd name="connsiteX13" fmla="*/ 781181 w 1398364"/>
                <a:gd name="connsiteY13" fmla="*/ 109774 h 2010309"/>
                <a:gd name="connsiteX14" fmla="*/ 880144 w 1398364"/>
                <a:gd name="connsiteY14" fmla="*/ 34250 h 2010309"/>
                <a:gd name="connsiteX15" fmla="*/ 939582 w 1398364"/>
                <a:gd name="connsiteY15" fmla="*/ 170788 h 2010309"/>
                <a:gd name="connsiteX16" fmla="*/ 1048773 w 1398364"/>
                <a:gd name="connsiteY16" fmla="*/ 134665 h 2010309"/>
                <a:gd name="connsiteX17" fmla="*/ 1081606 w 1398364"/>
                <a:gd name="connsiteY17" fmla="*/ 288671 h 2010309"/>
                <a:gd name="connsiteX18" fmla="*/ 1193578 w 1398364"/>
                <a:gd name="connsiteY18" fmla="*/ 294403 h 2010309"/>
                <a:gd name="connsiteX19" fmla="*/ 1197565 w 1398364"/>
                <a:gd name="connsiteY19" fmla="*/ 455377 h 2010309"/>
                <a:gd name="connsiteX20" fmla="*/ 1304691 w 1398364"/>
                <a:gd name="connsiteY20" fmla="*/ 502577 h 2010309"/>
                <a:gd name="connsiteX21" fmla="*/ 1279564 w 1398364"/>
                <a:gd name="connsiteY21" fmla="*/ 659552 h 2010309"/>
                <a:gd name="connsiteX22" fmla="*/ 1374540 w 1398364"/>
                <a:gd name="connsiteY22" fmla="*/ 745001 h 2010309"/>
                <a:gd name="connsiteX23" fmla="*/ 1322006 w 1398364"/>
                <a:gd name="connsiteY23" fmla="*/ 887271 h 2010309"/>
                <a:gd name="connsiteX24" fmla="*/ 1398364 w 1398364"/>
                <a:gd name="connsiteY24" fmla="*/ 1005155 h 2010309"/>
                <a:gd name="connsiteX25" fmla="*/ 1322006 w 1398364"/>
                <a:gd name="connsiteY25" fmla="*/ 1123038 h 2010309"/>
                <a:gd name="connsiteX26" fmla="*/ 1374540 w 1398364"/>
                <a:gd name="connsiteY26" fmla="*/ 1265308 h 2010309"/>
                <a:gd name="connsiteX27" fmla="*/ 1279564 w 1398364"/>
                <a:gd name="connsiteY27" fmla="*/ 1350757 h 2010309"/>
                <a:gd name="connsiteX28" fmla="*/ 1304691 w 1398364"/>
                <a:gd name="connsiteY28" fmla="*/ 1507732 h 2010309"/>
                <a:gd name="connsiteX29" fmla="*/ 1197565 w 1398364"/>
                <a:gd name="connsiteY29" fmla="*/ 1554932 h 2010309"/>
                <a:gd name="connsiteX30" fmla="*/ 1193578 w 1398364"/>
                <a:gd name="connsiteY30" fmla="*/ 1715906 h 2010309"/>
                <a:gd name="connsiteX31" fmla="*/ 1081606 w 1398364"/>
                <a:gd name="connsiteY31" fmla="*/ 1721638 h 2010309"/>
                <a:gd name="connsiteX32" fmla="*/ 1048773 w 1398364"/>
                <a:gd name="connsiteY32" fmla="*/ 1875644 h 2010309"/>
                <a:gd name="connsiteX33" fmla="*/ 939582 w 1398364"/>
                <a:gd name="connsiteY33" fmla="*/ 1839521 h 2010309"/>
                <a:gd name="connsiteX34" fmla="*/ 880144 w 1398364"/>
                <a:gd name="connsiteY34" fmla="*/ 1976059 h 2010309"/>
                <a:gd name="connsiteX35" fmla="*/ 781181 w 1398364"/>
                <a:gd name="connsiteY35" fmla="*/ 1900535 h 2010309"/>
                <a:gd name="connsiteX36" fmla="*/ 699182 w 1398364"/>
                <a:gd name="connsiteY36" fmla="*/ 2010309 h 2010309"/>
                <a:gd name="connsiteX37" fmla="*/ 617183 w 1398364"/>
                <a:gd name="connsiteY37" fmla="*/ 1900535 h 2010309"/>
                <a:gd name="connsiteX38" fmla="*/ 518220 w 1398364"/>
                <a:gd name="connsiteY38" fmla="*/ 1976059 h 2010309"/>
                <a:gd name="connsiteX39" fmla="*/ 458782 w 1398364"/>
                <a:gd name="connsiteY39" fmla="*/ 1839521 h 2010309"/>
                <a:gd name="connsiteX40" fmla="*/ 349591 w 1398364"/>
                <a:gd name="connsiteY40" fmla="*/ 1875644 h 2010309"/>
                <a:gd name="connsiteX41" fmla="*/ 316758 w 1398364"/>
                <a:gd name="connsiteY41" fmla="*/ 1721638 h 2010309"/>
                <a:gd name="connsiteX42" fmla="*/ 204786 w 1398364"/>
                <a:gd name="connsiteY42" fmla="*/ 1715906 h 2010309"/>
                <a:gd name="connsiteX43" fmla="*/ 200799 w 1398364"/>
                <a:gd name="connsiteY43" fmla="*/ 1554932 h 2010309"/>
                <a:gd name="connsiteX44" fmla="*/ 93673 w 1398364"/>
                <a:gd name="connsiteY44" fmla="*/ 1507732 h 2010309"/>
                <a:gd name="connsiteX45" fmla="*/ 118800 w 1398364"/>
                <a:gd name="connsiteY45" fmla="*/ 1350757 h 2010309"/>
                <a:gd name="connsiteX46" fmla="*/ 23824 w 1398364"/>
                <a:gd name="connsiteY46" fmla="*/ 1265308 h 2010309"/>
                <a:gd name="connsiteX47" fmla="*/ 76358 w 1398364"/>
                <a:gd name="connsiteY47" fmla="*/ 1123038 h 2010309"/>
                <a:gd name="connsiteX48" fmla="*/ 0 w 1398364"/>
                <a:gd name="connsiteY48" fmla="*/ 1005155 h 20103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49591 w 1398364"/>
                <a:gd name="connsiteY8" fmla="*/ 312465 h 2188109"/>
                <a:gd name="connsiteX9" fmla="*/ 458782 w 1398364"/>
                <a:gd name="connsiteY9" fmla="*/ 348588 h 2188109"/>
                <a:gd name="connsiteX10" fmla="*/ 518220 w 1398364"/>
                <a:gd name="connsiteY10" fmla="*/ 212050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80144 w 1398364"/>
                <a:gd name="connsiteY14" fmla="*/ 212050 h 2188109"/>
                <a:gd name="connsiteX15" fmla="*/ 939582 w 1398364"/>
                <a:gd name="connsiteY15" fmla="*/ 348588 h 2188109"/>
                <a:gd name="connsiteX16" fmla="*/ 1048773 w 1398364"/>
                <a:gd name="connsiteY16" fmla="*/ 312465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49591 w 1398364"/>
                <a:gd name="connsiteY8" fmla="*/ 312465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80144 w 1398364"/>
                <a:gd name="connsiteY14" fmla="*/ 212050 h 2188109"/>
                <a:gd name="connsiteX15" fmla="*/ 939582 w 1398364"/>
                <a:gd name="connsiteY15" fmla="*/ 348588 h 2188109"/>
                <a:gd name="connsiteX16" fmla="*/ 1048773 w 1398364"/>
                <a:gd name="connsiteY16" fmla="*/ 312465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49591 w 1398364"/>
                <a:gd name="connsiteY8" fmla="*/ 312465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48773 w 1398364"/>
                <a:gd name="connsiteY16" fmla="*/ 312465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48773 w 1398364"/>
                <a:gd name="connsiteY16" fmla="*/ 312465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13702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13702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290403 w 1398364"/>
                <a:gd name="connsiteY20" fmla="*/ 597034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33349 w 1398364"/>
                <a:gd name="connsiteY2" fmla="*/ 829932 h 2188109"/>
                <a:gd name="connsiteX3" fmla="*/ 118800 w 1398364"/>
                <a:gd name="connsiteY3" fmla="*/ 837352 h 2188109"/>
                <a:gd name="connsiteX4" fmla="*/ 93673 w 1398364"/>
                <a:gd name="connsiteY4" fmla="*/ 613702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290403 w 1398364"/>
                <a:gd name="connsiteY20" fmla="*/ 597034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33349 w 1398364"/>
                <a:gd name="connsiteY2" fmla="*/ 829932 h 2188109"/>
                <a:gd name="connsiteX3" fmla="*/ 118800 w 1398364"/>
                <a:gd name="connsiteY3" fmla="*/ 837352 h 2188109"/>
                <a:gd name="connsiteX4" fmla="*/ 93673 w 1398364"/>
                <a:gd name="connsiteY4" fmla="*/ 613702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290403 w 1398364"/>
                <a:gd name="connsiteY20" fmla="*/ 597034 h 2188109"/>
                <a:gd name="connsiteX21" fmla="*/ 1279564 w 1398364"/>
                <a:gd name="connsiteY21" fmla="*/ 837352 h 2188109"/>
                <a:gd name="connsiteX22" fmla="*/ 1381684 w 1398364"/>
                <a:gd name="connsiteY22" fmla="*/ 832314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410270"/>
                <a:gd name="connsiteY0" fmla="*/ 1078180 h 2188109"/>
                <a:gd name="connsiteX1" fmla="*/ 88264 w 1410270"/>
                <a:gd name="connsiteY1" fmla="*/ 1065071 h 2188109"/>
                <a:gd name="connsiteX2" fmla="*/ 45255 w 1410270"/>
                <a:gd name="connsiteY2" fmla="*/ 829932 h 2188109"/>
                <a:gd name="connsiteX3" fmla="*/ 130706 w 1410270"/>
                <a:gd name="connsiteY3" fmla="*/ 837352 h 2188109"/>
                <a:gd name="connsiteX4" fmla="*/ 105579 w 1410270"/>
                <a:gd name="connsiteY4" fmla="*/ 613702 h 2188109"/>
                <a:gd name="connsiteX5" fmla="*/ 212705 w 1410270"/>
                <a:gd name="connsiteY5" fmla="*/ 633177 h 2188109"/>
                <a:gd name="connsiteX6" fmla="*/ 226217 w 1410270"/>
                <a:gd name="connsiteY6" fmla="*/ 407909 h 2188109"/>
                <a:gd name="connsiteX7" fmla="*/ 328664 w 1410270"/>
                <a:gd name="connsiteY7" fmla="*/ 466471 h 2188109"/>
                <a:gd name="connsiteX8" fmla="*/ 373403 w 1410270"/>
                <a:gd name="connsiteY8" fmla="*/ 245790 h 2188109"/>
                <a:gd name="connsiteX9" fmla="*/ 470688 w 1410270"/>
                <a:gd name="connsiteY9" fmla="*/ 348588 h 2188109"/>
                <a:gd name="connsiteX10" fmla="*/ 515838 w 1410270"/>
                <a:gd name="connsiteY10" fmla="*/ 126325 h 2188109"/>
                <a:gd name="connsiteX11" fmla="*/ 629089 w 1410270"/>
                <a:gd name="connsiteY11" fmla="*/ 287574 h 2188109"/>
                <a:gd name="connsiteX12" fmla="*/ 711088 w 1410270"/>
                <a:gd name="connsiteY12" fmla="*/ 0 h 2188109"/>
                <a:gd name="connsiteX13" fmla="*/ 793087 w 1410270"/>
                <a:gd name="connsiteY13" fmla="*/ 287574 h 2188109"/>
                <a:gd name="connsiteX14" fmla="*/ 911100 w 1410270"/>
                <a:gd name="connsiteY14" fmla="*/ 142994 h 2188109"/>
                <a:gd name="connsiteX15" fmla="*/ 951488 w 1410270"/>
                <a:gd name="connsiteY15" fmla="*/ 348588 h 2188109"/>
                <a:gd name="connsiteX16" fmla="*/ 1051154 w 1410270"/>
                <a:gd name="connsiteY16" fmla="*/ 250552 h 2188109"/>
                <a:gd name="connsiteX17" fmla="*/ 1093512 w 1410270"/>
                <a:gd name="connsiteY17" fmla="*/ 466471 h 2188109"/>
                <a:gd name="connsiteX18" fmla="*/ 1186434 w 1410270"/>
                <a:gd name="connsiteY18" fmla="*/ 391240 h 2188109"/>
                <a:gd name="connsiteX19" fmla="*/ 1209471 w 1410270"/>
                <a:gd name="connsiteY19" fmla="*/ 633177 h 2188109"/>
                <a:gd name="connsiteX20" fmla="*/ 1302309 w 1410270"/>
                <a:gd name="connsiteY20" fmla="*/ 597034 h 2188109"/>
                <a:gd name="connsiteX21" fmla="*/ 1291470 w 1410270"/>
                <a:gd name="connsiteY21" fmla="*/ 837352 h 2188109"/>
                <a:gd name="connsiteX22" fmla="*/ 1393590 w 1410270"/>
                <a:gd name="connsiteY22" fmla="*/ 832314 h 2188109"/>
                <a:gd name="connsiteX23" fmla="*/ 1333912 w 1410270"/>
                <a:gd name="connsiteY23" fmla="*/ 1065071 h 2188109"/>
                <a:gd name="connsiteX24" fmla="*/ 1410270 w 1410270"/>
                <a:gd name="connsiteY24" fmla="*/ 1182955 h 2188109"/>
                <a:gd name="connsiteX25" fmla="*/ 1333912 w 1410270"/>
                <a:gd name="connsiteY25" fmla="*/ 1300838 h 2188109"/>
                <a:gd name="connsiteX26" fmla="*/ 1386446 w 1410270"/>
                <a:gd name="connsiteY26" fmla="*/ 1443108 h 2188109"/>
                <a:gd name="connsiteX27" fmla="*/ 1291470 w 1410270"/>
                <a:gd name="connsiteY27" fmla="*/ 1528557 h 2188109"/>
                <a:gd name="connsiteX28" fmla="*/ 1316597 w 1410270"/>
                <a:gd name="connsiteY28" fmla="*/ 1685532 h 2188109"/>
                <a:gd name="connsiteX29" fmla="*/ 1209471 w 1410270"/>
                <a:gd name="connsiteY29" fmla="*/ 1732732 h 2188109"/>
                <a:gd name="connsiteX30" fmla="*/ 1205484 w 1410270"/>
                <a:gd name="connsiteY30" fmla="*/ 1893706 h 2188109"/>
                <a:gd name="connsiteX31" fmla="*/ 1093512 w 1410270"/>
                <a:gd name="connsiteY31" fmla="*/ 1899438 h 2188109"/>
                <a:gd name="connsiteX32" fmla="*/ 1060679 w 1410270"/>
                <a:gd name="connsiteY32" fmla="*/ 2053444 h 2188109"/>
                <a:gd name="connsiteX33" fmla="*/ 951488 w 1410270"/>
                <a:gd name="connsiteY33" fmla="*/ 2017321 h 2188109"/>
                <a:gd name="connsiteX34" fmla="*/ 892050 w 1410270"/>
                <a:gd name="connsiteY34" fmla="*/ 2153859 h 2188109"/>
                <a:gd name="connsiteX35" fmla="*/ 793087 w 1410270"/>
                <a:gd name="connsiteY35" fmla="*/ 2078335 h 2188109"/>
                <a:gd name="connsiteX36" fmla="*/ 711088 w 1410270"/>
                <a:gd name="connsiteY36" fmla="*/ 2188109 h 2188109"/>
                <a:gd name="connsiteX37" fmla="*/ 629089 w 1410270"/>
                <a:gd name="connsiteY37" fmla="*/ 2078335 h 2188109"/>
                <a:gd name="connsiteX38" fmla="*/ 530126 w 1410270"/>
                <a:gd name="connsiteY38" fmla="*/ 2153859 h 2188109"/>
                <a:gd name="connsiteX39" fmla="*/ 470688 w 1410270"/>
                <a:gd name="connsiteY39" fmla="*/ 2017321 h 2188109"/>
                <a:gd name="connsiteX40" fmla="*/ 361497 w 1410270"/>
                <a:gd name="connsiteY40" fmla="*/ 2053444 h 2188109"/>
                <a:gd name="connsiteX41" fmla="*/ 328664 w 1410270"/>
                <a:gd name="connsiteY41" fmla="*/ 1899438 h 2188109"/>
                <a:gd name="connsiteX42" fmla="*/ 216692 w 1410270"/>
                <a:gd name="connsiteY42" fmla="*/ 1893706 h 2188109"/>
                <a:gd name="connsiteX43" fmla="*/ 212705 w 1410270"/>
                <a:gd name="connsiteY43" fmla="*/ 1732732 h 2188109"/>
                <a:gd name="connsiteX44" fmla="*/ 105579 w 1410270"/>
                <a:gd name="connsiteY44" fmla="*/ 1685532 h 2188109"/>
                <a:gd name="connsiteX45" fmla="*/ 130706 w 1410270"/>
                <a:gd name="connsiteY45" fmla="*/ 1528557 h 2188109"/>
                <a:gd name="connsiteX46" fmla="*/ 35730 w 1410270"/>
                <a:gd name="connsiteY46" fmla="*/ 1443108 h 2188109"/>
                <a:gd name="connsiteX47" fmla="*/ 88264 w 1410270"/>
                <a:gd name="connsiteY47" fmla="*/ 1300838 h 2188109"/>
                <a:gd name="connsiteX48" fmla="*/ 0 w 1410270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386446 w 1426939"/>
                <a:gd name="connsiteY26" fmla="*/ 1443108 h 2188109"/>
                <a:gd name="connsiteX27" fmla="*/ 1291470 w 1426939"/>
                <a:gd name="connsiteY27" fmla="*/ 1528557 h 2188109"/>
                <a:gd name="connsiteX28" fmla="*/ 1316597 w 1426939"/>
                <a:gd name="connsiteY28" fmla="*/ 168553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105579 w 1426939"/>
                <a:gd name="connsiteY44" fmla="*/ 1685532 h 2188109"/>
                <a:gd name="connsiteX45" fmla="*/ 130706 w 1426939"/>
                <a:gd name="connsiteY45" fmla="*/ 1528557 h 2188109"/>
                <a:gd name="connsiteX46" fmla="*/ 35730 w 1426939"/>
                <a:gd name="connsiteY46" fmla="*/ 1443108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386446 w 1426939"/>
                <a:gd name="connsiteY26" fmla="*/ 1443108 h 2188109"/>
                <a:gd name="connsiteX27" fmla="*/ 1291470 w 1426939"/>
                <a:gd name="connsiteY27" fmla="*/ 1528557 h 2188109"/>
                <a:gd name="connsiteX28" fmla="*/ 1316597 w 1426939"/>
                <a:gd name="connsiteY28" fmla="*/ 168553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105579 w 1426939"/>
                <a:gd name="connsiteY44" fmla="*/ 168553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16597 w 1426939"/>
                <a:gd name="connsiteY28" fmla="*/ 168553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105579 w 1426939"/>
                <a:gd name="connsiteY44" fmla="*/ 168553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16597 w 1426939"/>
                <a:gd name="connsiteY28" fmla="*/ 168553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213079 w 1426939"/>
                <a:gd name="connsiteY32" fmla="*/ 1936762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439638 w 1426939"/>
                <a:gd name="connsiteY38" fmla="*/ 20776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1015875 w 1426939"/>
                <a:gd name="connsiteY34" fmla="*/ 2089565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439638 w 1426939"/>
                <a:gd name="connsiteY38" fmla="*/ 20776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1015875 w 1426939"/>
                <a:gd name="connsiteY34" fmla="*/ 2089565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583845 w 1426939"/>
                <a:gd name="connsiteY37" fmla="*/ 2116435 h 2188109"/>
                <a:gd name="connsiteX38" fmla="*/ 439638 w 1426939"/>
                <a:gd name="connsiteY38" fmla="*/ 20776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1015875 w 1426939"/>
                <a:gd name="connsiteY34" fmla="*/ 2089565 h 2188109"/>
                <a:gd name="connsiteX35" fmla="*/ 850237 w 1426939"/>
                <a:gd name="connsiteY35" fmla="*/ 2128341 h 2188109"/>
                <a:gd name="connsiteX36" fmla="*/ 711088 w 1426939"/>
                <a:gd name="connsiteY36" fmla="*/ 2188109 h 2188109"/>
                <a:gd name="connsiteX37" fmla="*/ 583845 w 1426939"/>
                <a:gd name="connsiteY37" fmla="*/ 2116435 h 2188109"/>
                <a:gd name="connsiteX38" fmla="*/ 439638 w 1426939"/>
                <a:gd name="connsiteY38" fmla="*/ 20776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426939" h="2188109">
                  <a:moveTo>
                    <a:pt x="0" y="1078180"/>
                  </a:moveTo>
                  <a:lnTo>
                    <a:pt x="88264" y="1065071"/>
                  </a:lnTo>
                  <a:lnTo>
                    <a:pt x="45255" y="829932"/>
                  </a:lnTo>
                  <a:lnTo>
                    <a:pt x="130706" y="837352"/>
                  </a:lnTo>
                  <a:lnTo>
                    <a:pt x="105579" y="613702"/>
                  </a:lnTo>
                  <a:lnTo>
                    <a:pt x="212705" y="633177"/>
                  </a:lnTo>
                  <a:lnTo>
                    <a:pt x="226217" y="407909"/>
                  </a:lnTo>
                  <a:lnTo>
                    <a:pt x="328664" y="466471"/>
                  </a:lnTo>
                  <a:lnTo>
                    <a:pt x="373403" y="245790"/>
                  </a:lnTo>
                  <a:lnTo>
                    <a:pt x="470688" y="348588"/>
                  </a:lnTo>
                  <a:lnTo>
                    <a:pt x="515838" y="126325"/>
                  </a:lnTo>
                  <a:lnTo>
                    <a:pt x="629089" y="287574"/>
                  </a:lnTo>
                  <a:lnTo>
                    <a:pt x="711088" y="0"/>
                  </a:lnTo>
                  <a:lnTo>
                    <a:pt x="793087" y="287574"/>
                  </a:lnTo>
                  <a:lnTo>
                    <a:pt x="911100" y="142994"/>
                  </a:lnTo>
                  <a:lnTo>
                    <a:pt x="951488" y="348588"/>
                  </a:lnTo>
                  <a:lnTo>
                    <a:pt x="1051154" y="250552"/>
                  </a:lnTo>
                  <a:lnTo>
                    <a:pt x="1093512" y="466471"/>
                  </a:lnTo>
                  <a:lnTo>
                    <a:pt x="1186434" y="391240"/>
                  </a:lnTo>
                  <a:lnTo>
                    <a:pt x="1209471" y="633177"/>
                  </a:lnTo>
                  <a:lnTo>
                    <a:pt x="1302309" y="597034"/>
                  </a:lnTo>
                  <a:lnTo>
                    <a:pt x="1291470" y="837352"/>
                  </a:lnTo>
                  <a:lnTo>
                    <a:pt x="1393590" y="832314"/>
                  </a:lnTo>
                  <a:lnTo>
                    <a:pt x="1333912" y="1065071"/>
                  </a:lnTo>
                  <a:lnTo>
                    <a:pt x="1426939" y="1092467"/>
                  </a:lnTo>
                  <a:lnTo>
                    <a:pt x="1333912" y="1300838"/>
                  </a:lnTo>
                  <a:lnTo>
                    <a:pt x="1417402" y="1352620"/>
                  </a:lnTo>
                  <a:lnTo>
                    <a:pt x="1291470" y="1528557"/>
                  </a:lnTo>
                  <a:lnTo>
                    <a:pt x="1340410" y="1590282"/>
                  </a:lnTo>
                  <a:lnTo>
                    <a:pt x="1209471" y="1732732"/>
                  </a:lnTo>
                  <a:lnTo>
                    <a:pt x="1245965" y="1827031"/>
                  </a:lnTo>
                  <a:lnTo>
                    <a:pt x="1093512" y="1899438"/>
                  </a:lnTo>
                  <a:lnTo>
                    <a:pt x="1165454" y="1946287"/>
                  </a:lnTo>
                  <a:lnTo>
                    <a:pt x="951488" y="2017321"/>
                  </a:lnTo>
                  <a:lnTo>
                    <a:pt x="1015875" y="2089565"/>
                  </a:lnTo>
                  <a:lnTo>
                    <a:pt x="850237" y="2128341"/>
                  </a:lnTo>
                  <a:lnTo>
                    <a:pt x="711088" y="2188109"/>
                  </a:lnTo>
                  <a:lnTo>
                    <a:pt x="583845" y="2116435"/>
                  </a:lnTo>
                  <a:lnTo>
                    <a:pt x="439638" y="2077659"/>
                  </a:lnTo>
                  <a:lnTo>
                    <a:pt x="470688" y="2017321"/>
                  </a:lnTo>
                  <a:lnTo>
                    <a:pt x="292440" y="1946288"/>
                  </a:lnTo>
                  <a:lnTo>
                    <a:pt x="328664" y="1899438"/>
                  </a:lnTo>
                  <a:lnTo>
                    <a:pt x="166686" y="1812744"/>
                  </a:lnTo>
                  <a:lnTo>
                    <a:pt x="212705" y="1732732"/>
                  </a:lnTo>
                  <a:lnTo>
                    <a:pt x="81766" y="1590282"/>
                  </a:lnTo>
                  <a:lnTo>
                    <a:pt x="130706" y="1528557"/>
                  </a:lnTo>
                  <a:lnTo>
                    <a:pt x="7155" y="1355001"/>
                  </a:lnTo>
                  <a:lnTo>
                    <a:pt x="88264" y="1300838"/>
                  </a:lnTo>
                  <a:lnTo>
                    <a:pt x="0" y="107818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CC00"/>
                </a:gs>
                <a:gs pos="100000">
                  <a:srgbClr val="0066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5" name="グループ化 324">
              <a:extLst>
                <a:ext uri="{FF2B5EF4-FFF2-40B4-BE49-F238E27FC236}">
                  <a16:creationId xmlns:a16="http://schemas.microsoft.com/office/drawing/2014/main" id="{0DF8E74E-C248-4B1B-BE8E-28FC46E88EFD}"/>
                </a:ext>
              </a:extLst>
            </p:cNvPr>
            <p:cNvGrpSpPr/>
            <p:nvPr/>
          </p:nvGrpSpPr>
          <p:grpSpPr>
            <a:xfrm>
              <a:off x="1954584" y="4396473"/>
              <a:ext cx="2086509" cy="2010309"/>
              <a:chOff x="1954584" y="4396473"/>
              <a:chExt cx="2086509" cy="2010309"/>
            </a:xfrm>
          </p:grpSpPr>
          <p:grpSp>
            <p:nvGrpSpPr>
              <p:cNvPr id="326" name="グループ化 325">
                <a:extLst>
                  <a:ext uri="{FF2B5EF4-FFF2-40B4-BE49-F238E27FC236}">
                    <a16:creationId xmlns:a16="http://schemas.microsoft.com/office/drawing/2014/main" id="{D4640C01-3D07-4DC2-88D8-B0C299139AF0}"/>
                  </a:ext>
                </a:extLst>
              </p:cNvPr>
              <p:cNvGrpSpPr/>
              <p:nvPr/>
            </p:nvGrpSpPr>
            <p:grpSpPr>
              <a:xfrm>
                <a:off x="1954584" y="5387073"/>
                <a:ext cx="554889" cy="554889"/>
                <a:chOff x="1603040" y="4678680"/>
                <a:chExt cx="1750107" cy="1750107"/>
              </a:xfrm>
              <a:gradFill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</a:gradFill>
            </p:grpSpPr>
            <p:grpSp>
              <p:nvGrpSpPr>
                <p:cNvPr id="432" name="グループ化 431">
                  <a:extLst>
                    <a:ext uri="{FF2B5EF4-FFF2-40B4-BE49-F238E27FC236}">
                      <a16:creationId xmlns:a16="http://schemas.microsoft.com/office/drawing/2014/main" id="{B7759873-9CB0-4EDD-8881-0CA311498305}"/>
                    </a:ext>
                  </a:extLst>
                </p:cNvPr>
                <p:cNvGrpSpPr/>
                <p:nvPr/>
              </p:nvGrpSpPr>
              <p:grpSpPr>
                <a:xfrm>
                  <a:off x="1603040" y="4678680"/>
                  <a:ext cx="1750107" cy="1750107"/>
                  <a:chOff x="6556351" y="346262"/>
                  <a:chExt cx="2703607" cy="2703607"/>
                </a:xfrm>
                <a:grpFill/>
              </p:grpSpPr>
              <p:sp>
                <p:nvSpPr>
                  <p:cNvPr id="434" name="フリーフォーム: 図形 433">
                    <a:extLst>
                      <a:ext uri="{FF2B5EF4-FFF2-40B4-BE49-F238E27FC236}">
                        <a16:creationId xmlns:a16="http://schemas.microsoft.com/office/drawing/2014/main" id="{8AE52D62-0985-4162-A834-CB774D66A93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208908" y="3462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5" name="フリーフォーム: 図形 434">
                    <a:extLst>
                      <a:ext uri="{FF2B5EF4-FFF2-40B4-BE49-F238E27FC236}">
                        <a16:creationId xmlns:a16="http://schemas.microsoft.com/office/drawing/2014/main" id="{7A21773E-9079-404A-AFE9-57FA2F315C55}"/>
                      </a:ext>
                    </a:extLst>
                  </p:cNvPr>
                  <p:cNvSpPr/>
                  <p:nvPr/>
                </p:nvSpPr>
                <p:spPr>
                  <a:xfrm>
                    <a:off x="7208908" y="17305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6" name="フリーフォーム: 図形 435">
                    <a:extLst>
                      <a:ext uri="{FF2B5EF4-FFF2-40B4-BE49-F238E27FC236}">
                        <a16:creationId xmlns:a16="http://schemas.microsoft.com/office/drawing/2014/main" id="{3FFE70E5-69D4-4A60-977B-8DEDF808F48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9010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7" name="フリーフォーム: 図形 436">
                    <a:extLst>
                      <a:ext uri="{FF2B5EF4-FFF2-40B4-BE49-F238E27FC236}">
                        <a16:creationId xmlns:a16="http://schemas.microsoft.com/office/drawing/2014/main" id="{04D27D40-FFCE-4201-817E-B13627F652A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5167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33" name="楕円 432">
                  <a:extLst>
                    <a:ext uri="{FF2B5EF4-FFF2-40B4-BE49-F238E27FC236}">
                      <a16:creationId xmlns:a16="http://schemas.microsoft.com/office/drawing/2014/main" id="{6B53A2B9-75C3-4240-A0CE-978BD96E032E}"/>
                    </a:ext>
                  </a:extLst>
                </p:cNvPr>
                <p:cNvSpPr/>
                <p:nvPr/>
              </p:nvSpPr>
              <p:spPr>
                <a:xfrm>
                  <a:off x="2399654" y="5464338"/>
                  <a:ext cx="182278" cy="182278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7" name="グループ化 326">
                <a:extLst>
                  <a:ext uri="{FF2B5EF4-FFF2-40B4-BE49-F238E27FC236}">
                    <a16:creationId xmlns:a16="http://schemas.microsoft.com/office/drawing/2014/main" id="{AF392A0F-49E7-4723-B732-8BD3E536B63A}"/>
                  </a:ext>
                </a:extLst>
              </p:cNvPr>
              <p:cNvGrpSpPr/>
              <p:nvPr/>
            </p:nvGrpSpPr>
            <p:grpSpPr>
              <a:xfrm>
                <a:off x="2541324" y="5851893"/>
                <a:ext cx="554889" cy="554889"/>
                <a:chOff x="1603040" y="4678680"/>
                <a:chExt cx="1750107" cy="1750107"/>
              </a:xfrm>
              <a:gradFill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</a:gradFill>
            </p:grpSpPr>
            <p:grpSp>
              <p:nvGrpSpPr>
                <p:cNvPr id="426" name="グループ化 425">
                  <a:extLst>
                    <a:ext uri="{FF2B5EF4-FFF2-40B4-BE49-F238E27FC236}">
                      <a16:creationId xmlns:a16="http://schemas.microsoft.com/office/drawing/2014/main" id="{6076FA8E-D937-4E20-8381-F0026A124BEC}"/>
                    </a:ext>
                  </a:extLst>
                </p:cNvPr>
                <p:cNvGrpSpPr/>
                <p:nvPr/>
              </p:nvGrpSpPr>
              <p:grpSpPr>
                <a:xfrm>
                  <a:off x="1603040" y="4678680"/>
                  <a:ext cx="1750107" cy="1750107"/>
                  <a:chOff x="6556351" y="346262"/>
                  <a:chExt cx="2703607" cy="2703607"/>
                </a:xfrm>
                <a:grpFill/>
              </p:grpSpPr>
              <p:sp>
                <p:nvSpPr>
                  <p:cNvPr id="428" name="フリーフォーム: 図形 427">
                    <a:extLst>
                      <a:ext uri="{FF2B5EF4-FFF2-40B4-BE49-F238E27FC236}">
                        <a16:creationId xmlns:a16="http://schemas.microsoft.com/office/drawing/2014/main" id="{C2FE8105-E4DF-442B-8D78-3BB6D9E4EAA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208908" y="3462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9" name="フリーフォーム: 図形 428">
                    <a:extLst>
                      <a:ext uri="{FF2B5EF4-FFF2-40B4-BE49-F238E27FC236}">
                        <a16:creationId xmlns:a16="http://schemas.microsoft.com/office/drawing/2014/main" id="{8E8D6B6B-6ED6-458B-8439-7595612B9FAE}"/>
                      </a:ext>
                    </a:extLst>
                  </p:cNvPr>
                  <p:cNvSpPr/>
                  <p:nvPr/>
                </p:nvSpPr>
                <p:spPr>
                  <a:xfrm>
                    <a:off x="7208908" y="17305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0" name="フリーフォーム: 図形 429">
                    <a:extLst>
                      <a:ext uri="{FF2B5EF4-FFF2-40B4-BE49-F238E27FC236}">
                        <a16:creationId xmlns:a16="http://schemas.microsoft.com/office/drawing/2014/main" id="{A361422D-CE32-42F5-A736-2200F258E6E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9010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1" name="フリーフォーム: 図形 430">
                    <a:extLst>
                      <a:ext uri="{FF2B5EF4-FFF2-40B4-BE49-F238E27FC236}">
                        <a16:creationId xmlns:a16="http://schemas.microsoft.com/office/drawing/2014/main" id="{29E3E723-5C36-4159-A6BC-FD6C6C46B07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5167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27" name="楕円 426">
                  <a:extLst>
                    <a:ext uri="{FF2B5EF4-FFF2-40B4-BE49-F238E27FC236}">
                      <a16:creationId xmlns:a16="http://schemas.microsoft.com/office/drawing/2014/main" id="{2D7DA68B-D028-4168-A01E-48466A4F3DBA}"/>
                    </a:ext>
                  </a:extLst>
                </p:cNvPr>
                <p:cNvSpPr/>
                <p:nvPr/>
              </p:nvSpPr>
              <p:spPr>
                <a:xfrm>
                  <a:off x="2399654" y="5464338"/>
                  <a:ext cx="182278" cy="182278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8" name="グループ化 327">
                <a:extLst>
                  <a:ext uri="{FF2B5EF4-FFF2-40B4-BE49-F238E27FC236}">
                    <a16:creationId xmlns:a16="http://schemas.microsoft.com/office/drawing/2014/main" id="{41377162-AAF7-4FCB-B7BD-95CD9E7FA0E3}"/>
                  </a:ext>
                </a:extLst>
              </p:cNvPr>
              <p:cNvGrpSpPr/>
              <p:nvPr/>
            </p:nvGrpSpPr>
            <p:grpSpPr>
              <a:xfrm>
                <a:off x="3486204" y="5432793"/>
                <a:ext cx="554889" cy="554889"/>
                <a:chOff x="1603040" y="4678680"/>
                <a:chExt cx="1750107" cy="1750107"/>
              </a:xfrm>
              <a:gradFill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</a:gradFill>
            </p:grpSpPr>
            <p:grpSp>
              <p:nvGrpSpPr>
                <p:cNvPr id="420" name="グループ化 419">
                  <a:extLst>
                    <a:ext uri="{FF2B5EF4-FFF2-40B4-BE49-F238E27FC236}">
                      <a16:creationId xmlns:a16="http://schemas.microsoft.com/office/drawing/2014/main" id="{5523A7A7-345A-4A2C-987C-FF5F82847F59}"/>
                    </a:ext>
                  </a:extLst>
                </p:cNvPr>
                <p:cNvGrpSpPr/>
                <p:nvPr/>
              </p:nvGrpSpPr>
              <p:grpSpPr>
                <a:xfrm>
                  <a:off x="1603040" y="4678680"/>
                  <a:ext cx="1750107" cy="1750107"/>
                  <a:chOff x="6556351" y="346262"/>
                  <a:chExt cx="2703607" cy="2703607"/>
                </a:xfrm>
                <a:grpFill/>
              </p:grpSpPr>
              <p:sp>
                <p:nvSpPr>
                  <p:cNvPr id="422" name="フリーフォーム: 図形 421">
                    <a:extLst>
                      <a:ext uri="{FF2B5EF4-FFF2-40B4-BE49-F238E27FC236}">
                        <a16:creationId xmlns:a16="http://schemas.microsoft.com/office/drawing/2014/main" id="{E8006E2D-AEE5-4B30-9EAF-3185ABC1C9F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208908" y="3462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3" name="フリーフォーム: 図形 422">
                    <a:extLst>
                      <a:ext uri="{FF2B5EF4-FFF2-40B4-BE49-F238E27FC236}">
                        <a16:creationId xmlns:a16="http://schemas.microsoft.com/office/drawing/2014/main" id="{9A99F1D6-E0B7-48AE-A280-FF2D3FB2F587}"/>
                      </a:ext>
                    </a:extLst>
                  </p:cNvPr>
                  <p:cNvSpPr/>
                  <p:nvPr/>
                </p:nvSpPr>
                <p:spPr>
                  <a:xfrm>
                    <a:off x="7208908" y="17305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4" name="フリーフォーム: 図形 423">
                    <a:extLst>
                      <a:ext uri="{FF2B5EF4-FFF2-40B4-BE49-F238E27FC236}">
                        <a16:creationId xmlns:a16="http://schemas.microsoft.com/office/drawing/2014/main" id="{52B14D7B-8D59-47D2-B8CD-D3CD4D9F077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9010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5" name="フリーフォーム: 図形 424">
                    <a:extLst>
                      <a:ext uri="{FF2B5EF4-FFF2-40B4-BE49-F238E27FC236}">
                        <a16:creationId xmlns:a16="http://schemas.microsoft.com/office/drawing/2014/main" id="{A80BFBE0-85DD-4EB0-BEAF-AFDEAD30518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5167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21" name="楕円 420">
                  <a:extLst>
                    <a:ext uri="{FF2B5EF4-FFF2-40B4-BE49-F238E27FC236}">
                      <a16:creationId xmlns:a16="http://schemas.microsoft.com/office/drawing/2014/main" id="{62954EE5-2AC8-4E8D-BF68-89D4657E44FB}"/>
                    </a:ext>
                  </a:extLst>
                </p:cNvPr>
                <p:cNvSpPr/>
                <p:nvPr/>
              </p:nvSpPr>
              <p:spPr>
                <a:xfrm>
                  <a:off x="2399654" y="5464338"/>
                  <a:ext cx="182278" cy="182278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9" name="グループ化 328">
                <a:extLst>
                  <a:ext uri="{FF2B5EF4-FFF2-40B4-BE49-F238E27FC236}">
                    <a16:creationId xmlns:a16="http://schemas.microsoft.com/office/drawing/2014/main" id="{84B8712E-BB6F-4ABF-BCE4-1E80B768FB76}"/>
                  </a:ext>
                </a:extLst>
              </p:cNvPr>
              <p:cNvGrpSpPr/>
              <p:nvPr/>
            </p:nvGrpSpPr>
            <p:grpSpPr>
              <a:xfrm>
                <a:off x="3036624" y="5851893"/>
                <a:ext cx="554889" cy="554889"/>
                <a:chOff x="1603040" y="4678680"/>
                <a:chExt cx="1750107" cy="1750107"/>
              </a:xfrm>
              <a:gradFill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</a:gradFill>
            </p:grpSpPr>
            <p:grpSp>
              <p:nvGrpSpPr>
                <p:cNvPr id="414" name="グループ化 413">
                  <a:extLst>
                    <a:ext uri="{FF2B5EF4-FFF2-40B4-BE49-F238E27FC236}">
                      <a16:creationId xmlns:a16="http://schemas.microsoft.com/office/drawing/2014/main" id="{11D0D783-E5EA-41DE-8726-A63B198A9A31}"/>
                    </a:ext>
                  </a:extLst>
                </p:cNvPr>
                <p:cNvGrpSpPr/>
                <p:nvPr/>
              </p:nvGrpSpPr>
              <p:grpSpPr>
                <a:xfrm>
                  <a:off x="1603040" y="4678680"/>
                  <a:ext cx="1750107" cy="1750107"/>
                  <a:chOff x="6556351" y="346262"/>
                  <a:chExt cx="2703607" cy="2703607"/>
                </a:xfrm>
                <a:grpFill/>
              </p:grpSpPr>
              <p:sp>
                <p:nvSpPr>
                  <p:cNvPr id="416" name="フリーフォーム: 図形 415">
                    <a:extLst>
                      <a:ext uri="{FF2B5EF4-FFF2-40B4-BE49-F238E27FC236}">
                        <a16:creationId xmlns:a16="http://schemas.microsoft.com/office/drawing/2014/main" id="{D4E20621-7899-4177-9D82-30AEFEA1F48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208908" y="3462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7" name="フリーフォーム: 図形 416">
                    <a:extLst>
                      <a:ext uri="{FF2B5EF4-FFF2-40B4-BE49-F238E27FC236}">
                        <a16:creationId xmlns:a16="http://schemas.microsoft.com/office/drawing/2014/main" id="{8B63BDA2-CC11-48C5-BBEA-64682E9FC059}"/>
                      </a:ext>
                    </a:extLst>
                  </p:cNvPr>
                  <p:cNvSpPr/>
                  <p:nvPr/>
                </p:nvSpPr>
                <p:spPr>
                  <a:xfrm>
                    <a:off x="7208908" y="17305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8" name="フリーフォーム: 図形 417">
                    <a:extLst>
                      <a:ext uri="{FF2B5EF4-FFF2-40B4-BE49-F238E27FC236}">
                        <a16:creationId xmlns:a16="http://schemas.microsoft.com/office/drawing/2014/main" id="{5D58D802-EA02-4E14-98BB-3D31A85C0CC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9010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9" name="フリーフォーム: 図形 418">
                    <a:extLst>
                      <a:ext uri="{FF2B5EF4-FFF2-40B4-BE49-F238E27FC236}">
                        <a16:creationId xmlns:a16="http://schemas.microsoft.com/office/drawing/2014/main" id="{5D542811-AB9F-4359-86ED-A5B7A5679D8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5167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15" name="楕円 414">
                  <a:extLst>
                    <a:ext uri="{FF2B5EF4-FFF2-40B4-BE49-F238E27FC236}">
                      <a16:creationId xmlns:a16="http://schemas.microsoft.com/office/drawing/2014/main" id="{D8BD5C86-F51B-4330-99F9-ED310C8C2E50}"/>
                    </a:ext>
                  </a:extLst>
                </p:cNvPr>
                <p:cNvSpPr/>
                <p:nvPr/>
              </p:nvSpPr>
              <p:spPr>
                <a:xfrm>
                  <a:off x="2399654" y="5464338"/>
                  <a:ext cx="182278" cy="182278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0" name="グループ化 329">
                <a:extLst>
                  <a:ext uri="{FF2B5EF4-FFF2-40B4-BE49-F238E27FC236}">
                    <a16:creationId xmlns:a16="http://schemas.microsoft.com/office/drawing/2014/main" id="{87F964BF-A375-474E-951B-9D63B9DDA0D4}"/>
                  </a:ext>
                </a:extLst>
              </p:cNvPr>
              <p:cNvGrpSpPr/>
              <p:nvPr/>
            </p:nvGrpSpPr>
            <p:grpSpPr>
              <a:xfrm>
                <a:off x="2510844" y="4449813"/>
                <a:ext cx="554889" cy="554889"/>
                <a:chOff x="1603040" y="4678680"/>
                <a:chExt cx="1750107" cy="1750107"/>
              </a:xfrm>
              <a:gradFill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</a:gradFill>
            </p:grpSpPr>
            <p:grpSp>
              <p:nvGrpSpPr>
                <p:cNvPr id="408" name="グループ化 407">
                  <a:extLst>
                    <a:ext uri="{FF2B5EF4-FFF2-40B4-BE49-F238E27FC236}">
                      <a16:creationId xmlns:a16="http://schemas.microsoft.com/office/drawing/2014/main" id="{BFB84AE0-2442-4051-91CB-CDC63ECCE584}"/>
                    </a:ext>
                  </a:extLst>
                </p:cNvPr>
                <p:cNvGrpSpPr/>
                <p:nvPr/>
              </p:nvGrpSpPr>
              <p:grpSpPr>
                <a:xfrm>
                  <a:off x="1603040" y="4678680"/>
                  <a:ext cx="1750107" cy="1750107"/>
                  <a:chOff x="6556351" y="346262"/>
                  <a:chExt cx="2703607" cy="2703607"/>
                </a:xfrm>
                <a:grpFill/>
              </p:grpSpPr>
              <p:sp>
                <p:nvSpPr>
                  <p:cNvPr id="410" name="フリーフォーム: 図形 409">
                    <a:extLst>
                      <a:ext uri="{FF2B5EF4-FFF2-40B4-BE49-F238E27FC236}">
                        <a16:creationId xmlns:a16="http://schemas.microsoft.com/office/drawing/2014/main" id="{299F47A2-166A-4724-9F87-8CD4FB0049A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208908" y="3462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1" name="フリーフォーム: 図形 410">
                    <a:extLst>
                      <a:ext uri="{FF2B5EF4-FFF2-40B4-BE49-F238E27FC236}">
                        <a16:creationId xmlns:a16="http://schemas.microsoft.com/office/drawing/2014/main" id="{966CD41C-4B69-4B10-AB7E-5338FD50E365}"/>
                      </a:ext>
                    </a:extLst>
                  </p:cNvPr>
                  <p:cNvSpPr/>
                  <p:nvPr/>
                </p:nvSpPr>
                <p:spPr>
                  <a:xfrm>
                    <a:off x="7208908" y="17305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2" name="フリーフォーム: 図形 411">
                    <a:extLst>
                      <a:ext uri="{FF2B5EF4-FFF2-40B4-BE49-F238E27FC236}">
                        <a16:creationId xmlns:a16="http://schemas.microsoft.com/office/drawing/2014/main" id="{10242824-04E3-4606-8D45-974A98B3B9B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9010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3" name="フリーフォーム: 図形 412">
                    <a:extLst>
                      <a:ext uri="{FF2B5EF4-FFF2-40B4-BE49-F238E27FC236}">
                        <a16:creationId xmlns:a16="http://schemas.microsoft.com/office/drawing/2014/main" id="{62C51CE2-064D-4D8A-8DBB-D34C647F48C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5167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09" name="楕円 408">
                  <a:extLst>
                    <a:ext uri="{FF2B5EF4-FFF2-40B4-BE49-F238E27FC236}">
                      <a16:creationId xmlns:a16="http://schemas.microsoft.com/office/drawing/2014/main" id="{F21C7B6D-AA99-4427-86D4-FF99142ECBDA}"/>
                    </a:ext>
                  </a:extLst>
                </p:cNvPr>
                <p:cNvSpPr/>
                <p:nvPr/>
              </p:nvSpPr>
              <p:spPr>
                <a:xfrm>
                  <a:off x="2399654" y="5464338"/>
                  <a:ext cx="182278" cy="182278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1" name="グループ化 330">
                <a:extLst>
                  <a:ext uri="{FF2B5EF4-FFF2-40B4-BE49-F238E27FC236}">
                    <a16:creationId xmlns:a16="http://schemas.microsoft.com/office/drawing/2014/main" id="{9F7FBF9B-A4CE-4BFA-8F4F-33685A73D88A}"/>
                  </a:ext>
                </a:extLst>
              </p:cNvPr>
              <p:cNvGrpSpPr/>
              <p:nvPr/>
            </p:nvGrpSpPr>
            <p:grpSpPr>
              <a:xfrm>
                <a:off x="2000304" y="4891773"/>
                <a:ext cx="554889" cy="554889"/>
                <a:chOff x="1603040" y="4678680"/>
                <a:chExt cx="1750107" cy="1750107"/>
              </a:xfrm>
              <a:gradFill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</a:gradFill>
            </p:grpSpPr>
            <p:grpSp>
              <p:nvGrpSpPr>
                <p:cNvPr id="402" name="グループ化 401">
                  <a:extLst>
                    <a:ext uri="{FF2B5EF4-FFF2-40B4-BE49-F238E27FC236}">
                      <a16:creationId xmlns:a16="http://schemas.microsoft.com/office/drawing/2014/main" id="{00053F47-6A3D-47FC-8143-0B70A003496D}"/>
                    </a:ext>
                  </a:extLst>
                </p:cNvPr>
                <p:cNvGrpSpPr/>
                <p:nvPr/>
              </p:nvGrpSpPr>
              <p:grpSpPr>
                <a:xfrm>
                  <a:off x="1603040" y="4678680"/>
                  <a:ext cx="1750107" cy="1750107"/>
                  <a:chOff x="6556351" y="346262"/>
                  <a:chExt cx="2703607" cy="2703607"/>
                </a:xfrm>
                <a:grpFill/>
              </p:grpSpPr>
              <p:sp>
                <p:nvSpPr>
                  <p:cNvPr id="404" name="フリーフォーム: 図形 403">
                    <a:extLst>
                      <a:ext uri="{FF2B5EF4-FFF2-40B4-BE49-F238E27FC236}">
                        <a16:creationId xmlns:a16="http://schemas.microsoft.com/office/drawing/2014/main" id="{7B0257EA-A891-4E52-A26A-5D90376C88F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208908" y="3462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5" name="フリーフォーム: 図形 404">
                    <a:extLst>
                      <a:ext uri="{FF2B5EF4-FFF2-40B4-BE49-F238E27FC236}">
                        <a16:creationId xmlns:a16="http://schemas.microsoft.com/office/drawing/2014/main" id="{3DEBBCB4-7C28-49D3-9A5F-DD259CE215CF}"/>
                      </a:ext>
                    </a:extLst>
                  </p:cNvPr>
                  <p:cNvSpPr/>
                  <p:nvPr/>
                </p:nvSpPr>
                <p:spPr>
                  <a:xfrm>
                    <a:off x="7208908" y="17305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6" name="フリーフォーム: 図形 405">
                    <a:extLst>
                      <a:ext uri="{FF2B5EF4-FFF2-40B4-BE49-F238E27FC236}">
                        <a16:creationId xmlns:a16="http://schemas.microsoft.com/office/drawing/2014/main" id="{A347C958-A1D5-481A-8F2E-7FB07F7D064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9010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7" name="フリーフォーム: 図形 406">
                    <a:extLst>
                      <a:ext uri="{FF2B5EF4-FFF2-40B4-BE49-F238E27FC236}">
                        <a16:creationId xmlns:a16="http://schemas.microsoft.com/office/drawing/2014/main" id="{BA5B0643-777F-4D2E-BBDD-8BC8584A98B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5167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03" name="楕円 402">
                  <a:extLst>
                    <a:ext uri="{FF2B5EF4-FFF2-40B4-BE49-F238E27FC236}">
                      <a16:creationId xmlns:a16="http://schemas.microsoft.com/office/drawing/2014/main" id="{059F8A66-823D-4799-BE62-281AF3AE6BF8}"/>
                    </a:ext>
                  </a:extLst>
                </p:cNvPr>
                <p:cNvSpPr/>
                <p:nvPr/>
              </p:nvSpPr>
              <p:spPr>
                <a:xfrm>
                  <a:off x="2399654" y="5464338"/>
                  <a:ext cx="182278" cy="182278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2" name="グループ化 331">
                <a:extLst>
                  <a:ext uri="{FF2B5EF4-FFF2-40B4-BE49-F238E27FC236}">
                    <a16:creationId xmlns:a16="http://schemas.microsoft.com/office/drawing/2014/main" id="{7A0A3D68-596D-4461-8923-4D3D04027E53}"/>
                  </a:ext>
                </a:extLst>
              </p:cNvPr>
              <p:cNvGrpSpPr/>
              <p:nvPr/>
            </p:nvGrpSpPr>
            <p:grpSpPr>
              <a:xfrm>
                <a:off x="2990904" y="4396473"/>
                <a:ext cx="554889" cy="554889"/>
                <a:chOff x="1603040" y="4678680"/>
                <a:chExt cx="1750107" cy="1750107"/>
              </a:xfrm>
              <a:gradFill>
                <a:gsLst>
                  <a:gs pos="0">
                    <a:srgbClr val="00B0F0"/>
                  </a:gs>
                  <a:gs pos="100000">
                    <a:srgbClr val="002060"/>
                  </a:gs>
                </a:gsLst>
                <a:path path="circle">
                  <a:fillToRect l="50000" t="50000" r="50000" b="50000"/>
                </a:path>
              </a:gradFill>
            </p:grpSpPr>
            <p:grpSp>
              <p:nvGrpSpPr>
                <p:cNvPr id="396" name="グループ化 395">
                  <a:extLst>
                    <a:ext uri="{FF2B5EF4-FFF2-40B4-BE49-F238E27FC236}">
                      <a16:creationId xmlns:a16="http://schemas.microsoft.com/office/drawing/2014/main" id="{8FDFDCFE-B0EA-4C23-A7D1-56E4DFB00A2E}"/>
                    </a:ext>
                  </a:extLst>
                </p:cNvPr>
                <p:cNvGrpSpPr/>
                <p:nvPr/>
              </p:nvGrpSpPr>
              <p:grpSpPr>
                <a:xfrm>
                  <a:off x="1603040" y="4678680"/>
                  <a:ext cx="1750107" cy="1750107"/>
                  <a:chOff x="6556351" y="346262"/>
                  <a:chExt cx="2703607" cy="2703607"/>
                </a:xfrm>
                <a:grpFill/>
              </p:grpSpPr>
              <p:sp>
                <p:nvSpPr>
                  <p:cNvPr id="398" name="フリーフォーム: 図形 397">
                    <a:extLst>
                      <a:ext uri="{FF2B5EF4-FFF2-40B4-BE49-F238E27FC236}">
                        <a16:creationId xmlns:a16="http://schemas.microsoft.com/office/drawing/2014/main" id="{EB454680-527B-4A03-A8F3-0E4680AC8A3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208908" y="3462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9" name="フリーフォーム: 図形 398">
                    <a:extLst>
                      <a:ext uri="{FF2B5EF4-FFF2-40B4-BE49-F238E27FC236}">
                        <a16:creationId xmlns:a16="http://schemas.microsoft.com/office/drawing/2014/main" id="{6DDA5BBE-5E1B-4C2C-BBB9-F1F676C744B5}"/>
                      </a:ext>
                    </a:extLst>
                  </p:cNvPr>
                  <p:cNvSpPr/>
                  <p:nvPr/>
                </p:nvSpPr>
                <p:spPr>
                  <a:xfrm>
                    <a:off x="7208908" y="17305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0" name="フリーフォーム: 図形 399">
                    <a:extLst>
                      <a:ext uri="{FF2B5EF4-FFF2-40B4-BE49-F238E27FC236}">
                        <a16:creationId xmlns:a16="http://schemas.microsoft.com/office/drawing/2014/main" id="{4CAF34E0-6A23-4C22-A932-3DA9736A7893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9010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1" name="フリーフォーム: 図形 400">
                    <a:extLst>
                      <a:ext uri="{FF2B5EF4-FFF2-40B4-BE49-F238E27FC236}">
                        <a16:creationId xmlns:a16="http://schemas.microsoft.com/office/drawing/2014/main" id="{363740AE-C4A6-470A-AE05-4D86ED7C6F7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5167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97" name="楕円 396">
                  <a:extLst>
                    <a:ext uri="{FF2B5EF4-FFF2-40B4-BE49-F238E27FC236}">
                      <a16:creationId xmlns:a16="http://schemas.microsoft.com/office/drawing/2014/main" id="{78B9524B-5FAB-4A01-BF55-5B720F764A34}"/>
                    </a:ext>
                  </a:extLst>
                </p:cNvPr>
                <p:cNvSpPr/>
                <p:nvPr/>
              </p:nvSpPr>
              <p:spPr>
                <a:xfrm>
                  <a:off x="2399654" y="5464338"/>
                  <a:ext cx="182278" cy="182278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CC584EA0-51A5-4638-B74A-E76E931BA544}"/>
                  </a:ext>
                </a:extLst>
              </p:cNvPr>
              <p:cNvGrpSpPr/>
              <p:nvPr/>
            </p:nvGrpSpPr>
            <p:grpSpPr>
              <a:xfrm>
                <a:off x="2687904" y="4641238"/>
                <a:ext cx="713964" cy="713964"/>
                <a:chOff x="1603040" y="4678680"/>
                <a:chExt cx="1750107" cy="1750107"/>
              </a:xfrm>
            </p:grpSpPr>
            <p:grpSp>
              <p:nvGrpSpPr>
                <p:cNvPr id="390" name="グループ化 389">
                  <a:extLst>
                    <a:ext uri="{FF2B5EF4-FFF2-40B4-BE49-F238E27FC236}">
                      <a16:creationId xmlns:a16="http://schemas.microsoft.com/office/drawing/2014/main" id="{860FDF31-9A78-489D-83CF-D8F3140856F6}"/>
                    </a:ext>
                  </a:extLst>
                </p:cNvPr>
                <p:cNvGrpSpPr/>
                <p:nvPr/>
              </p:nvGrpSpPr>
              <p:grpSpPr>
                <a:xfrm>
                  <a:off x="1603040" y="4678680"/>
                  <a:ext cx="1750107" cy="1750107"/>
                  <a:chOff x="6556351" y="346262"/>
                  <a:chExt cx="2703607" cy="2703607"/>
                </a:xfrm>
                <a:gradFill>
                  <a:gsLst>
                    <a:gs pos="0">
                      <a:srgbClr val="00B0F0"/>
                    </a:gs>
                    <a:gs pos="100000">
                      <a:srgbClr val="0070C0"/>
                    </a:gs>
                  </a:gsLst>
                  <a:path path="circle">
                    <a:fillToRect l="50000" t="50000" r="50000" b="50000"/>
                  </a:path>
                </a:gradFill>
              </p:grpSpPr>
              <p:sp>
                <p:nvSpPr>
                  <p:cNvPr id="392" name="フリーフォーム: 図形 391">
                    <a:extLst>
                      <a:ext uri="{FF2B5EF4-FFF2-40B4-BE49-F238E27FC236}">
                        <a16:creationId xmlns:a16="http://schemas.microsoft.com/office/drawing/2014/main" id="{6D62B6C5-3603-49CB-B750-8EA3F2D62C9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208908" y="3462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3" name="フリーフォーム: 図形 392">
                    <a:extLst>
                      <a:ext uri="{FF2B5EF4-FFF2-40B4-BE49-F238E27FC236}">
                        <a16:creationId xmlns:a16="http://schemas.microsoft.com/office/drawing/2014/main" id="{E3002408-AA04-4390-BBD3-154249D41F29}"/>
                      </a:ext>
                    </a:extLst>
                  </p:cNvPr>
                  <p:cNvSpPr/>
                  <p:nvPr/>
                </p:nvSpPr>
                <p:spPr>
                  <a:xfrm>
                    <a:off x="7208908" y="17305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4" name="フリーフォーム: 図形 393">
                    <a:extLst>
                      <a:ext uri="{FF2B5EF4-FFF2-40B4-BE49-F238E27FC236}">
                        <a16:creationId xmlns:a16="http://schemas.microsoft.com/office/drawing/2014/main" id="{5BEB22A8-2776-41E4-9CE8-D1B65365D00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9010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5" name="フリーフォーム: 図形 394">
                    <a:extLst>
                      <a:ext uri="{FF2B5EF4-FFF2-40B4-BE49-F238E27FC236}">
                        <a16:creationId xmlns:a16="http://schemas.microsoft.com/office/drawing/2014/main" id="{58DA9835-554C-4FC9-8A04-3F00E31E854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5167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91" name="楕円 390">
                  <a:extLst>
                    <a:ext uri="{FF2B5EF4-FFF2-40B4-BE49-F238E27FC236}">
                      <a16:creationId xmlns:a16="http://schemas.microsoft.com/office/drawing/2014/main" id="{00BF4B78-AA1C-4D06-AD48-EC5EC445BD3C}"/>
                    </a:ext>
                  </a:extLst>
                </p:cNvPr>
                <p:cNvSpPr/>
                <p:nvPr/>
              </p:nvSpPr>
              <p:spPr>
                <a:xfrm>
                  <a:off x="2399654" y="5464338"/>
                  <a:ext cx="182278" cy="182278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100000">
                      <a:srgbClr val="0070C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4" name="グループ化 333">
                <a:extLst>
                  <a:ext uri="{FF2B5EF4-FFF2-40B4-BE49-F238E27FC236}">
                    <a16:creationId xmlns:a16="http://schemas.microsoft.com/office/drawing/2014/main" id="{12CB5C13-E469-44FF-8C55-9BDF0EB7CCFE}"/>
                  </a:ext>
                </a:extLst>
              </p:cNvPr>
              <p:cNvGrpSpPr/>
              <p:nvPr/>
            </p:nvGrpSpPr>
            <p:grpSpPr>
              <a:xfrm rot="17100000">
                <a:off x="2101789" y="5065972"/>
                <a:ext cx="713964" cy="713964"/>
                <a:chOff x="1603040" y="4678680"/>
                <a:chExt cx="1750107" cy="1750107"/>
              </a:xfrm>
            </p:grpSpPr>
            <p:grpSp>
              <p:nvGrpSpPr>
                <p:cNvPr id="384" name="グループ化 383">
                  <a:extLst>
                    <a:ext uri="{FF2B5EF4-FFF2-40B4-BE49-F238E27FC236}">
                      <a16:creationId xmlns:a16="http://schemas.microsoft.com/office/drawing/2014/main" id="{7A9B160C-E859-4D3F-A446-F2DEABFA605C}"/>
                    </a:ext>
                  </a:extLst>
                </p:cNvPr>
                <p:cNvGrpSpPr/>
                <p:nvPr/>
              </p:nvGrpSpPr>
              <p:grpSpPr>
                <a:xfrm>
                  <a:off x="1603040" y="4678680"/>
                  <a:ext cx="1750107" cy="1750107"/>
                  <a:chOff x="6556351" y="346262"/>
                  <a:chExt cx="2703607" cy="2703607"/>
                </a:xfrm>
                <a:gradFill>
                  <a:gsLst>
                    <a:gs pos="0">
                      <a:srgbClr val="00B0F0"/>
                    </a:gs>
                    <a:gs pos="100000">
                      <a:srgbClr val="0070C0"/>
                    </a:gs>
                  </a:gsLst>
                  <a:path path="circle">
                    <a:fillToRect l="50000" t="50000" r="50000" b="50000"/>
                  </a:path>
                </a:gradFill>
              </p:grpSpPr>
              <p:sp>
                <p:nvSpPr>
                  <p:cNvPr id="386" name="フリーフォーム: 図形 385">
                    <a:extLst>
                      <a:ext uri="{FF2B5EF4-FFF2-40B4-BE49-F238E27FC236}">
                        <a16:creationId xmlns:a16="http://schemas.microsoft.com/office/drawing/2014/main" id="{C93F0185-2AA4-411F-821B-E11846F84CF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208908" y="3462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7" name="フリーフォーム: 図形 386">
                    <a:extLst>
                      <a:ext uri="{FF2B5EF4-FFF2-40B4-BE49-F238E27FC236}">
                        <a16:creationId xmlns:a16="http://schemas.microsoft.com/office/drawing/2014/main" id="{AA542B58-06BF-41C9-9786-35A3C6F9DF7A}"/>
                      </a:ext>
                    </a:extLst>
                  </p:cNvPr>
                  <p:cNvSpPr/>
                  <p:nvPr/>
                </p:nvSpPr>
                <p:spPr>
                  <a:xfrm>
                    <a:off x="7208908" y="17305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8" name="フリーフォーム: 図形 387">
                    <a:extLst>
                      <a:ext uri="{FF2B5EF4-FFF2-40B4-BE49-F238E27FC236}">
                        <a16:creationId xmlns:a16="http://schemas.microsoft.com/office/drawing/2014/main" id="{F6275A8C-6BD1-409F-8777-469613254D3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9010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9" name="フリーフォーム: 図形 388">
                    <a:extLst>
                      <a:ext uri="{FF2B5EF4-FFF2-40B4-BE49-F238E27FC236}">
                        <a16:creationId xmlns:a16="http://schemas.microsoft.com/office/drawing/2014/main" id="{E72368C0-7247-412F-A995-620D35E835A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5167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85" name="楕円 384">
                  <a:extLst>
                    <a:ext uri="{FF2B5EF4-FFF2-40B4-BE49-F238E27FC236}">
                      <a16:creationId xmlns:a16="http://schemas.microsoft.com/office/drawing/2014/main" id="{4F9A7D96-1C84-4DAF-8232-E22DD3454A01}"/>
                    </a:ext>
                  </a:extLst>
                </p:cNvPr>
                <p:cNvSpPr/>
                <p:nvPr/>
              </p:nvSpPr>
              <p:spPr>
                <a:xfrm>
                  <a:off x="2399654" y="5464338"/>
                  <a:ext cx="182278" cy="182278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100000">
                      <a:srgbClr val="0070C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5" name="グループ化 334">
                <a:extLst>
                  <a:ext uri="{FF2B5EF4-FFF2-40B4-BE49-F238E27FC236}">
                    <a16:creationId xmlns:a16="http://schemas.microsoft.com/office/drawing/2014/main" id="{245EB170-47A5-4695-9E95-695A3FFD4FF3}"/>
                  </a:ext>
                </a:extLst>
              </p:cNvPr>
              <p:cNvGrpSpPr/>
              <p:nvPr/>
            </p:nvGrpSpPr>
            <p:grpSpPr>
              <a:xfrm rot="17100000">
                <a:off x="3282478" y="5044313"/>
                <a:ext cx="713964" cy="713964"/>
                <a:chOff x="1603040" y="4678680"/>
                <a:chExt cx="1750107" cy="1750107"/>
              </a:xfrm>
            </p:grpSpPr>
            <p:grpSp>
              <p:nvGrpSpPr>
                <p:cNvPr id="378" name="グループ化 377">
                  <a:extLst>
                    <a:ext uri="{FF2B5EF4-FFF2-40B4-BE49-F238E27FC236}">
                      <a16:creationId xmlns:a16="http://schemas.microsoft.com/office/drawing/2014/main" id="{F63B594A-6D06-494B-A7AB-AAF2BB232B2D}"/>
                    </a:ext>
                  </a:extLst>
                </p:cNvPr>
                <p:cNvGrpSpPr/>
                <p:nvPr/>
              </p:nvGrpSpPr>
              <p:grpSpPr>
                <a:xfrm>
                  <a:off x="1603040" y="4678680"/>
                  <a:ext cx="1750107" cy="1750107"/>
                  <a:chOff x="6556351" y="346262"/>
                  <a:chExt cx="2703607" cy="2703607"/>
                </a:xfrm>
                <a:gradFill>
                  <a:gsLst>
                    <a:gs pos="0">
                      <a:srgbClr val="00B0F0"/>
                    </a:gs>
                    <a:gs pos="100000">
                      <a:srgbClr val="0070C0"/>
                    </a:gs>
                  </a:gsLst>
                  <a:path path="circle">
                    <a:fillToRect l="50000" t="50000" r="50000" b="50000"/>
                  </a:path>
                </a:gradFill>
              </p:grpSpPr>
              <p:sp>
                <p:nvSpPr>
                  <p:cNvPr id="380" name="フリーフォーム: 図形 379">
                    <a:extLst>
                      <a:ext uri="{FF2B5EF4-FFF2-40B4-BE49-F238E27FC236}">
                        <a16:creationId xmlns:a16="http://schemas.microsoft.com/office/drawing/2014/main" id="{30390422-BF1A-4167-B616-C3067E96560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208908" y="3462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1" name="フリーフォーム: 図形 380">
                    <a:extLst>
                      <a:ext uri="{FF2B5EF4-FFF2-40B4-BE49-F238E27FC236}">
                        <a16:creationId xmlns:a16="http://schemas.microsoft.com/office/drawing/2014/main" id="{A63152CE-C7A0-4C03-B791-13C2371CB2E9}"/>
                      </a:ext>
                    </a:extLst>
                  </p:cNvPr>
                  <p:cNvSpPr/>
                  <p:nvPr/>
                </p:nvSpPr>
                <p:spPr>
                  <a:xfrm>
                    <a:off x="7208908" y="17305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2" name="フリーフォーム: 図形 381">
                    <a:extLst>
                      <a:ext uri="{FF2B5EF4-FFF2-40B4-BE49-F238E27FC236}">
                        <a16:creationId xmlns:a16="http://schemas.microsoft.com/office/drawing/2014/main" id="{062C745F-4C56-4B16-A0F3-DA99890827C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9010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3" name="フリーフォーム: 図形 382">
                    <a:extLst>
                      <a:ext uri="{FF2B5EF4-FFF2-40B4-BE49-F238E27FC236}">
                        <a16:creationId xmlns:a16="http://schemas.microsoft.com/office/drawing/2014/main" id="{83F2C3F7-C9A5-42B1-983B-4F9EA3876E1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5167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79" name="楕円 378">
                  <a:extLst>
                    <a:ext uri="{FF2B5EF4-FFF2-40B4-BE49-F238E27FC236}">
                      <a16:creationId xmlns:a16="http://schemas.microsoft.com/office/drawing/2014/main" id="{88664ACE-22E2-4D3E-9CCC-42E0A498074A}"/>
                    </a:ext>
                  </a:extLst>
                </p:cNvPr>
                <p:cNvSpPr/>
                <p:nvPr/>
              </p:nvSpPr>
              <p:spPr>
                <a:xfrm>
                  <a:off x="2399654" y="5464338"/>
                  <a:ext cx="182278" cy="182278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100000">
                      <a:srgbClr val="0070C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6" name="グループ化 335">
                <a:extLst>
                  <a:ext uri="{FF2B5EF4-FFF2-40B4-BE49-F238E27FC236}">
                    <a16:creationId xmlns:a16="http://schemas.microsoft.com/office/drawing/2014/main" id="{9D544443-7270-4495-B5F2-D25EE296EC43}"/>
                  </a:ext>
                </a:extLst>
              </p:cNvPr>
              <p:cNvGrpSpPr/>
              <p:nvPr/>
            </p:nvGrpSpPr>
            <p:grpSpPr>
              <a:xfrm rot="17100000">
                <a:off x="2711388" y="5507932"/>
                <a:ext cx="713964" cy="713964"/>
                <a:chOff x="1603040" y="4678680"/>
                <a:chExt cx="1750107" cy="1750107"/>
              </a:xfrm>
            </p:grpSpPr>
            <p:grpSp>
              <p:nvGrpSpPr>
                <p:cNvPr id="372" name="グループ化 371">
                  <a:extLst>
                    <a:ext uri="{FF2B5EF4-FFF2-40B4-BE49-F238E27FC236}">
                      <a16:creationId xmlns:a16="http://schemas.microsoft.com/office/drawing/2014/main" id="{8064E55E-8D60-48E9-8B73-1365E169AE23}"/>
                    </a:ext>
                  </a:extLst>
                </p:cNvPr>
                <p:cNvGrpSpPr/>
                <p:nvPr/>
              </p:nvGrpSpPr>
              <p:grpSpPr>
                <a:xfrm>
                  <a:off x="1603040" y="4678680"/>
                  <a:ext cx="1750107" cy="1750107"/>
                  <a:chOff x="6556351" y="346262"/>
                  <a:chExt cx="2703607" cy="2703607"/>
                </a:xfrm>
                <a:gradFill>
                  <a:gsLst>
                    <a:gs pos="0">
                      <a:srgbClr val="00B0F0"/>
                    </a:gs>
                    <a:gs pos="100000">
                      <a:srgbClr val="0070C0"/>
                    </a:gs>
                  </a:gsLst>
                  <a:path path="circle">
                    <a:fillToRect l="50000" t="50000" r="50000" b="50000"/>
                  </a:path>
                </a:gradFill>
              </p:grpSpPr>
              <p:sp>
                <p:nvSpPr>
                  <p:cNvPr id="374" name="フリーフォーム: 図形 373">
                    <a:extLst>
                      <a:ext uri="{FF2B5EF4-FFF2-40B4-BE49-F238E27FC236}">
                        <a16:creationId xmlns:a16="http://schemas.microsoft.com/office/drawing/2014/main" id="{1453338F-A393-45CD-B12F-DA7B4B0410A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208908" y="3462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5" name="フリーフォーム: 図形 374">
                    <a:extLst>
                      <a:ext uri="{FF2B5EF4-FFF2-40B4-BE49-F238E27FC236}">
                        <a16:creationId xmlns:a16="http://schemas.microsoft.com/office/drawing/2014/main" id="{9675EA5D-8549-4731-8375-8AE604C82406}"/>
                      </a:ext>
                    </a:extLst>
                  </p:cNvPr>
                  <p:cNvSpPr/>
                  <p:nvPr/>
                </p:nvSpPr>
                <p:spPr>
                  <a:xfrm>
                    <a:off x="7208908" y="17305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6" name="フリーフォーム: 図形 375">
                    <a:extLst>
                      <a:ext uri="{FF2B5EF4-FFF2-40B4-BE49-F238E27FC236}">
                        <a16:creationId xmlns:a16="http://schemas.microsoft.com/office/drawing/2014/main" id="{C77DA42C-BF7C-4C71-AE03-42317ED78A8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9010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7" name="フリーフォーム: 図形 376">
                    <a:extLst>
                      <a:ext uri="{FF2B5EF4-FFF2-40B4-BE49-F238E27FC236}">
                        <a16:creationId xmlns:a16="http://schemas.microsoft.com/office/drawing/2014/main" id="{77E7910D-CC3F-4B6A-BF3E-AC07EEB214B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5167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73" name="楕円 372">
                  <a:extLst>
                    <a:ext uri="{FF2B5EF4-FFF2-40B4-BE49-F238E27FC236}">
                      <a16:creationId xmlns:a16="http://schemas.microsoft.com/office/drawing/2014/main" id="{D864435D-0FE2-41DC-A672-5D12647A9B4F}"/>
                    </a:ext>
                  </a:extLst>
                </p:cNvPr>
                <p:cNvSpPr/>
                <p:nvPr/>
              </p:nvSpPr>
              <p:spPr>
                <a:xfrm>
                  <a:off x="2399654" y="5464338"/>
                  <a:ext cx="182278" cy="182278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100000">
                      <a:srgbClr val="0070C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7" name="グループ化 336">
                <a:extLst>
                  <a:ext uri="{FF2B5EF4-FFF2-40B4-BE49-F238E27FC236}">
                    <a16:creationId xmlns:a16="http://schemas.microsoft.com/office/drawing/2014/main" id="{F4CFBF3C-DD8E-4339-A1F9-BEB351533794}"/>
                  </a:ext>
                </a:extLst>
              </p:cNvPr>
              <p:cNvGrpSpPr/>
              <p:nvPr/>
            </p:nvGrpSpPr>
            <p:grpSpPr>
              <a:xfrm rot="900000">
                <a:off x="3197538" y="4665831"/>
                <a:ext cx="681940" cy="681940"/>
                <a:chOff x="1603040" y="4678680"/>
                <a:chExt cx="1750107" cy="1750107"/>
              </a:xfrm>
              <a:gradFill>
                <a:gsLst>
                  <a:gs pos="0">
                    <a:srgbClr val="CCECFF"/>
                  </a:gs>
                  <a:gs pos="100000">
                    <a:srgbClr val="3399FF"/>
                  </a:gs>
                </a:gsLst>
                <a:path path="circle">
                  <a:fillToRect l="50000" t="50000" r="50000" b="50000"/>
                </a:path>
              </a:gradFill>
            </p:grpSpPr>
            <p:grpSp>
              <p:nvGrpSpPr>
                <p:cNvPr id="366" name="グループ化 365">
                  <a:extLst>
                    <a:ext uri="{FF2B5EF4-FFF2-40B4-BE49-F238E27FC236}">
                      <a16:creationId xmlns:a16="http://schemas.microsoft.com/office/drawing/2014/main" id="{7F112E22-325E-4629-B8F3-4AC6A1BF63CB}"/>
                    </a:ext>
                  </a:extLst>
                </p:cNvPr>
                <p:cNvGrpSpPr/>
                <p:nvPr/>
              </p:nvGrpSpPr>
              <p:grpSpPr>
                <a:xfrm>
                  <a:off x="1603040" y="4678680"/>
                  <a:ext cx="1750107" cy="1750107"/>
                  <a:chOff x="6556351" y="346262"/>
                  <a:chExt cx="2703607" cy="2703607"/>
                </a:xfrm>
                <a:grpFill/>
              </p:grpSpPr>
              <p:sp>
                <p:nvSpPr>
                  <p:cNvPr id="368" name="フリーフォーム: 図形 367">
                    <a:extLst>
                      <a:ext uri="{FF2B5EF4-FFF2-40B4-BE49-F238E27FC236}">
                        <a16:creationId xmlns:a16="http://schemas.microsoft.com/office/drawing/2014/main" id="{CE948B4B-349F-4467-A202-DE1D452B6F0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208908" y="3462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9" name="フリーフォーム: 図形 368">
                    <a:extLst>
                      <a:ext uri="{FF2B5EF4-FFF2-40B4-BE49-F238E27FC236}">
                        <a16:creationId xmlns:a16="http://schemas.microsoft.com/office/drawing/2014/main" id="{9E6CEB37-7892-4CFF-A419-E8E20F7B9DAF}"/>
                      </a:ext>
                    </a:extLst>
                  </p:cNvPr>
                  <p:cNvSpPr/>
                  <p:nvPr/>
                </p:nvSpPr>
                <p:spPr>
                  <a:xfrm>
                    <a:off x="7208908" y="17305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0" name="フリーフォーム: 図形 369">
                    <a:extLst>
                      <a:ext uri="{FF2B5EF4-FFF2-40B4-BE49-F238E27FC236}">
                        <a16:creationId xmlns:a16="http://schemas.microsoft.com/office/drawing/2014/main" id="{0E4B25D8-B6A1-4E69-9E45-62F6FBCC365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9010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1" name="フリーフォーム: 図形 370">
                    <a:extLst>
                      <a:ext uri="{FF2B5EF4-FFF2-40B4-BE49-F238E27FC236}">
                        <a16:creationId xmlns:a16="http://schemas.microsoft.com/office/drawing/2014/main" id="{AA4C79D3-D9CC-4EC8-858E-3F0E79C3C5B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5167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67" name="楕円 366">
                  <a:extLst>
                    <a:ext uri="{FF2B5EF4-FFF2-40B4-BE49-F238E27FC236}">
                      <a16:creationId xmlns:a16="http://schemas.microsoft.com/office/drawing/2014/main" id="{72C97C34-C09A-4AF4-BFC0-664BD441F07C}"/>
                    </a:ext>
                  </a:extLst>
                </p:cNvPr>
                <p:cNvSpPr/>
                <p:nvPr/>
              </p:nvSpPr>
              <p:spPr>
                <a:xfrm>
                  <a:off x="2399654" y="5464338"/>
                  <a:ext cx="182278" cy="182278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8" name="グループ化 337">
                <a:extLst>
                  <a:ext uri="{FF2B5EF4-FFF2-40B4-BE49-F238E27FC236}">
                    <a16:creationId xmlns:a16="http://schemas.microsoft.com/office/drawing/2014/main" id="{01B552FB-E23F-435C-9F5B-1BC2DDB679D8}"/>
                  </a:ext>
                </a:extLst>
              </p:cNvPr>
              <p:cNvGrpSpPr/>
              <p:nvPr/>
            </p:nvGrpSpPr>
            <p:grpSpPr>
              <a:xfrm rot="19800000">
                <a:off x="2233213" y="4607989"/>
                <a:ext cx="681940" cy="681940"/>
                <a:chOff x="1603040" y="4678680"/>
                <a:chExt cx="1750107" cy="1750107"/>
              </a:xfrm>
              <a:gradFill>
                <a:gsLst>
                  <a:gs pos="0">
                    <a:srgbClr val="CCECFF"/>
                  </a:gs>
                  <a:gs pos="100000">
                    <a:srgbClr val="3399FF"/>
                  </a:gs>
                </a:gsLst>
                <a:path path="circle">
                  <a:fillToRect l="50000" t="50000" r="50000" b="50000"/>
                </a:path>
              </a:gradFill>
            </p:grpSpPr>
            <p:grpSp>
              <p:nvGrpSpPr>
                <p:cNvPr id="360" name="グループ化 359">
                  <a:extLst>
                    <a:ext uri="{FF2B5EF4-FFF2-40B4-BE49-F238E27FC236}">
                      <a16:creationId xmlns:a16="http://schemas.microsoft.com/office/drawing/2014/main" id="{321AFA8F-1AF0-428B-A90D-818EA3754F29}"/>
                    </a:ext>
                  </a:extLst>
                </p:cNvPr>
                <p:cNvGrpSpPr/>
                <p:nvPr/>
              </p:nvGrpSpPr>
              <p:grpSpPr>
                <a:xfrm>
                  <a:off x="1603040" y="4678680"/>
                  <a:ext cx="1750107" cy="1750107"/>
                  <a:chOff x="6556351" y="346262"/>
                  <a:chExt cx="2703607" cy="2703607"/>
                </a:xfrm>
                <a:grpFill/>
              </p:grpSpPr>
              <p:sp>
                <p:nvSpPr>
                  <p:cNvPr id="362" name="フリーフォーム: 図形 361">
                    <a:extLst>
                      <a:ext uri="{FF2B5EF4-FFF2-40B4-BE49-F238E27FC236}">
                        <a16:creationId xmlns:a16="http://schemas.microsoft.com/office/drawing/2014/main" id="{7F423B3B-F04E-4E80-B4BB-B26AD530237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208908" y="3462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3" name="フリーフォーム: 図形 362">
                    <a:extLst>
                      <a:ext uri="{FF2B5EF4-FFF2-40B4-BE49-F238E27FC236}">
                        <a16:creationId xmlns:a16="http://schemas.microsoft.com/office/drawing/2014/main" id="{B7C9DB47-F874-43FC-B20E-9855B796D507}"/>
                      </a:ext>
                    </a:extLst>
                  </p:cNvPr>
                  <p:cNvSpPr/>
                  <p:nvPr/>
                </p:nvSpPr>
                <p:spPr>
                  <a:xfrm>
                    <a:off x="7208908" y="17305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4" name="フリーフォーム: 図形 363">
                    <a:extLst>
                      <a:ext uri="{FF2B5EF4-FFF2-40B4-BE49-F238E27FC236}">
                        <a16:creationId xmlns:a16="http://schemas.microsoft.com/office/drawing/2014/main" id="{AB79333B-E1FC-4C35-A735-D486F5C5D92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9010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5" name="フリーフォーム: 図形 364">
                    <a:extLst>
                      <a:ext uri="{FF2B5EF4-FFF2-40B4-BE49-F238E27FC236}">
                        <a16:creationId xmlns:a16="http://schemas.microsoft.com/office/drawing/2014/main" id="{6A97EB1E-3B4B-4DA8-9923-263863EADB7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5167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61" name="楕円 360">
                  <a:extLst>
                    <a:ext uri="{FF2B5EF4-FFF2-40B4-BE49-F238E27FC236}">
                      <a16:creationId xmlns:a16="http://schemas.microsoft.com/office/drawing/2014/main" id="{4D7C723B-DCDF-4ADC-A184-D0067E8A9AAB}"/>
                    </a:ext>
                  </a:extLst>
                </p:cNvPr>
                <p:cNvSpPr/>
                <p:nvPr/>
              </p:nvSpPr>
              <p:spPr>
                <a:xfrm>
                  <a:off x="2399654" y="5464338"/>
                  <a:ext cx="182278" cy="182278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9" name="グループ化 338">
                <a:extLst>
                  <a:ext uri="{FF2B5EF4-FFF2-40B4-BE49-F238E27FC236}">
                    <a16:creationId xmlns:a16="http://schemas.microsoft.com/office/drawing/2014/main" id="{90FD47CE-021C-40F5-BBB3-A9F62DD5C556}"/>
                  </a:ext>
                </a:extLst>
              </p:cNvPr>
              <p:cNvGrpSpPr/>
              <p:nvPr/>
            </p:nvGrpSpPr>
            <p:grpSpPr>
              <a:xfrm rot="900000">
                <a:off x="2641003" y="5046558"/>
                <a:ext cx="773930" cy="773930"/>
                <a:chOff x="1603040" y="4678680"/>
                <a:chExt cx="1750107" cy="1750107"/>
              </a:xfrm>
              <a:gradFill>
                <a:gsLst>
                  <a:gs pos="0">
                    <a:srgbClr val="CCECFF"/>
                  </a:gs>
                  <a:gs pos="100000">
                    <a:srgbClr val="3399FF"/>
                  </a:gs>
                </a:gsLst>
                <a:path path="circle">
                  <a:fillToRect l="50000" t="50000" r="50000" b="50000"/>
                </a:path>
              </a:gradFill>
            </p:grpSpPr>
            <p:grpSp>
              <p:nvGrpSpPr>
                <p:cNvPr id="354" name="グループ化 353">
                  <a:extLst>
                    <a:ext uri="{FF2B5EF4-FFF2-40B4-BE49-F238E27FC236}">
                      <a16:creationId xmlns:a16="http://schemas.microsoft.com/office/drawing/2014/main" id="{7A5BAA34-B647-4D3F-9585-098C7C1D7646}"/>
                    </a:ext>
                  </a:extLst>
                </p:cNvPr>
                <p:cNvGrpSpPr/>
                <p:nvPr/>
              </p:nvGrpSpPr>
              <p:grpSpPr>
                <a:xfrm>
                  <a:off x="1603040" y="4678680"/>
                  <a:ext cx="1750107" cy="1750107"/>
                  <a:chOff x="6556351" y="346262"/>
                  <a:chExt cx="2703607" cy="2703607"/>
                </a:xfrm>
                <a:grpFill/>
              </p:grpSpPr>
              <p:sp>
                <p:nvSpPr>
                  <p:cNvPr id="356" name="フリーフォーム: 図形 355">
                    <a:extLst>
                      <a:ext uri="{FF2B5EF4-FFF2-40B4-BE49-F238E27FC236}">
                        <a16:creationId xmlns:a16="http://schemas.microsoft.com/office/drawing/2014/main" id="{CC22C2BC-F9A2-485D-A0DB-6B68383802D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208908" y="3462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7" name="フリーフォーム: 図形 356">
                    <a:extLst>
                      <a:ext uri="{FF2B5EF4-FFF2-40B4-BE49-F238E27FC236}">
                        <a16:creationId xmlns:a16="http://schemas.microsoft.com/office/drawing/2014/main" id="{3FBDD96F-FE0A-471B-BBB6-CF4D747FFA5B}"/>
                      </a:ext>
                    </a:extLst>
                  </p:cNvPr>
                  <p:cNvSpPr/>
                  <p:nvPr/>
                </p:nvSpPr>
                <p:spPr>
                  <a:xfrm>
                    <a:off x="7208908" y="17305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8" name="フリーフォーム: 図形 357">
                    <a:extLst>
                      <a:ext uri="{FF2B5EF4-FFF2-40B4-BE49-F238E27FC236}">
                        <a16:creationId xmlns:a16="http://schemas.microsoft.com/office/drawing/2014/main" id="{67941721-7600-41F6-A62A-CC0C0BACA47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9010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9" name="フリーフォーム: 図形 358">
                    <a:extLst>
                      <a:ext uri="{FF2B5EF4-FFF2-40B4-BE49-F238E27FC236}">
                        <a16:creationId xmlns:a16="http://schemas.microsoft.com/office/drawing/2014/main" id="{EC2CEC0E-1811-4413-AD41-209952E0F6B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5167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55" name="楕円 354">
                  <a:extLst>
                    <a:ext uri="{FF2B5EF4-FFF2-40B4-BE49-F238E27FC236}">
                      <a16:creationId xmlns:a16="http://schemas.microsoft.com/office/drawing/2014/main" id="{2780EF4F-472B-46C3-B383-D87B54D3661A}"/>
                    </a:ext>
                  </a:extLst>
                </p:cNvPr>
                <p:cNvSpPr/>
                <p:nvPr/>
              </p:nvSpPr>
              <p:spPr>
                <a:xfrm>
                  <a:off x="2399654" y="5464338"/>
                  <a:ext cx="182278" cy="182278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0" name="グループ化 339">
                <a:extLst>
                  <a:ext uri="{FF2B5EF4-FFF2-40B4-BE49-F238E27FC236}">
                    <a16:creationId xmlns:a16="http://schemas.microsoft.com/office/drawing/2014/main" id="{B4659EE6-0F3C-467C-9B8D-57F76B56FBFD}"/>
                  </a:ext>
                </a:extLst>
              </p:cNvPr>
              <p:cNvGrpSpPr/>
              <p:nvPr/>
            </p:nvGrpSpPr>
            <p:grpSpPr>
              <a:xfrm rot="900000">
                <a:off x="2206938" y="5542132"/>
                <a:ext cx="681940" cy="681940"/>
                <a:chOff x="1603040" y="4678680"/>
                <a:chExt cx="1750107" cy="1750107"/>
              </a:xfrm>
              <a:gradFill>
                <a:gsLst>
                  <a:gs pos="0">
                    <a:srgbClr val="CCECFF"/>
                  </a:gs>
                  <a:gs pos="100000">
                    <a:srgbClr val="3399FF"/>
                  </a:gs>
                </a:gsLst>
                <a:path path="circle">
                  <a:fillToRect l="50000" t="50000" r="50000" b="50000"/>
                </a:path>
              </a:gradFill>
            </p:grpSpPr>
            <p:grpSp>
              <p:nvGrpSpPr>
                <p:cNvPr id="348" name="グループ化 347">
                  <a:extLst>
                    <a:ext uri="{FF2B5EF4-FFF2-40B4-BE49-F238E27FC236}">
                      <a16:creationId xmlns:a16="http://schemas.microsoft.com/office/drawing/2014/main" id="{D9E585D6-FD6A-411D-BB76-E4A5A901546C}"/>
                    </a:ext>
                  </a:extLst>
                </p:cNvPr>
                <p:cNvGrpSpPr/>
                <p:nvPr/>
              </p:nvGrpSpPr>
              <p:grpSpPr>
                <a:xfrm>
                  <a:off x="1603040" y="4678680"/>
                  <a:ext cx="1750107" cy="1750107"/>
                  <a:chOff x="6556351" y="346262"/>
                  <a:chExt cx="2703607" cy="2703607"/>
                </a:xfrm>
                <a:grpFill/>
              </p:grpSpPr>
              <p:sp>
                <p:nvSpPr>
                  <p:cNvPr id="350" name="フリーフォーム: 図形 349">
                    <a:extLst>
                      <a:ext uri="{FF2B5EF4-FFF2-40B4-BE49-F238E27FC236}">
                        <a16:creationId xmlns:a16="http://schemas.microsoft.com/office/drawing/2014/main" id="{BC95A3F7-E996-488E-9AE1-6597D1C2CD9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208908" y="3462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1" name="フリーフォーム: 図形 350">
                    <a:extLst>
                      <a:ext uri="{FF2B5EF4-FFF2-40B4-BE49-F238E27FC236}">
                        <a16:creationId xmlns:a16="http://schemas.microsoft.com/office/drawing/2014/main" id="{570B5DE8-B64D-4E19-B5B5-E4E27EFD8CC3}"/>
                      </a:ext>
                    </a:extLst>
                  </p:cNvPr>
                  <p:cNvSpPr/>
                  <p:nvPr/>
                </p:nvSpPr>
                <p:spPr>
                  <a:xfrm>
                    <a:off x="7208908" y="17305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2" name="フリーフォーム: 図形 351">
                    <a:extLst>
                      <a:ext uri="{FF2B5EF4-FFF2-40B4-BE49-F238E27FC236}">
                        <a16:creationId xmlns:a16="http://schemas.microsoft.com/office/drawing/2014/main" id="{689EB96E-939B-4FE9-BB20-CBE114EC853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9010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3" name="フリーフォーム: 図形 352">
                    <a:extLst>
                      <a:ext uri="{FF2B5EF4-FFF2-40B4-BE49-F238E27FC236}">
                        <a16:creationId xmlns:a16="http://schemas.microsoft.com/office/drawing/2014/main" id="{87185451-AB99-4713-A0BE-124128F33A4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5167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9" name="楕円 348">
                  <a:extLst>
                    <a:ext uri="{FF2B5EF4-FFF2-40B4-BE49-F238E27FC236}">
                      <a16:creationId xmlns:a16="http://schemas.microsoft.com/office/drawing/2014/main" id="{EDA4DADD-A044-4200-A359-A75CDEB9FBFD}"/>
                    </a:ext>
                  </a:extLst>
                </p:cNvPr>
                <p:cNvSpPr/>
                <p:nvPr/>
              </p:nvSpPr>
              <p:spPr>
                <a:xfrm>
                  <a:off x="2399654" y="5464338"/>
                  <a:ext cx="182278" cy="182278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1" name="グループ化 340">
                <a:extLst>
                  <a:ext uri="{FF2B5EF4-FFF2-40B4-BE49-F238E27FC236}">
                    <a16:creationId xmlns:a16="http://schemas.microsoft.com/office/drawing/2014/main" id="{384029E9-295E-438A-AAB4-AB0B8BAF2429}"/>
                  </a:ext>
                </a:extLst>
              </p:cNvPr>
              <p:cNvGrpSpPr/>
              <p:nvPr/>
            </p:nvGrpSpPr>
            <p:grpSpPr>
              <a:xfrm rot="900000">
                <a:off x="3182298" y="5496412"/>
                <a:ext cx="681940" cy="681940"/>
                <a:chOff x="1603040" y="4678680"/>
                <a:chExt cx="1750107" cy="1750107"/>
              </a:xfrm>
              <a:gradFill>
                <a:gsLst>
                  <a:gs pos="0">
                    <a:srgbClr val="CCECFF"/>
                  </a:gs>
                  <a:gs pos="100000">
                    <a:srgbClr val="3399FF"/>
                  </a:gs>
                </a:gsLst>
                <a:path path="circle">
                  <a:fillToRect l="50000" t="50000" r="50000" b="50000"/>
                </a:path>
              </a:gradFill>
            </p:grpSpPr>
            <p:grpSp>
              <p:nvGrpSpPr>
                <p:cNvPr id="342" name="グループ化 341">
                  <a:extLst>
                    <a:ext uri="{FF2B5EF4-FFF2-40B4-BE49-F238E27FC236}">
                      <a16:creationId xmlns:a16="http://schemas.microsoft.com/office/drawing/2014/main" id="{4813CF5E-1477-4872-BF21-ED8E009A40EC}"/>
                    </a:ext>
                  </a:extLst>
                </p:cNvPr>
                <p:cNvGrpSpPr/>
                <p:nvPr/>
              </p:nvGrpSpPr>
              <p:grpSpPr>
                <a:xfrm>
                  <a:off x="1603040" y="4678680"/>
                  <a:ext cx="1750107" cy="1750107"/>
                  <a:chOff x="6556351" y="346262"/>
                  <a:chExt cx="2703607" cy="2703607"/>
                </a:xfrm>
                <a:grpFill/>
              </p:grpSpPr>
              <p:sp>
                <p:nvSpPr>
                  <p:cNvPr id="344" name="フリーフォーム: 図形 343">
                    <a:extLst>
                      <a:ext uri="{FF2B5EF4-FFF2-40B4-BE49-F238E27FC236}">
                        <a16:creationId xmlns:a16="http://schemas.microsoft.com/office/drawing/2014/main" id="{4F6A1CE7-2E90-40E1-8389-57DB569B303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208908" y="3462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5" name="フリーフォーム: 図形 344">
                    <a:extLst>
                      <a:ext uri="{FF2B5EF4-FFF2-40B4-BE49-F238E27FC236}">
                        <a16:creationId xmlns:a16="http://schemas.microsoft.com/office/drawing/2014/main" id="{E2EB8FA7-4DF1-4E9C-ADA2-7122F8F7DB29}"/>
                      </a:ext>
                    </a:extLst>
                  </p:cNvPr>
                  <p:cNvSpPr/>
                  <p:nvPr/>
                </p:nvSpPr>
                <p:spPr>
                  <a:xfrm>
                    <a:off x="7208908" y="173056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6" name="フリーフォーム: 図形 345">
                    <a:extLst>
                      <a:ext uri="{FF2B5EF4-FFF2-40B4-BE49-F238E27FC236}">
                        <a16:creationId xmlns:a16="http://schemas.microsoft.com/office/drawing/2014/main" id="{76D05CD5-65C2-4B4E-8885-B65C6794E31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79010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7" name="フリーフォーム: 図形 346">
                    <a:extLst>
                      <a:ext uri="{FF2B5EF4-FFF2-40B4-BE49-F238E27FC236}">
                        <a16:creationId xmlns:a16="http://schemas.microsoft.com/office/drawing/2014/main" id="{642E949F-09CE-4CD6-A2ED-50B6CB7DCB5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516757" y="1038412"/>
                    <a:ext cx="1398495" cy="1319307"/>
                  </a:xfrm>
                  <a:custGeom>
                    <a:avLst/>
                    <a:gdLst>
                      <a:gd name="connsiteX0" fmla="*/ 972671 w 1398495"/>
                      <a:gd name="connsiteY0" fmla="*/ 1319307 h 1319307"/>
                      <a:gd name="connsiteX1" fmla="*/ 734589 w 1398495"/>
                      <a:gd name="connsiteY1" fmla="*/ 1246583 h 1319307"/>
                      <a:gd name="connsiteX2" fmla="*/ 699247 w 1398495"/>
                      <a:gd name="connsiteY2" fmla="*/ 1217424 h 1319307"/>
                      <a:gd name="connsiteX3" fmla="*/ 663906 w 1398495"/>
                      <a:gd name="connsiteY3" fmla="*/ 1246583 h 1319307"/>
                      <a:gd name="connsiteX4" fmla="*/ 425824 w 1398495"/>
                      <a:gd name="connsiteY4" fmla="*/ 1319307 h 1319307"/>
                      <a:gd name="connsiteX5" fmla="*/ 0 w 1398495"/>
                      <a:gd name="connsiteY5" fmla="*/ 893483 h 1319307"/>
                      <a:gd name="connsiteX6" fmla="*/ 124721 w 1398495"/>
                      <a:gd name="connsiteY6" fmla="*/ 592380 h 1319307"/>
                      <a:gd name="connsiteX7" fmla="*/ 135220 w 1398495"/>
                      <a:gd name="connsiteY7" fmla="*/ 583718 h 1319307"/>
                      <a:gd name="connsiteX8" fmla="*/ 699247 w 1398495"/>
                      <a:gd name="connsiteY8" fmla="*/ 0 h 1319307"/>
                      <a:gd name="connsiteX9" fmla="*/ 1263270 w 1398495"/>
                      <a:gd name="connsiteY9" fmla="*/ 583714 h 1319307"/>
                      <a:gd name="connsiteX10" fmla="*/ 1273774 w 1398495"/>
                      <a:gd name="connsiteY10" fmla="*/ 592380 h 1319307"/>
                      <a:gd name="connsiteX11" fmla="*/ 1398495 w 1398495"/>
                      <a:gd name="connsiteY11" fmla="*/ 893483 h 1319307"/>
                      <a:gd name="connsiteX12" fmla="*/ 972671 w 1398495"/>
                      <a:gd name="connsiteY12" fmla="*/ 1319307 h 1319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398495" h="1319307">
                        <a:moveTo>
                          <a:pt x="972671" y="1319307"/>
                        </a:moveTo>
                        <a:cubicBezTo>
                          <a:pt x="884480" y="1319307"/>
                          <a:pt x="802551" y="1292497"/>
                          <a:pt x="734589" y="1246583"/>
                        </a:cubicBezTo>
                        <a:lnTo>
                          <a:pt x="699247" y="1217424"/>
                        </a:lnTo>
                        <a:lnTo>
                          <a:pt x="663906" y="1246583"/>
                        </a:lnTo>
                        <a:cubicBezTo>
                          <a:pt x="595944" y="1292497"/>
                          <a:pt x="514015" y="1319307"/>
                          <a:pt x="425824" y="1319307"/>
                        </a:cubicBezTo>
                        <a:cubicBezTo>
                          <a:pt x="190648" y="1319307"/>
                          <a:pt x="0" y="1128659"/>
                          <a:pt x="0" y="893483"/>
                        </a:cubicBezTo>
                        <a:cubicBezTo>
                          <a:pt x="0" y="775895"/>
                          <a:pt x="47662" y="669439"/>
                          <a:pt x="124721" y="592380"/>
                        </a:cubicBezTo>
                        <a:lnTo>
                          <a:pt x="135220" y="583718"/>
                        </a:lnTo>
                        <a:lnTo>
                          <a:pt x="699247" y="0"/>
                        </a:lnTo>
                        <a:lnTo>
                          <a:pt x="1263270" y="583714"/>
                        </a:lnTo>
                        <a:lnTo>
                          <a:pt x="1273774" y="592380"/>
                        </a:lnTo>
                        <a:cubicBezTo>
                          <a:pt x="1350833" y="669439"/>
                          <a:pt x="1398495" y="775895"/>
                          <a:pt x="1398495" y="893483"/>
                        </a:cubicBezTo>
                        <a:cubicBezTo>
                          <a:pt x="1398495" y="1128659"/>
                          <a:pt x="1207847" y="1319307"/>
                          <a:pt x="972671" y="1319307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3" name="楕円 342">
                  <a:extLst>
                    <a:ext uri="{FF2B5EF4-FFF2-40B4-BE49-F238E27FC236}">
                      <a16:creationId xmlns:a16="http://schemas.microsoft.com/office/drawing/2014/main" id="{DD33077B-FA3A-4388-B61C-F43646FCE6A3}"/>
                    </a:ext>
                  </a:extLst>
                </p:cNvPr>
                <p:cNvSpPr/>
                <p:nvPr/>
              </p:nvSpPr>
              <p:spPr>
                <a:xfrm>
                  <a:off x="2399654" y="5464338"/>
                  <a:ext cx="182278" cy="182278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38" name="グループ化 437">
            <a:extLst>
              <a:ext uri="{FF2B5EF4-FFF2-40B4-BE49-F238E27FC236}">
                <a16:creationId xmlns:a16="http://schemas.microsoft.com/office/drawing/2014/main" id="{EA68B06D-3D61-4010-8233-4C5DC95CC478}"/>
              </a:ext>
            </a:extLst>
          </p:cNvPr>
          <p:cNvGrpSpPr/>
          <p:nvPr/>
        </p:nvGrpSpPr>
        <p:grpSpPr>
          <a:xfrm>
            <a:off x="1006036" y="4179974"/>
            <a:ext cx="1980291" cy="1756762"/>
            <a:chOff x="4552273" y="4103783"/>
            <a:chExt cx="1802807" cy="1599312"/>
          </a:xfrm>
        </p:grpSpPr>
        <p:sp>
          <p:nvSpPr>
            <p:cNvPr id="439" name="涙形 438">
              <a:extLst>
                <a:ext uri="{FF2B5EF4-FFF2-40B4-BE49-F238E27FC236}">
                  <a16:creationId xmlns:a16="http://schemas.microsoft.com/office/drawing/2014/main" id="{B1E5E4EE-618F-4879-9515-701DD3B2134B}"/>
                </a:ext>
              </a:extLst>
            </p:cNvPr>
            <p:cNvSpPr/>
            <p:nvPr/>
          </p:nvSpPr>
          <p:spPr>
            <a:xfrm rot="3600000">
              <a:off x="5527058" y="4875073"/>
              <a:ext cx="828022" cy="828022"/>
            </a:xfrm>
            <a:prstGeom prst="teardrop">
              <a:avLst>
                <a:gd name="adj" fmla="val 112502"/>
              </a:avLst>
            </a:prstGeom>
            <a:gradFill flip="none" rotWithShape="1">
              <a:gsLst>
                <a:gs pos="0">
                  <a:srgbClr val="00CC00"/>
                </a:gs>
                <a:gs pos="100000">
                  <a:srgbClr val="0066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0" name="涙形 439">
              <a:extLst>
                <a:ext uri="{FF2B5EF4-FFF2-40B4-BE49-F238E27FC236}">
                  <a16:creationId xmlns:a16="http://schemas.microsoft.com/office/drawing/2014/main" id="{5A84D158-1EED-494A-AC19-D6AC587210BF}"/>
                </a:ext>
              </a:extLst>
            </p:cNvPr>
            <p:cNvSpPr/>
            <p:nvPr/>
          </p:nvSpPr>
          <p:spPr>
            <a:xfrm rot="18000000" flipH="1">
              <a:off x="4552273" y="4875072"/>
              <a:ext cx="828022" cy="828022"/>
            </a:xfrm>
            <a:prstGeom prst="teardrop">
              <a:avLst>
                <a:gd name="adj" fmla="val 112502"/>
              </a:avLst>
            </a:prstGeom>
            <a:gradFill flip="none" rotWithShape="1">
              <a:gsLst>
                <a:gs pos="0">
                  <a:srgbClr val="00CC00"/>
                </a:gs>
                <a:gs pos="100000">
                  <a:srgbClr val="0066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41" name="グループ化 440">
              <a:extLst>
                <a:ext uri="{FF2B5EF4-FFF2-40B4-BE49-F238E27FC236}">
                  <a16:creationId xmlns:a16="http://schemas.microsoft.com/office/drawing/2014/main" id="{109B6361-377B-471F-8B93-AB6A41C4E67B}"/>
                </a:ext>
              </a:extLst>
            </p:cNvPr>
            <p:cNvGrpSpPr/>
            <p:nvPr/>
          </p:nvGrpSpPr>
          <p:grpSpPr>
            <a:xfrm>
              <a:off x="4603883" y="4103783"/>
              <a:ext cx="1608732" cy="1528795"/>
              <a:chOff x="2335379" y="1620170"/>
              <a:chExt cx="1608732" cy="1528795"/>
            </a:xfrm>
          </p:grpSpPr>
          <p:grpSp>
            <p:nvGrpSpPr>
              <p:cNvPr id="442" name="グループ化 441">
                <a:extLst>
                  <a:ext uri="{FF2B5EF4-FFF2-40B4-BE49-F238E27FC236}">
                    <a16:creationId xmlns:a16="http://schemas.microsoft.com/office/drawing/2014/main" id="{7F404DDC-87EA-4848-8A27-3EF643035E07}"/>
                  </a:ext>
                </a:extLst>
              </p:cNvPr>
              <p:cNvGrpSpPr/>
              <p:nvPr/>
            </p:nvGrpSpPr>
            <p:grpSpPr>
              <a:xfrm>
                <a:off x="2335379" y="2171776"/>
                <a:ext cx="502460" cy="528040"/>
                <a:chOff x="3032760" y="2057400"/>
                <a:chExt cx="1397000" cy="1468120"/>
              </a:xfrm>
              <a:gradFill>
                <a:gsLst>
                  <a:gs pos="0">
                    <a:schemeClr val="accent4">
                      <a:lumMod val="20000"/>
                      <a:lumOff val="8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551" name="楕円 550">
                  <a:extLst>
                    <a:ext uri="{FF2B5EF4-FFF2-40B4-BE49-F238E27FC236}">
                      <a16:creationId xmlns:a16="http://schemas.microsoft.com/office/drawing/2014/main" id="{3DD6D7CF-ED7F-42D1-B1CF-C45F45F0D617}"/>
                    </a:ext>
                  </a:extLst>
                </p:cNvPr>
                <p:cNvSpPr/>
                <p:nvPr/>
              </p:nvSpPr>
              <p:spPr>
                <a:xfrm>
                  <a:off x="3365500" y="2057400"/>
                  <a:ext cx="711200" cy="72136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2" name="楕円 551">
                  <a:extLst>
                    <a:ext uri="{FF2B5EF4-FFF2-40B4-BE49-F238E27FC236}">
                      <a16:creationId xmlns:a16="http://schemas.microsoft.com/office/drawing/2014/main" id="{59ED808A-C74F-4DCD-A3B9-F23E23680CB6}"/>
                    </a:ext>
                  </a:extLst>
                </p:cNvPr>
                <p:cNvSpPr/>
                <p:nvPr/>
              </p:nvSpPr>
              <p:spPr>
                <a:xfrm>
                  <a:off x="3365500" y="2804160"/>
                  <a:ext cx="711200" cy="72136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3" name="楕円 552">
                  <a:extLst>
                    <a:ext uri="{FF2B5EF4-FFF2-40B4-BE49-F238E27FC236}">
                      <a16:creationId xmlns:a16="http://schemas.microsoft.com/office/drawing/2014/main" id="{DE7C7C4A-2B1D-443A-9C89-0B4C7C5119A0}"/>
                    </a:ext>
                  </a:extLst>
                </p:cNvPr>
                <p:cNvSpPr/>
                <p:nvPr/>
              </p:nvSpPr>
              <p:spPr>
                <a:xfrm rot="5400000">
                  <a:off x="381469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4" name="楕円 553">
                  <a:extLst>
                    <a:ext uri="{FF2B5EF4-FFF2-40B4-BE49-F238E27FC236}">
                      <a16:creationId xmlns:a16="http://schemas.microsoft.com/office/drawing/2014/main" id="{5DC107EB-D534-4CCF-89DB-905CD3F81346}"/>
                    </a:ext>
                  </a:extLst>
                </p:cNvPr>
                <p:cNvSpPr/>
                <p:nvPr/>
              </p:nvSpPr>
              <p:spPr>
                <a:xfrm rot="5400000">
                  <a:off x="308317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5" name="楕円 554">
                  <a:extLst>
                    <a:ext uri="{FF2B5EF4-FFF2-40B4-BE49-F238E27FC236}">
                      <a16:creationId xmlns:a16="http://schemas.microsoft.com/office/drawing/2014/main" id="{D9DBA602-1C49-4F97-813B-564BC8C3F7F4}"/>
                    </a:ext>
                  </a:extLst>
                </p:cNvPr>
                <p:cNvSpPr/>
                <p:nvPr/>
              </p:nvSpPr>
              <p:spPr>
                <a:xfrm>
                  <a:off x="3624580" y="2693561"/>
                  <a:ext cx="193040" cy="195798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3" name="グループ化 442">
                <a:extLst>
                  <a:ext uri="{FF2B5EF4-FFF2-40B4-BE49-F238E27FC236}">
                    <a16:creationId xmlns:a16="http://schemas.microsoft.com/office/drawing/2014/main" id="{4BCC3D13-FC6C-4860-ACBA-9B75E614F0C5}"/>
                  </a:ext>
                </a:extLst>
              </p:cNvPr>
              <p:cNvGrpSpPr/>
              <p:nvPr/>
            </p:nvGrpSpPr>
            <p:grpSpPr>
              <a:xfrm>
                <a:off x="3430963" y="2206988"/>
                <a:ext cx="502460" cy="528040"/>
                <a:chOff x="3032760" y="2057400"/>
                <a:chExt cx="1397000" cy="1468120"/>
              </a:xfrm>
              <a:gradFill>
                <a:gsLst>
                  <a:gs pos="0">
                    <a:schemeClr val="bg1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546" name="楕円 545">
                  <a:extLst>
                    <a:ext uri="{FF2B5EF4-FFF2-40B4-BE49-F238E27FC236}">
                      <a16:creationId xmlns:a16="http://schemas.microsoft.com/office/drawing/2014/main" id="{A0D2780B-2C47-4D43-A5D3-98952667C5FE}"/>
                    </a:ext>
                  </a:extLst>
                </p:cNvPr>
                <p:cNvSpPr/>
                <p:nvPr/>
              </p:nvSpPr>
              <p:spPr>
                <a:xfrm>
                  <a:off x="3365500" y="2057400"/>
                  <a:ext cx="711200" cy="72136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7" name="楕円 546">
                  <a:extLst>
                    <a:ext uri="{FF2B5EF4-FFF2-40B4-BE49-F238E27FC236}">
                      <a16:creationId xmlns:a16="http://schemas.microsoft.com/office/drawing/2014/main" id="{3AD875B7-4A22-424A-83E5-A30243DC9CEF}"/>
                    </a:ext>
                  </a:extLst>
                </p:cNvPr>
                <p:cNvSpPr/>
                <p:nvPr/>
              </p:nvSpPr>
              <p:spPr>
                <a:xfrm>
                  <a:off x="3365500" y="2804160"/>
                  <a:ext cx="711200" cy="72136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8" name="楕円 547">
                  <a:extLst>
                    <a:ext uri="{FF2B5EF4-FFF2-40B4-BE49-F238E27FC236}">
                      <a16:creationId xmlns:a16="http://schemas.microsoft.com/office/drawing/2014/main" id="{BD94C4A5-C4A9-4639-83AD-C2258EB1C871}"/>
                    </a:ext>
                  </a:extLst>
                </p:cNvPr>
                <p:cNvSpPr/>
                <p:nvPr/>
              </p:nvSpPr>
              <p:spPr>
                <a:xfrm rot="5400000">
                  <a:off x="381469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9" name="楕円 548">
                  <a:extLst>
                    <a:ext uri="{FF2B5EF4-FFF2-40B4-BE49-F238E27FC236}">
                      <a16:creationId xmlns:a16="http://schemas.microsoft.com/office/drawing/2014/main" id="{E1D36BED-B4AD-4723-BCBB-33EC6B13B562}"/>
                    </a:ext>
                  </a:extLst>
                </p:cNvPr>
                <p:cNvSpPr/>
                <p:nvPr/>
              </p:nvSpPr>
              <p:spPr>
                <a:xfrm rot="5400000">
                  <a:off x="308317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0" name="楕円 549">
                  <a:extLst>
                    <a:ext uri="{FF2B5EF4-FFF2-40B4-BE49-F238E27FC236}">
                      <a16:creationId xmlns:a16="http://schemas.microsoft.com/office/drawing/2014/main" id="{7E98D3AE-DFEF-4AB8-9126-8E0B5556A847}"/>
                    </a:ext>
                  </a:extLst>
                </p:cNvPr>
                <p:cNvSpPr/>
                <p:nvPr/>
              </p:nvSpPr>
              <p:spPr>
                <a:xfrm>
                  <a:off x="3624580" y="2693561"/>
                  <a:ext cx="193040" cy="195798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4" name="グループ化 443">
                <a:extLst>
                  <a:ext uri="{FF2B5EF4-FFF2-40B4-BE49-F238E27FC236}">
                    <a16:creationId xmlns:a16="http://schemas.microsoft.com/office/drawing/2014/main" id="{5950B3C8-BCB1-4CD4-9C89-0F1314C8A1BE}"/>
                  </a:ext>
                </a:extLst>
              </p:cNvPr>
              <p:cNvGrpSpPr/>
              <p:nvPr/>
            </p:nvGrpSpPr>
            <p:grpSpPr>
              <a:xfrm>
                <a:off x="2725556" y="1680417"/>
                <a:ext cx="502460" cy="528040"/>
                <a:chOff x="3032760" y="2057400"/>
                <a:chExt cx="1397000" cy="1468120"/>
              </a:xfrm>
              <a:gradFill>
                <a:gsLst>
                  <a:gs pos="0">
                    <a:schemeClr val="bg1"/>
                  </a:gs>
                  <a:gs pos="100000">
                    <a:schemeClr val="accent4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541" name="楕円 540">
                  <a:extLst>
                    <a:ext uri="{FF2B5EF4-FFF2-40B4-BE49-F238E27FC236}">
                      <a16:creationId xmlns:a16="http://schemas.microsoft.com/office/drawing/2014/main" id="{36B30AEF-96B0-4F94-8005-68005411173B}"/>
                    </a:ext>
                  </a:extLst>
                </p:cNvPr>
                <p:cNvSpPr/>
                <p:nvPr/>
              </p:nvSpPr>
              <p:spPr>
                <a:xfrm>
                  <a:off x="3365500" y="2057400"/>
                  <a:ext cx="711200" cy="72136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2" name="楕円 541">
                  <a:extLst>
                    <a:ext uri="{FF2B5EF4-FFF2-40B4-BE49-F238E27FC236}">
                      <a16:creationId xmlns:a16="http://schemas.microsoft.com/office/drawing/2014/main" id="{0D429266-1CEA-4070-99A7-FE63BFF9B2DA}"/>
                    </a:ext>
                  </a:extLst>
                </p:cNvPr>
                <p:cNvSpPr/>
                <p:nvPr/>
              </p:nvSpPr>
              <p:spPr>
                <a:xfrm>
                  <a:off x="3365500" y="2804160"/>
                  <a:ext cx="711200" cy="72136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3" name="楕円 542">
                  <a:extLst>
                    <a:ext uri="{FF2B5EF4-FFF2-40B4-BE49-F238E27FC236}">
                      <a16:creationId xmlns:a16="http://schemas.microsoft.com/office/drawing/2014/main" id="{962204E7-D051-49D0-87D8-15646263A23A}"/>
                    </a:ext>
                  </a:extLst>
                </p:cNvPr>
                <p:cNvSpPr/>
                <p:nvPr/>
              </p:nvSpPr>
              <p:spPr>
                <a:xfrm rot="5400000">
                  <a:off x="381469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4" name="楕円 543">
                  <a:extLst>
                    <a:ext uri="{FF2B5EF4-FFF2-40B4-BE49-F238E27FC236}">
                      <a16:creationId xmlns:a16="http://schemas.microsoft.com/office/drawing/2014/main" id="{90DF1A96-0C9A-4A0D-8E90-59535F025E0E}"/>
                    </a:ext>
                  </a:extLst>
                </p:cNvPr>
                <p:cNvSpPr/>
                <p:nvPr/>
              </p:nvSpPr>
              <p:spPr>
                <a:xfrm rot="5400000">
                  <a:off x="308317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5" name="楕円 544">
                  <a:extLst>
                    <a:ext uri="{FF2B5EF4-FFF2-40B4-BE49-F238E27FC236}">
                      <a16:creationId xmlns:a16="http://schemas.microsoft.com/office/drawing/2014/main" id="{D4D0F6A9-D900-4D07-9396-7319BB483D5B}"/>
                    </a:ext>
                  </a:extLst>
                </p:cNvPr>
                <p:cNvSpPr/>
                <p:nvPr/>
              </p:nvSpPr>
              <p:spPr>
                <a:xfrm>
                  <a:off x="3624580" y="2693561"/>
                  <a:ext cx="193040" cy="195798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5" name="グループ化 444">
                <a:extLst>
                  <a:ext uri="{FF2B5EF4-FFF2-40B4-BE49-F238E27FC236}">
                    <a16:creationId xmlns:a16="http://schemas.microsoft.com/office/drawing/2014/main" id="{0F23ECBA-41E0-4C10-8A57-E502DC761D5E}"/>
                  </a:ext>
                </a:extLst>
              </p:cNvPr>
              <p:cNvGrpSpPr/>
              <p:nvPr/>
            </p:nvGrpSpPr>
            <p:grpSpPr>
              <a:xfrm rot="3600000">
                <a:off x="2945146" y="2468839"/>
                <a:ext cx="502460" cy="528040"/>
                <a:chOff x="3032760" y="2057400"/>
                <a:chExt cx="1397000" cy="1468120"/>
              </a:xfrm>
              <a:gradFill>
                <a:gsLst>
                  <a:gs pos="0">
                    <a:schemeClr val="bg1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536" name="楕円 535">
                  <a:extLst>
                    <a:ext uri="{FF2B5EF4-FFF2-40B4-BE49-F238E27FC236}">
                      <a16:creationId xmlns:a16="http://schemas.microsoft.com/office/drawing/2014/main" id="{4589AAB6-F38D-4560-B2EE-0A9ED79DD922}"/>
                    </a:ext>
                  </a:extLst>
                </p:cNvPr>
                <p:cNvSpPr/>
                <p:nvPr/>
              </p:nvSpPr>
              <p:spPr>
                <a:xfrm>
                  <a:off x="3365500" y="2057400"/>
                  <a:ext cx="711200" cy="72136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7" name="楕円 536">
                  <a:extLst>
                    <a:ext uri="{FF2B5EF4-FFF2-40B4-BE49-F238E27FC236}">
                      <a16:creationId xmlns:a16="http://schemas.microsoft.com/office/drawing/2014/main" id="{359D0278-1AB3-4A5E-B736-11B753A50A65}"/>
                    </a:ext>
                  </a:extLst>
                </p:cNvPr>
                <p:cNvSpPr/>
                <p:nvPr/>
              </p:nvSpPr>
              <p:spPr>
                <a:xfrm>
                  <a:off x="3365500" y="2804160"/>
                  <a:ext cx="711200" cy="72136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8" name="楕円 537">
                  <a:extLst>
                    <a:ext uri="{FF2B5EF4-FFF2-40B4-BE49-F238E27FC236}">
                      <a16:creationId xmlns:a16="http://schemas.microsoft.com/office/drawing/2014/main" id="{6C07C3CC-5683-4ADC-83D3-4FC19A9FFC4D}"/>
                    </a:ext>
                  </a:extLst>
                </p:cNvPr>
                <p:cNvSpPr/>
                <p:nvPr/>
              </p:nvSpPr>
              <p:spPr>
                <a:xfrm rot="5400000">
                  <a:off x="381469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9" name="楕円 538">
                  <a:extLst>
                    <a:ext uri="{FF2B5EF4-FFF2-40B4-BE49-F238E27FC236}">
                      <a16:creationId xmlns:a16="http://schemas.microsoft.com/office/drawing/2014/main" id="{81C4DEE5-48D6-4F6A-B3AA-AF4340BFF865}"/>
                    </a:ext>
                  </a:extLst>
                </p:cNvPr>
                <p:cNvSpPr/>
                <p:nvPr/>
              </p:nvSpPr>
              <p:spPr>
                <a:xfrm rot="5400000">
                  <a:off x="308317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0" name="楕円 539">
                  <a:extLst>
                    <a:ext uri="{FF2B5EF4-FFF2-40B4-BE49-F238E27FC236}">
                      <a16:creationId xmlns:a16="http://schemas.microsoft.com/office/drawing/2014/main" id="{886B98C0-19D5-4AD2-BEC1-E8BC6296F1B8}"/>
                    </a:ext>
                  </a:extLst>
                </p:cNvPr>
                <p:cNvSpPr/>
                <p:nvPr/>
              </p:nvSpPr>
              <p:spPr>
                <a:xfrm>
                  <a:off x="3624580" y="2693561"/>
                  <a:ext cx="193040" cy="195798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6" name="グループ化 445">
                <a:extLst>
                  <a:ext uri="{FF2B5EF4-FFF2-40B4-BE49-F238E27FC236}">
                    <a16:creationId xmlns:a16="http://schemas.microsoft.com/office/drawing/2014/main" id="{5EB3B0BD-35C8-4719-8379-865F308F1017}"/>
                  </a:ext>
                </a:extLst>
              </p:cNvPr>
              <p:cNvGrpSpPr/>
              <p:nvPr/>
            </p:nvGrpSpPr>
            <p:grpSpPr>
              <a:xfrm rot="3600000">
                <a:off x="3307548" y="2477469"/>
                <a:ext cx="502460" cy="528040"/>
                <a:chOff x="3032760" y="2057400"/>
                <a:chExt cx="1397000" cy="1468120"/>
              </a:xfrm>
              <a:gradFill>
                <a:gsLst>
                  <a:gs pos="0">
                    <a:schemeClr val="accent4">
                      <a:lumMod val="20000"/>
                      <a:lumOff val="8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531" name="楕円 530">
                  <a:extLst>
                    <a:ext uri="{FF2B5EF4-FFF2-40B4-BE49-F238E27FC236}">
                      <a16:creationId xmlns:a16="http://schemas.microsoft.com/office/drawing/2014/main" id="{9A53447A-346A-4BEC-93F2-A27137AB2051}"/>
                    </a:ext>
                  </a:extLst>
                </p:cNvPr>
                <p:cNvSpPr/>
                <p:nvPr/>
              </p:nvSpPr>
              <p:spPr>
                <a:xfrm>
                  <a:off x="3365500" y="2057400"/>
                  <a:ext cx="711200" cy="72136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2" name="楕円 531">
                  <a:extLst>
                    <a:ext uri="{FF2B5EF4-FFF2-40B4-BE49-F238E27FC236}">
                      <a16:creationId xmlns:a16="http://schemas.microsoft.com/office/drawing/2014/main" id="{28B581FE-8604-40D3-86B9-BA6AED0B9AFA}"/>
                    </a:ext>
                  </a:extLst>
                </p:cNvPr>
                <p:cNvSpPr/>
                <p:nvPr/>
              </p:nvSpPr>
              <p:spPr>
                <a:xfrm>
                  <a:off x="3365500" y="2804160"/>
                  <a:ext cx="711200" cy="72136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3" name="楕円 532">
                  <a:extLst>
                    <a:ext uri="{FF2B5EF4-FFF2-40B4-BE49-F238E27FC236}">
                      <a16:creationId xmlns:a16="http://schemas.microsoft.com/office/drawing/2014/main" id="{6CC4ECB5-7455-46ED-8A8D-E7FA073AD9DD}"/>
                    </a:ext>
                  </a:extLst>
                </p:cNvPr>
                <p:cNvSpPr/>
                <p:nvPr/>
              </p:nvSpPr>
              <p:spPr>
                <a:xfrm rot="5400000">
                  <a:off x="381469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4" name="楕円 533">
                  <a:extLst>
                    <a:ext uri="{FF2B5EF4-FFF2-40B4-BE49-F238E27FC236}">
                      <a16:creationId xmlns:a16="http://schemas.microsoft.com/office/drawing/2014/main" id="{B1E88CE0-B8D0-4302-A8B1-6A7BD9A6F5BF}"/>
                    </a:ext>
                  </a:extLst>
                </p:cNvPr>
                <p:cNvSpPr/>
                <p:nvPr/>
              </p:nvSpPr>
              <p:spPr>
                <a:xfrm rot="5400000">
                  <a:off x="308317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5" name="楕円 534">
                  <a:extLst>
                    <a:ext uri="{FF2B5EF4-FFF2-40B4-BE49-F238E27FC236}">
                      <a16:creationId xmlns:a16="http://schemas.microsoft.com/office/drawing/2014/main" id="{FD323D0E-CE2D-41C3-9CCF-E015FBF00D5D}"/>
                    </a:ext>
                  </a:extLst>
                </p:cNvPr>
                <p:cNvSpPr/>
                <p:nvPr/>
              </p:nvSpPr>
              <p:spPr>
                <a:xfrm>
                  <a:off x="3624580" y="2693561"/>
                  <a:ext cx="193040" cy="195798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7" name="グループ化 446">
                <a:extLst>
                  <a:ext uri="{FF2B5EF4-FFF2-40B4-BE49-F238E27FC236}">
                    <a16:creationId xmlns:a16="http://schemas.microsoft.com/office/drawing/2014/main" id="{DC702885-A4F3-4B9A-9E61-2C058D20132B}"/>
                  </a:ext>
                </a:extLst>
              </p:cNvPr>
              <p:cNvGrpSpPr/>
              <p:nvPr/>
            </p:nvGrpSpPr>
            <p:grpSpPr>
              <a:xfrm>
                <a:off x="3061749" y="2719249"/>
                <a:ext cx="408900" cy="429716"/>
                <a:chOff x="3032760" y="2057400"/>
                <a:chExt cx="1397000" cy="1468120"/>
              </a:xfrm>
              <a:gradFill>
                <a:gsLst>
                  <a:gs pos="0">
                    <a:schemeClr val="bg1"/>
                  </a:gs>
                  <a:gs pos="100000">
                    <a:schemeClr val="accent4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526" name="楕円 525">
                  <a:extLst>
                    <a:ext uri="{FF2B5EF4-FFF2-40B4-BE49-F238E27FC236}">
                      <a16:creationId xmlns:a16="http://schemas.microsoft.com/office/drawing/2014/main" id="{82F50593-578E-49A1-BCA6-A001A16CBF21}"/>
                    </a:ext>
                  </a:extLst>
                </p:cNvPr>
                <p:cNvSpPr/>
                <p:nvPr/>
              </p:nvSpPr>
              <p:spPr>
                <a:xfrm>
                  <a:off x="3365500" y="2057400"/>
                  <a:ext cx="711200" cy="72136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7" name="楕円 526">
                  <a:extLst>
                    <a:ext uri="{FF2B5EF4-FFF2-40B4-BE49-F238E27FC236}">
                      <a16:creationId xmlns:a16="http://schemas.microsoft.com/office/drawing/2014/main" id="{8AA1494E-2CC7-4515-A29A-A42FE4884102}"/>
                    </a:ext>
                  </a:extLst>
                </p:cNvPr>
                <p:cNvSpPr/>
                <p:nvPr/>
              </p:nvSpPr>
              <p:spPr>
                <a:xfrm>
                  <a:off x="3365500" y="2804160"/>
                  <a:ext cx="711200" cy="72136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8" name="楕円 527">
                  <a:extLst>
                    <a:ext uri="{FF2B5EF4-FFF2-40B4-BE49-F238E27FC236}">
                      <a16:creationId xmlns:a16="http://schemas.microsoft.com/office/drawing/2014/main" id="{92B3D339-FAB3-4086-94AE-B4F2B49E6EA4}"/>
                    </a:ext>
                  </a:extLst>
                </p:cNvPr>
                <p:cNvSpPr/>
                <p:nvPr/>
              </p:nvSpPr>
              <p:spPr>
                <a:xfrm rot="5400000">
                  <a:off x="381469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9" name="楕円 528">
                  <a:extLst>
                    <a:ext uri="{FF2B5EF4-FFF2-40B4-BE49-F238E27FC236}">
                      <a16:creationId xmlns:a16="http://schemas.microsoft.com/office/drawing/2014/main" id="{E7B8C73A-DB8C-4906-B4DA-59380FF0B0A9}"/>
                    </a:ext>
                  </a:extLst>
                </p:cNvPr>
                <p:cNvSpPr/>
                <p:nvPr/>
              </p:nvSpPr>
              <p:spPr>
                <a:xfrm rot="5400000">
                  <a:off x="308317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0" name="楕円 529">
                  <a:extLst>
                    <a:ext uri="{FF2B5EF4-FFF2-40B4-BE49-F238E27FC236}">
                      <a16:creationId xmlns:a16="http://schemas.microsoft.com/office/drawing/2014/main" id="{B70A61D7-3BE5-4BA9-9E82-F50FD22CB05B}"/>
                    </a:ext>
                  </a:extLst>
                </p:cNvPr>
                <p:cNvSpPr/>
                <p:nvPr/>
              </p:nvSpPr>
              <p:spPr>
                <a:xfrm>
                  <a:off x="3624580" y="2693561"/>
                  <a:ext cx="193040" cy="195798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8" name="グループ化 447">
                <a:extLst>
                  <a:ext uri="{FF2B5EF4-FFF2-40B4-BE49-F238E27FC236}">
                    <a16:creationId xmlns:a16="http://schemas.microsoft.com/office/drawing/2014/main" id="{94F8A060-3CC8-4B6D-A5DC-3329F099DC6A}"/>
                  </a:ext>
                </a:extLst>
              </p:cNvPr>
              <p:cNvGrpSpPr/>
              <p:nvPr/>
            </p:nvGrpSpPr>
            <p:grpSpPr>
              <a:xfrm rot="18900000">
                <a:off x="2493812" y="2528220"/>
                <a:ext cx="408900" cy="429716"/>
                <a:chOff x="3032760" y="2057400"/>
                <a:chExt cx="1397000" cy="1468120"/>
              </a:xfrm>
              <a:gradFill>
                <a:gsLst>
                  <a:gs pos="0">
                    <a:schemeClr val="bg1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521" name="楕円 520">
                  <a:extLst>
                    <a:ext uri="{FF2B5EF4-FFF2-40B4-BE49-F238E27FC236}">
                      <a16:creationId xmlns:a16="http://schemas.microsoft.com/office/drawing/2014/main" id="{8D937C96-7738-46D3-ABC3-72A0E3727047}"/>
                    </a:ext>
                  </a:extLst>
                </p:cNvPr>
                <p:cNvSpPr/>
                <p:nvPr/>
              </p:nvSpPr>
              <p:spPr>
                <a:xfrm>
                  <a:off x="3365500" y="2057400"/>
                  <a:ext cx="711200" cy="72136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2" name="楕円 521">
                  <a:extLst>
                    <a:ext uri="{FF2B5EF4-FFF2-40B4-BE49-F238E27FC236}">
                      <a16:creationId xmlns:a16="http://schemas.microsoft.com/office/drawing/2014/main" id="{55B1A03E-951C-4E11-8114-0D3F5533E7A9}"/>
                    </a:ext>
                  </a:extLst>
                </p:cNvPr>
                <p:cNvSpPr/>
                <p:nvPr/>
              </p:nvSpPr>
              <p:spPr>
                <a:xfrm>
                  <a:off x="3365500" y="2804160"/>
                  <a:ext cx="711200" cy="72136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3" name="楕円 522">
                  <a:extLst>
                    <a:ext uri="{FF2B5EF4-FFF2-40B4-BE49-F238E27FC236}">
                      <a16:creationId xmlns:a16="http://schemas.microsoft.com/office/drawing/2014/main" id="{EC32BBDB-2437-4A05-B208-AD3660679A1A}"/>
                    </a:ext>
                  </a:extLst>
                </p:cNvPr>
                <p:cNvSpPr/>
                <p:nvPr/>
              </p:nvSpPr>
              <p:spPr>
                <a:xfrm rot="5400000">
                  <a:off x="381469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4" name="楕円 523">
                  <a:extLst>
                    <a:ext uri="{FF2B5EF4-FFF2-40B4-BE49-F238E27FC236}">
                      <a16:creationId xmlns:a16="http://schemas.microsoft.com/office/drawing/2014/main" id="{96A68725-4672-45E2-8BE5-D4D3DE69DD95}"/>
                    </a:ext>
                  </a:extLst>
                </p:cNvPr>
                <p:cNvSpPr/>
                <p:nvPr/>
              </p:nvSpPr>
              <p:spPr>
                <a:xfrm rot="5400000">
                  <a:off x="308317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5" name="楕円 524">
                  <a:extLst>
                    <a:ext uri="{FF2B5EF4-FFF2-40B4-BE49-F238E27FC236}">
                      <a16:creationId xmlns:a16="http://schemas.microsoft.com/office/drawing/2014/main" id="{919CABDB-30CA-40B6-9270-236CB5884BA6}"/>
                    </a:ext>
                  </a:extLst>
                </p:cNvPr>
                <p:cNvSpPr/>
                <p:nvPr/>
              </p:nvSpPr>
              <p:spPr>
                <a:xfrm>
                  <a:off x="3624580" y="2693561"/>
                  <a:ext cx="193040" cy="195798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9" name="グループ化 448">
                <a:extLst>
                  <a:ext uri="{FF2B5EF4-FFF2-40B4-BE49-F238E27FC236}">
                    <a16:creationId xmlns:a16="http://schemas.microsoft.com/office/drawing/2014/main" id="{9C8FE0AE-9594-403A-BECA-1D9396A2AEF9}"/>
                  </a:ext>
                </a:extLst>
              </p:cNvPr>
              <p:cNvGrpSpPr/>
              <p:nvPr/>
            </p:nvGrpSpPr>
            <p:grpSpPr>
              <a:xfrm rot="3600000">
                <a:off x="2748825" y="2692782"/>
                <a:ext cx="408900" cy="429716"/>
                <a:chOff x="3032760" y="2057400"/>
                <a:chExt cx="1397000" cy="1468120"/>
              </a:xfrm>
              <a:gradFill>
                <a:gsLst>
                  <a:gs pos="0">
                    <a:schemeClr val="accent4">
                      <a:lumMod val="20000"/>
                      <a:lumOff val="8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516" name="楕円 515">
                  <a:extLst>
                    <a:ext uri="{FF2B5EF4-FFF2-40B4-BE49-F238E27FC236}">
                      <a16:creationId xmlns:a16="http://schemas.microsoft.com/office/drawing/2014/main" id="{77A10668-5897-4C31-B603-C013E112DC4D}"/>
                    </a:ext>
                  </a:extLst>
                </p:cNvPr>
                <p:cNvSpPr/>
                <p:nvPr/>
              </p:nvSpPr>
              <p:spPr>
                <a:xfrm>
                  <a:off x="3365500" y="2057400"/>
                  <a:ext cx="711200" cy="72136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7" name="楕円 516">
                  <a:extLst>
                    <a:ext uri="{FF2B5EF4-FFF2-40B4-BE49-F238E27FC236}">
                      <a16:creationId xmlns:a16="http://schemas.microsoft.com/office/drawing/2014/main" id="{EAD024BE-859B-411B-84F4-C14589CDE4A9}"/>
                    </a:ext>
                  </a:extLst>
                </p:cNvPr>
                <p:cNvSpPr/>
                <p:nvPr/>
              </p:nvSpPr>
              <p:spPr>
                <a:xfrm>
                  <a:off x="3365500" y="2804160"/>
                  <a:ext cx="711200" cy="72136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8" name="楕円 517">
                  <a:extLst>
                    <a:ext uri="{FF2B5EF4-FFF2-40B4-BE49-F238E27FC236}">
                      <a16:creationId xmlns:a16="http://schemas.microsoft.com/office/drawing/2014/main" id="{9BF8F763-57F9-4306-A274-4B9AEE387628}"/>
                    </a:ext>
                  </a:extLst>
                </p:cNvPr>
                <p:cNvSpPr/>
                <p:nvPr/>
              </p:nvSpPr>
              <p:spPr>
                <a:xfrm rot="5400000">
                  <a:off x="381469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9" name="楕円 518">
                  <a:extLst>
                    <a:ext uri="{FF2B5EF4-FFF2-40B4-BE49-F238E27FC236}">
                      <a16:creationId xmlns:a16="http://schemas.microsoft.com/office/drawing/2014/main" id="{3A6E996C-B006-45F8-BBF3-5F2F4A8C2E22}"/>
                    </a:ext>
                  </a:extLst>
                </p:cNvPr>
                <p:cNvSpPr/>
                <p:nvPr/>
              </p:nvSpPr>
              <p:spPr>
                <a:xfrm rot="5400000">
                  <a:off x="308317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0" name="楕円 519">
                  <a:extLst>
                    <a:ext uri="{FF2B5EF4-FFF2-40B4-BE49-F238E27FC236}">
                      <a16:creationId xmlns:a16="http://schemas.microsoft.com/office/drawing/2014/main" id="{D75E0CBA-18C7-4AD5-A97F-8DFBA30E222F}"/>
                    </a:ext>
                  </a:extLst>
                </p:cNvPr>
                <p:cNvSpPr/>
                <p:nvPr/>
              </p:nvSpPr>
              <p:spPr>
                <a:xfrm>
                  <a:off x="3624580" y="2693561"/>
                  <a:ext cx="193040" cy="195798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0" name="グループ化 449">
                <a:extLst>
                  <a:ext uri="{FF2B5EF4-FFF2-40B4-BE49-F238E27FC236}">
                    <a16:creationId xmlns:a16="http://schemas.microsoft.com/office/drawing/2014/main" id="{962703DE-F853-49EC-989F-D15958B30286}"/>
                  </a:ext>
                </a:extLst>
              </p:cNvPr>
              <p:cNvGrpSpPr/>
              <p:nvPr/>
            </p:nvGrpSpPr>
            <p:grpSpPr>
              <a:xfrm rot="3600000">
                <a:off x="3500996" y="1994102"/>
                <a:ext cx="408900" cy="429716"/>
                <a:chOff x="3032760" y="2057400"/>
                <a:chExt cx="1397000" cy="1468120"/>
              </a:xfrm>
              <a:gradFill>
                <a:gsLst>
                  <a:gs pos="0">
                    <a:schemeClr val="accent4">
                      <a:lumMod val="20000"/>
                      <a:lumOff val="8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511" name="楕円 510">
                  <a:extLst>
                    <a:ext uri="{FF2B5EF4-FFF2-40B4-BE49-F238E27FC236}">
                      <a16:creationId xmlns:a16="http://schemas.microsoft.com/office/drawing/2014/main" id="{A26209FA-BAE8-4D21-9A8D-CACBCEC5BCF6}"/>
                    </a:ext>
                  </a:extLst>
                </p:cNvPr>
                <p:cNvSpPr/>
                <p:nvPr/>
              </p:nvSpPr>
              <p:spPr>
                <a:xfrm>
                  <a:off x="3365500" y="2057400"/>
                  <a:ext cx="711200" cy="72136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2" name="楕円 511">
                  <a:extLst>
                    <a:ext uri="{FF2B5EF4-FFF2-40B4-BE49-F238E27FC236}">
                      <a16:creationId xmlns:a16="http://schemas.microsoft.com/office/drawing/2014/main" id="{3BD83F75-9C96-4988-803B-42871B2F5505}"/>
                    </a:ext>
                  </a:extLst>
                </p:cNvPr>
                <p:cNvSpPr/>
                <p:nvPr/>
              </p:nvSpPr>
              <p:spPr>
                <a:xfrm>
                  <a:off x="3365500" y="2804160"/>
                  <a:ext cx="711200" cy="72136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3" name="楕円 512">
                  <a:extLst>
                    <a:ext uri="{FF2B5EF4-FFF2-40B4-BE49-F238E27FC236}">
                      <a16:creationId xmlns:a16="http://schemas.microsoft.com/office/drawing/2014/main" id="{B9BBFD7E-E92A-4797-ADA1-80D4AB760E24}"/>
                    </a:ext>
                  </a:extLst>
                </p:cNvPr>
                <p:cNvSpPr/>
                <p:nvPr/>
              </p:nvSpPr>
              <p:spPr>
                <a:xfrm rot="5400000">
                  <a:off x="381469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4" name="楕円 513">
                  <a:extLst>
                    <a:ext uri="{FF2B5EF4-FFF2-40B4-BE49-F238E27FC236}">
                      <a16:creationId xmlns:a16="http://schemas.microsoft.com/office/drawing/2014/main" id="{57156B1D-3E34-4016-87BF-938B0704A890}"/>
                    </a:ext>
                  </a:extLst>
                </p:cNvPr>
                <p:cNvSpPr/>
                <p:nvPr/>
              </p:nvSpPr>
              <p:spPr>
                <a:xfrm rot="5400000">
                  <a:off x="308317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5" name="楕円 514">
                  <a:extLst>
                    <a:ext uri="{FF2B5EF4-FFF2-40B4-BE49-F238E27FC236}">
                      <a16:creationId xmlns:a16="http://schemas.microsoft.com/office/drawing/2014/main" id="{8DBD261A-F101-4770-B7B6-67384DFD042F}"/>
                    </a:ext>
                  </a:extLst>
                </p:cNvPr>
                <p:cNvSpPr/>
                <p:nvPr/>
              </p:nvSpPr>
              <p:spPr>
                <a:xfrm>
                  <a:off x="3624580" y="2693561"/>
                  <a:ext cx="193040" cy="195798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1" name="グループ化 450">
                <a:extLst>
                  <a:ext uri="{FF2B5EF4-FFF2-40B4-BE49-F238E27FC236}">
                    <a16:creationId xmlns:a16="http://schemas.microsoft.com/office/drawing/2014/main" id="{D9C19B40-CD69-4AF5-995B-307E56CC60BB}"/>
                  </a:ext>
                </a:extLst>
              </p:cNvPr>
              <p:cNvGrpSpPr/>
              <p:nvPr/>
            </p:nvGrpSpPr>
            <p:grpSpPr>
              <a:xfrm rot="3600000">
                <a:off x="2484071" y="1835297"/>
                <a:ext cx="408900" cy="429716"/>
                <a:chOff x="3032760" y="2057400"/>
                <a:chExt cx="1397000" cy="1468120"/>
              </a:xfrm>
              <a:gradFill>
                <a:gsLst>
                  <a:gs pos="0">
                    <a:schemeClr val="accent4">
                      <a:lumMod val="20000"/>
                      <a:lumOff val="8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506" name="楕円 505">
                  <a:extLst>
                    <a:ext uri="{FF2B5EF4-FFF2-40B4-BE49-F238E27FC236}">
                      <a16:creationId xmlns:a16="http://schemas.microsoft.com/office/drawing/2014/main" id="{18F66445-F347-4013-975D-E3DE9E44133F}"/>
                    </a:ext>
                  </a:extLst>
                </p:cNvPr>
                <p:cNvSpPr/>
                <p:nvPr/>
              </p:nvSpPr>
              <p:spPr>
                <a:xfrm>
                  <a:off x="3365500" y="2057400"/>
                  <a:ext cx="711200" cy="72136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7" name="楕円 506">
                  <a:extLst>
                    <a:ext uri="{FF2B5EF4-FFF2-40B4-BE49-F238E27FC236}">
                      <a16:creationId xmlns:a16="http://schemas.microsoft.com/office/drawing/2014/main" id="{4F5B6373-EE0C-48AA-9AC2-A2C1748848E1}"/>
                    </a:ext>
                  </a:extLst>
                </p:cNvPr>
                <p:cNvSpPr/>
                <p:nvPr/>
              </p:nvSpPr>
              <p:spPr>
                <a:xfrm>
                  <a:off x="3365500" y="2804160"/>
                  <a:ext cx="711200" cy="72136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8" name="楕円 507">
                  <a:extLst>
                    <a:ext uri="{FF2B5EF4-FFF2-40B4-BE49-F238E27FC236}">
                      <a16:creationId xmlns:a16="http://schemas.microsoft.com/office/drawing/2014/main" id="{B9C84E5C-A09D-4867-B656-8CB5E9A1638F}"/>
                    </a:ext>
                  </a:extLst>
                </p:cNvPr>
                <p:cNvSpPr/>
                <p:nvPr/>
              </p:nvSpPr>
              <p:spPr>
                <a:xfrm rot="5400000">
                  <a:off x="381469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9" name="楕円 508">
                  <a:extLst>
                    <a:ext uri="{FF2B5EF4-FFF2-40B4-BE49-F238E27FC236}">
                      <a16:creationId xmlns:a16="http://schemas.microsoft.com/office/drawing/2014/main" id="{95B45F7F-844A-4DA0-83FC-0E214934F429}"/>
                    </a:ext>
                  </a:extLst>
                </p:cNvPr>
                <p:cNvSpPr/>
                <p:nvPr/>
              </p:nvSpPr>
              <p:spPr>
                <a:xfrm rot="5400000">
                  <a:off x="308317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0" name="楕円 509">
                  <a:extLst>
                    <a:ext uri="{FF2B5EF4-FFF2-40B4-BE49-F238E27FC236}">
                      <a16:creationId xmlns:a16="http://schemas.microsoft.com/office/drawing/2014/main" id="{02BE73E0-C61D-4C02-98F1-D5B8C8D685AA}"/>
                    </a:ext>
                  </a:extLst>
                </p:cNvPr>
                <p:cNvSpPr/>
                <p:nvPr/>
              </p:nvSpPr>
              <p:spPr>
                <a:xfrm>
                  <a:off x="3624580" y="2693561"/>
                  <a:ext cx="193040" cy="195798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2" name="グループ化 451">
                <a:extLst>
                  <a:ext uri="{FF2B5EF4-FFF2-40B4-BE49-F238E27FC236}">
                    <a16:creationId xmlns:a16="http://schemas.microsoft.com/office/drawing/2014/main" id="{05FE8C9B-8C97-4425-B9EE-0203727EE991}"/>
                  </a:ext>
                </a:extLst>
              </p:cNvPr>
              <p:cNvGrpSpPr/>
              <p:nvPr/>
            </p:nvGrpSpPr>
            <p:grpSpPr>
              <a:xfrm rot="18900000">
                <a:off x="3033561" y="1620170"/>
                <a:ext cx="408900" cy="429716"/>
                <a:chOff x="3032760" y="2057400"/>
                <a:chExt cx="1397000" cy="1468120"/>
              </a:xfrm>
              <a:gradFill>
                <a:gsLst>
                  <a:gs pos="0">
                    <a:schemeClr val="bg1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501" name="楕円 500">
                  <a:extLst>
                    <a:ext uri="{FF2B5EF4-FFF2-40B4-BE49-F238E27FC236}">
                      <a16:creationId xmlns:a16="http://schemas.microsoft.com/office/drawing/2014/main" id="{A13B3FB1-FFCD-4E43-9CBA-92573A4B8E5F}"/>
                    </a:ext>
                  </a:extLst>
                </p:cNvPr>
                <p:cNvSpPr/>
                <p:nvPr/>
              </p:nvSpPr>
              <p:spPr>
                <a:xfrm>
                  <a:off x="3365500" y="2057400"/>
                  <a:ext cx="711200" cy="72136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2" name="楕円 501">
                  <a:extLst>
                    <a:ext uri="{FF2B5EF4-FFF2-40B4-BE49-F238E27FC236}">
                      <a16:creationId xmlns:a16="http://schemas.microsoft.com/office/drawing/2014/main" id="{54DCC5E6-0F95-4E41-8017-909D6A02DE8C}"/>
                    </a:ext>
                  </a:extLst>
                </p:cNvPr>
                <p:cNvSpPr/>
                <p:nvPr/>
              </p:nvSpPr>
              <p:spPr>
                <a:xfrm>
                  <a:off x="3365500" y="2804160"/>
                  <a:ext cx="711200" cy="72136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3" name="楕円 502">
                  <a:extLst>
                    <a:ext uri="{FF2B5EF4-FFF2-40B4-BE49-F238E27FC236}">
                      <a16:creationId xmlns:a16="http://schemas.microsoft.com/office/drawing/2014/main" id="{86E042EF-8C0C-49AD-9337-44A912122756}"/>
                    </a:ext>
                  </a:extLst>
                </p:cNvPr>
                <p:cNvSpPr/>
                <p:nvPr/>
              </p:nvSpPr>
              <p:spPr>
                <a:xfrm rot="5400000">
                  <a:off x="381469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4" name="楕円 503">
                  <a:extLst>
                    <a:ext uri="{FF2B5EF4-FFF2-40B4-BE49-F238E27FC236}">
                      <a16:creationId xmlns:a16="http://schemas.microsoft.com/office/drawing/2014/main" id="{0981BF38-E363-443B-A203-20EB0CCF0D37}"/>
                    </a:ext>
                  </a:extLst>
                </p:cNvPr>
                <p:cNvSpPr/>
                <p:nvPr/>
              </p:nvSpPr>
              <p:spPr>
                <a:xfrm rot="5400000">
                  <a:off x="308317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5" name="楕円 504">
                  <a:extLst>
                    <a:ext uri="{FF2B5EF4-FFF2-40B4-BE49-F238E27FC236}">
                      <a16:creationId xmlns:a16="http://schemas.microsoft.com/office/drawing/2014/main" id="{EB74114E-4758-405B-AA3E-D84D58245423}"/>
                    </a:ext>
                  </a:extLst>
                </p:cNvPr>
                <p:cNvSpPr/>
                <p:nvPr/>
              </p:nvSpPr>
              <p:spPr>
                <a:xfrm>
                  <a:off x="3624580" y="2693561"/>
                  <a:ext cx="193040" cy="195798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3" name="グループ化 452">
                <a:extLst>
                  <a:ext uri="{FF2B5EF4-FFF2-40B4-BE49-F238E27FC236}">
                    <a16:creationId xmlns:a16="http://schemas.microsoft.com/office/drawing/2014/main" id="{144F9F20-D06A-451C-B8B9-4B1D40D89AD3}"/>
                  </a:ext>
                </a:extLst>
              </p:cNvPr>
              <p:cNvGrpSpPr/>
              <p:nvPr/>
            </p:nvGrpSpPr>
            <p:grpSpPr>
              <a:xfrm rot="18900000">
                <a:off x="3535211" y="2477420"/>
                <a:ext cx="408900" cy="429716"/>
                <a:chOff x="3032760" y="2057400"/>
                <a:chExt cx="1397000" cy="1468120"/>
              </a:xfrm>
              <a:gradFill>
                <a:gsLst>
                  <a:gs pos="0">
                    <a:schemeClr val="bg1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96" name="楕円 495">
                  <a:extLst>
                    <a:ext uri="{FF2B5EF4-FFF2-40B4-BE49-F238E27FC236}">
                      <a16:creationId xmlns:a16="http://schemas.microsoft.com/office/drawing/2014/main" id="{E8C26790-F37D-41E6-9DFA-FA7BB8F2CC50}"/>
                    </a:ext>
                  </a:extLst>
                </p:cNvPr>
                <p:cNvSpPr/>
                <p:nvPr/>
              </p:nvSpPr>
              <p:spPr>
                <a:xfrm>
                  <a:off x="3365500" y="2057400"/>
                  <a:ext cx="711200" cy="72136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7" name="楕円 496">
                  <a:extLst>
                    <a:ext uri="{FF2B5EF4-FFF2-40B4-BE49-F238E27FC236}">
                      <a16:creationId xmlns:a16="http://schemas.microsoft.com/office/drawing/2014/main" id="{C29DC09A-7BF8-4716-A568-A8BE46B80C05}"/>
                    </a:ext>
                  </a:extLst>
                </p:cNvPr>
                <p:cNvSpPr/>
                <p:nvPr/>
              </p:nvSpPr>
              <p:spPr>
                <a:xfrm>
                  <a:off x="3365500" y="2804160"/>
                  <a:ext cx="711200" cy="72136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8" name="楕円 497">
                  <a:extLst>
                    <a:ext uri="{FF2B5EF4-FFF2-40B4-BE49-F238E27FC236}">
                      <a16:creationId xmlns:a16="http://schemas.microsoft.com/office/drawing/2014/main" id="{D7F0C955-617C-4894-9983-EC6341ABDA5A}"/>
                    </a:ext>
                  </a:extLst>
                </p:cNvPr>
                <p:cNvSpPr/>
                <p:nvPr/>
              </p:nvSpPr>
              <p:spPr>
                <a:xfrm rot="5400000">
                  <a:off x="381469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9" name="楕円 498">
                  <a:extLst>
                    <a:ext uri="{FF2B5EF4-FFF2-40B4-BE49-F238E27FC236}">
                      <a16:creationId xmlns:a16="http://schemas.microsoft.com/office/drawing/2014/main" id="{E7E88D89-DD5B-4925-8738-720364191FDA}"/>
                    </a:ext>
                  </a:extLst>
                </p:cNvPr>
                <p:cNvSpPr/>
                <p:nvPr/>
              </p:nvSpPr>
              <p:spPr>
                <a:xfrm rot="5400000">
                  <a:off x="308317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0" name="楕円 499">
                  <a:extLst>
                    <a:ext uri="{FF2B5EF4-FFF2-40B4-BE49-F238E27FC236}">
                      <a16:creationId xmlns:a16="http://schemas.microsoft.com/office/drawing/2014/main" id="{519F42CF-D31F-4D06-96E8-21BE5D708FB1}"/>
                    </a:ext>
                  </a:extLst>
                </p:cNvPr>
                <p:cNvSpPr/>
                <p:nvPr/>
              </p:nvSpPr>
              <p:spPr>
                <a:xfrm>
                  <a:off x="3624580" y="2693561"/>
                  <a:ext cx="193040" cy="195798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4" name="グループ化 453">
                <a:extLst>
                  <a:ext uri="{FF2B5EF4-FFF2-40B4-BE49-F238E27FC236}">
                    <a16:creationId xmlns:a16="http://schemas.microsoft.com/office/drawing/2014/main" id="{80421779-7740-480E-BA84-BF6E1223FBD6}"/>
                  </a:ext>
                </a:extLst>
              </p:cNvPr>
              <p:cNvGrpSpPr/>
              <p:nvPr/>
            </p:nvGrpSpPr>
            <p:grpSpPr>
              <a:xfrm>
                <a:off x="3309399" y="1715949"/>
                <a:ext cx="408900" cy="429716"/>
                <a:chOff x="3032760" y="2057400"/>
                <a:chExt cx="1397000" cy="1468120"/>
              </a:xfrm>
              <a:gradFill>
                <a:gsLst>
                  <a:gs pos="0">
                    <a:schemeClr val="bg1"/>
                  </a:gs>
                  <a:gs pos="100000">
                    <a:schemeClr val="accent4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91" name="楕円 490">
                  <a:extLst>
                    <a:ext uri="{FF2B5EF4-FFF2-40B4-BE49-F238E27FC236}">
                      <a16:creationId xmlns:a16="http://schemas.microsoft.com/office/drawing/2014/main" id="{6DF35F12-27AF-4BB4-82C8-E649BE208D02}"/>
                    </a:ext>
                  </a:extLst>
                </p:cNvPr>
                <p:cNvSpPr/>
                <p:nvPr/>
              </p:nvSpPr>
              <p:spPr>
                <a:xfrm>
                  <a:off x="3365500" y="2057400"/>
                  <a:ext cx="711200" cy="72136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2" name="楕円 491">
                  <a:extLst>
                    <a:ext uri="{FF2B5EF4-FFF2-40B4-BE49-F238E27FC236}">
                      <a16:creationId xmlns:a16="http://schemas.microsoft.com/office/drawing/2014/main" id="{9055A024-E592-4701-814B-BE9AF3D92BD9}"/>
                    </a:ext>
                  </a:extLst>
                </p:cNvPr>
                <p:cNvSpPr/>
                <p:nvPr/>
              </p:nvSpPr>
              <p:spPr>
                <a:xfrm>
                  <a:off x="3365500" y="2804160"/>
                  <a:ext cx="711200" cy="72136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3" name="楕円 492">
                  <a:extLst>
                    <a:ext uri="{FF2B5EF4-FFF2-40B4-BE49-F238E27FC236}">
                      <a16:creationId xmlns:a16="http://schemas.microsoft.com/office/drawing/2014/main" id="{C6D0B317-A8C7-4897-BE40-E5412C4C5AEB}"/>
                    </a:ext>
                  </a:extLst>
                </p:cNvPr>
                <p:cNvSpPr/>
                <p:nvPr/>
              </p:nvSpPr>
              <p:spPr>
                <a:xfrm rot="5400000">
                  <a:off x="381469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4" name="楕円 493">
                  <a:extLst>
                    <a:ext uri="{FF2B5EF4-FFF2-40B4-BE49-F238E27FC236}">
                      <a16:creationId xmlns:a16="http://schemas.microsoft.com/office/drawing/2014/main" id="{55CBF19D-D938-4779-9AA1-8182DA56C9B0}"/>
                    </a:ext>
                  </a:extLst>
                </p:cNvPr>
                <p:cNvSpPr/>
                <p:nvPr/>
              </p:nvSpPr>
              <p:spPr>
                <a:xfrm rot="5400000">
                  <a:off x="308317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5" name="楕円 494">
                  <a:extLst>
                    <a:ext uri="{FF2B5EF4-FFF2-40B4-BE49-F238E27FC236}">
                      <a16:creationId xmlns:a16="http://schemas.microsoft.com/office/drawing/2014/main" id="{27D09BFE-1A36-437E-A5F4-8EDDF8AD4530}"/>
                    </a:ext>
                  </a:extLst>
                </p:cNvPr>
                <p:cNvSpPr/>
                <p:nvPr/>
              </p:nvSpPr>
              <p:spPr>
                <a:xfrm>
                  <a:off x="3624580" y="2693561"/>
                  <a:ext cx="193040" cy="195798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5" name="グループ化 454">
                <a:extLst>
                  <a:ext uri="{FF2B5EF4-FFF2-40B4-BE49-F238E27FC236}">
                    <a16:creationId xmlns:a16="http://schemas.microsoft.com/office/drawing/2014/main" id="{DD1A1266-1742-430F-955F-EC88882B9292}"/>
                  </a:ext>
                </a:extLst>
              </p:cNvPr>
              <p:cNvGrpSpPr/>
              <p:nvPr/>
            </p:nvGrpSpPr>
            <p:grpSpPr>
              <a:xfrm rot="18900000">
                <a:off x="2390772" y="2059091"/>
                <a:ext cx="388594" cy="408377"/>
                <a:chOff x="3032760" y="2057400"/>
                <a:chExt cx="1397000" cy="1468120"/>
              </a:xfrm>
              <a:gradFill>
                <a:gsLst>
                  <a:gs pos="0">
                    <a:schemeClr val="bg1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86" name="楕円 485">
                  <a:extLst>
                    <a:ext uri="{FF2B5EF4-FFF2-40B4-BE49-F238E27FC236}">
                      <a16:creationId xmlns:a16="http://schemas.microsoft.com/office/drawing/2014/main" id="{38C91A9D-278E-4D64-8BDF-43AFBAF3FD98}"/>
                    </a:ext>
                  </a:extLst>
                </p:cNvPr>
                <p:cNvSpPr/>
                <p:nvPr/>
              </p:nvSpPr>
              <p:spPr>
                <a:xfrm>
                  <a:off x="3365500" y="2057400"/>
                  <a:ext cx="711200" cy="72136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7" name="楕円 486">
                  <a:extLst>
                    <a:ext uri="{FF2B5EF4-FFF2-40B4-BE49-F238E27FC236}">
                      <a16:creationId xmlns:a16="http://schemas.microsoft.com/office/drawing/2014/main" id="{60E30E09-9255-4B6A-8110-473C65228608}"/>
                    </a:ext>
                  </a:extLst>
                </p:cNvPr>
                <p:cNvSpPr/>
                <p:nvPr/>
              </p:nvSpPr>
              <p:spPr>
                <a:xfrm>
                  <a:off x="3365500" y="2804160"/>
                  <a:ext cx="711200" cy="72136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8" name="楕円 487">
                  <a:extLst>
                    <a:ext uri="{FF2B5EF4-FFF2-40B4-BE49-F238E27FC236}">
                      <a16:creationId xmlns:a16="http://schemas.microsoft.com/office/drawing/2014/main" id="{33279596-C5E6-497A-A60F-5248C09AFC42}"/>
                    </a:ext>
                  </a:extLst>
                </p:cNvPr>
                <p:cNvSpPr/>
                <p:nvPr/>
              </p:nvSpPr>
              <p:spPr>
                <a:xfrm rot="5400000">
                  <a:off x="381469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9" name="楕円 488">
                  <a:extLst>
                    <a:ext uri="{FF2B5EF4-FFF2-40B4-BE49-F238E27FC236}">
                      <a16:creationId xmlns:a16="http://schemas.microsoft.com/office/drawing/2014/main" id="{A3C4F4ED-BBA3-442A-A57C-DE9598238F55}"/>
                    </a:ext>
                  </a:extLst>
                </p:cNvPr>
                <p:cNvSpPr/>
                <p:nvPr/>
              </p:nvSpPr>
              <p:spPr>
                <a:xfrm rot="5400000">
                  <a:off x="308317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0" name="楕円 489">
                  <a:extLst>
                    <a:ext uri="{FF2B5EF4-FFF2-40B4-BE49-F238E27FC236}">
                      <a16:creationId xmlns:a16="http://schemas.microsoft.com/office/drawing/2014/main" id="{06C88E51-CFCA-4A67-9A8A-EB113176266E}"/>
                    </a:ext>
                  </a:extLst>
                </p:cNvPr>
                <p:cNvSpPr/>
                <p:nvPr/>
              </p:nvSpPr>
              <p:spPr>
                <a:xfrm>
                  <a:off x="3624580" y="2693561"/>
                  <a:ext cx="193040" cy="195798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6" name="グループ化 455">
                <a:extLst>
                  <a:ext uri="{FF2B5EF4-FFF2-40B4-BE49-F238E27FC236}">
                    <a16:creationId xmlns:a16="http://schemas.microsoft.com/office/drawing/2014/main" id="{A6BB1D52-0FB0-4FEB-90CB-D74272F68057}"/>
                  </a:ext>
                </a:extLst>
              </p:cNvPr>
              <p:cNvGrpSpPr/>
              <p:nvPr/>
            </p:nvGrpSpPr>
            <p:grpSpPr>
              <a:xfrm rot="18900000">
                <a:off x="3260722" y="2700442"/>
                <a:ext cx="388594" cy="408377"/>
                <a:chOff x="3032760" y="2057400"/>
                <a:chExt cx="1397000" cy="1468120"/>
              </a:xfrm>
              <a:gradFill>
                <a:gsLst>
                  <a:gs pos="0">
                    <a:schemeClr val="bg1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81" name="楕円 480">
                  <a:extLst>
                    <a:ext uri="{FF2B5EF4-FFF2-40B4-BE49-F238E27FC236}">
                      <a16:creationId xmlns:a16="http://schemas.microsoft.com/office/drawing/2014/main" id="{6BA61B45-9D1D-40E7-8D24-5A182F88FA54}"/>
                    </a:ext>
                  </a:extLst>
                </p:cNvPr>
                <p:cNvSpPr/>
                <p:nvPr/>
              </p:nvSpPr>
              <p:spPr>
                <a:xfrm>
                  <a:off x="3365500" y="2057400"/>
                  <a:ext cx="711200" cy="72136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2" name="楕円 481">
                  <a:extLst>
                    <a:ext uri="{FF2B5EF4-FFF2-40B4-BE49-F238E27FC236}">
                      <a16:creationId xmlns:a16="http://schemas.microsoft.com/office/drawing/2014/main" id="{CD260D5D-63CD-4AE0-B202-7EFB4F23E80E}"/>
                    </a:ext>
                  </a:extLst>
                </p:cNvPr>
                <p:cNvSpPr/>
                <p:nvPr/>
              </p:nvSpPr>
              <p:spPr>
                <a:xfrm>
                  <a:off x="3365500" y="2804160"/>
                  <a:ext cx="711200" cy="72136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3" name="楕円 482">
                  <a:extLst>
                    <a:ext uri="{FF2B5EF4-FFF2-40B4-BE49-F238E27FC236}">
                      <a16:creationId xmlns:a16="http://schemas.microsoft.com/office/drawing/2014/main" id="{C82D025F-2ACB-46BE-B129-E35FAAB92384}"/>
                    </a:ext>
                  </a:extLst>
                </p:cNvPr>
                <p:cNvSpPr/>
                <p:nvPr/>
              </p:nvSpPr>
              <p:spPr>
                <a:xfrm rot="5400000">
                  <a:off x="381469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4" name="楕円 483">
                  <a:extLst>
                    <a:ext uri="{FF2B5EF4-FFF2-40B4-BE49-F238E27FC236}">
                      <a16:creationId xmlns:a16="http://schemas.microsoft.com/office/drawing/2014/main" id="{9EF9D767-A3FC-4207-A54F-69FA99356BD4}"/>
                    </a:ext>
                  </a:extLst>
                </p:cNvPr>
                <p:cNvSpPr/>
                <p:nvPr/>
              </p:nvSpPr>
              <p:spPr>
                <a:xfrm rot="5400000">
                  <a:off x="308317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5" name="楕円 484">
                  <a:extLst>
                    <a:ext uri="{FF2B5EF4-FFF2-40B4-BE49-F238E27FC236}">
                      <a16:creationId xmlns:a16="http://schemas.microsoft.com/office/drawing/2014/main" id="{E7D093FA-AAA9-44CF-A310-4AC04CFFAAB7}"/>
                    </a:ext>
                  </a:extLst>
                </p:cNvPr>
                <p:cNvSpPr/>
                <p:nvPr/>
              </p:nvSpPr>
              <p:spPr>
                <a:xfrm>
                  <a:off x="3624580" y="2693561"/>
                  <a:ext cx="193040" cy="195798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7" name="グループ化 456">
                <a:extLst>
                  <a:ext uri="{FF2B5EF4-FFF2-40B4-BE49-F238E27FC236}">
                    <a16:creationId xmlns:a16="http://schemas.microsoft.com/office/drawing/2014/main" id="{CD7E57E9-EE3A-402B-8ED4-16692AC8ECDB}"/>
                  </a:ext>
                </a:extLst>
              </p:cNvPr>
              <p:cNvGrpSpPr/>
              <p:nvPr/>
            </p:nvGrpSpPr>
            <p:grpSpPr>
              <a:xfrm rot="18900000">
                <a:off x="3096563" y="1879030"/>
                <a:ext cx="502460" cy="528040"/>
                <a:chOff x="3032760" y="2057400"/>
                <a:chExt cx="1397000" cy="1468120"/>
              </a:xfrm>
              <a:gradFill>
                <a:gsLst>
                  <a:gs pos="0">
                    <a:schemeClr val="accent4">
                      <a:lumMod val="20000"/>
                      <a:lumOff val="8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76" name="楕円 475">
                  <a:extLst>
                    <a:ext uri="{FF2B5EF4-FFF2-40B4-BE49-F238E27FC236}">
                      <a16:creationId xmlns:a16="http://schemas.microsoft.com/office/drawing/2014/main" id="{13814696-8C7A-4F42-B21C-81015DA8C7DA}"/>
                    </a:ext>
                  </a:extLst>
                </p:cNvPr>
                <p:cNvSpPr/>
                <p:nvPr/>
              </p:nvSpPr>
              <p:spPr>
                <a:xfrm>
                  <a:off x="3365500" y="2057400"/>
                  <a:ext cx="711200" cy="72136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7" name="楕円 476">
                  <a:extLst>
                    <a:ext uri="{FF2B5EF4-FFF2-40B4-BE49-F238E27FC236}">
                      <a16:creationId xmlns:a16="http://schemas.microsoft.com/office/drawing/2014/main" id="{33B86B11-548C-441A-97D3-25025A6446F4}"/>
                    </a:ext>
                  </a:extLst>
                </p:cNvPr>
                <p:cNvSpPr/>
                <p:nvPr/>
              </p:nvSpPr>
              <p:spPr>
                <a:xfrm>
                  <a:off x="3365500" y="2804160"/>
                  <a:ext cx="711200" cy="72136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8" name="楕円 477">
                  <a:extLst>
                    <a:ext uri="{FF2B5EF4-FFF2-40B4-BE49-F238E27FC236}">
                      <a16:creationId xmlns:a16="http://schemas.microsoft.com/office/drawing/2014/main" id="{03D16E91-857A-404A-BD61-14F9B2ABF99A}"/>
                    </a:ext>
                  </a:extLst>
                </p:cNvPr>
                <p:cNvSpPr/>
                <p:nvPr/>
              </p:nvSpPr>
              <p:spPr>
                <a:xfrm rot="5400000">
                  <a:off x="381469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9" name="楕円 478">
                  <a:extLst>
                    <a:ext uri="{FF2B5EF4-FFF2-40B4-BE49-F238E27FC236}">
                      <a16:creationId xmlns:a16="http://schemas.microsoft.com/office/drawing/2014/main" id="{6FDC5F20-3904-48D7-9BA6-96C545A1B6C6}"/>
                    </a:ext>
                  </a:extLst>
                </p:cNvPr>
                <p:cNvSpPr/>
                <p:nvPr/>
              </p:nvSpPr>
              <p:spPr>
                <a:xfrm rot="5400000">
                  <a:off x="308317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0" name="楕円 479">
                  <a:extLst>
                    <a:ext uri="{FF2B5EF4-FFF2-40B4-BE49-F238E27FC236}">
                      <a16:creationId xmlns:a16="http://schemas.microsoft.com/office/drawing/2014/main" id="{479B2259-6E09-4C81-84E6-1C249659D9B4}"/>
                    </a:ext>
                  </a:extLst>
                </p:cNvPr>
                <p:cNvSpPr/>
                <p:nvPr/>
              </p:nvSpPr>
              <p:spPr>
                <a:xfrm>
                  <a:off x="3624580" y="2693561"/>
                  <a:ext cx="193040" cy="195798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8" name="グループ化 457">
                <a:extLst>
                  <a:ext uri="{FF2B5EF4-FFF2-40B4-BE49-F238E27FC236}">
                    <a16:creationId xmlns:a16="http://schemas.microsoft.com/office/drawing/2014/main" id="{597C8CB1-5B08-44BF-B6AC-5B7CE08FD16B}"/>
                  </a:ext>
                </a:extLst>
              </p:cNvPr>
              <p:cNvGrpSpPr/>
              <p:nvPr/>
            </p:nvGrpSpPr>
            <p:grpSpPr>
              <a:xfrm rot="18900000">
                <a:off x="2690072" y="1950469"/>
                <a:ext cx="502460" cy="528040"/>
                <a:chOff x="3032760" y="2057400"/>
                <a:chExt cx="1397000" cy="1468120"/>
              </a:xfrm>
              <a:gradFill>
                <a:gsLst>
                  <a:gs pos="0">
                    <a:schemeClr val="bg1"/>
                  </a:gs>
                  <a:gs pos="100000">
                    <a:srgbClr val="FFFF00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71" name="楕円 470">
                  <a:extLst>
                    <a:ext uri="{FF2B5EF4-FFF2-40B4-BE49-F238E27FC236}">
                      <a16:creationId xmlns:a16="http://schemas.microsoft.com/office/drawing/2014/main" id="{4590FCD9-9092-47EF-AF49-74169CFFAE4A}"/>
                    </a:ext>
                  </a:extLst>
                </p:cNvPr>
                <p:cNvSpPr/>
                <p:nvPr/>
              </p:nvSpPr>
              <p:spPr>
                <a:xfrm>
                  <a:off x="3365500" y="2057400"/>
                  <a:ext cx="711200" cy="72136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2" name="楕円 471">
                  <a:extLst>
                    <a:ext uri="{FF2B5EF4-FFF2-40B4-BE49-F238E27FC236}">
                      <a16:creationId xmlns:a16="http://schemas.microsoft.com/office/drawing/2014/main" id="{D17CE955-7E94-424F-8A94-54F9C1220C63}"/>
                    </a:ext>
                  </a:extLst>
                </p:cNvPr>
                <p:cNvSpPr/>
                <p:nvPr/>
              </p:nvSpPr>
              <p:spPr>
                <a:xfrm>
                  <a:off x="3365500" y="2804160"/>
                  <a:ext cx="711200" cy="72136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3" name="楕円 472">
                  <a:extLst>
                    <a:ext uri="{FF2B5EF4-FFF2-40B4-BE49-F238E27FC236}">
                      <a16:creationId xmlns:a16="http://schemas.microsoft.com/office/drawing/2014/main" id="{C9A656CF-DE92-4A44-A53B-B1C4D20F3791}"/>
                    </a:ext>
                  </a:extLst>
                </p:cNvPr>
                <p:cNvSpPr/>
                <p:nvPr/>
              </p:nvSpPr>
              <p:spPr>
                <a:xfrm rot="5400000">
                  <a:off x="381469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4" name="楕円 473">
                  <a:extLst>
                    <a:ext uri="{FF2B5EF4-FFF2-40B4-BE49-F238E27FC236}">
                      <a16:creationId xmlns:a16="http://schemas.microsoft.com/office/drawing/2014/main" id="{AF9BC535-CD72-46D3-A9E1-E667180BC027}"/>
                    </a:ext>
                  </a:extLst>
                </p:cNvPr>
                <p:cNvSpPr/>
                <p:nvPr/>
              </p:nvSpPr>
              <p:spPr>
                <a:xfrm rot="5400000">
                  <a:off x="308317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楕円 474">
                  <a:extLst>
                    <a:ext uri="{FF2B5EF4-FFF2-40B4-BE49-F238E27FC236}">
                      <a16:creationId xmlns:a16="http://schemas.microsoft.com/office/drawing/2014/main" id="{E19FBE5E-B780-4E61-BA67-4EB1F8ECBE64}"/>
                    </a:ext>
                  </a:extLst>
                </p:cNvPr>
                <p:cNvSpPr/>
                <p:nvPr/>
              </p:nvSpPr>
              <p:spPr>
                <a:xfrm>
                  <a:off x="3624580" y="2693561"/>
                  <a:ext cx="193040" cy="195798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9" name="グループ化 458">
                <a:extLst>
                  <a:ext uri="{FF2B5EF4-FFF2-40B4-BE49-F238E27FC236}">
                    <a16:creationId xmlns:a16="http://schemas.microsoft.com/office/drawing/2014/main" id="{06B0D817-B269-4A4E-9FC3-470522FC44A1}"/>
                  </a:ext>
                </a:extLst>
              </p:cNvPr>
              <p:cNvGrpSpPr/>
              <p:nvPr/>
            </p:nvGrpSpPr>
            <p:grpSpPr>
              <a:xfrm rot="18900000">
                <a:off x="3043079" y="2173995"/>
                <a:ext cx="502460" cy="528040"/>
                <a:chOff x="3032760" y="2057400"/>
                <a:chExt cx="1397000" cy="1468120"/>
              </a:xfrm>
              <a:gradFill>
                <a:gsLst>
                  <a:gs pos="0">
                    <a:schemeClr val="bg1"/>
                  </a:gs>
                  <a:gs pos="100000">
                    <a:schemeClr val="accent4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66" name="楕円 465">
                  <a:extLst>
                    <a:ext uri="{FF2B5EF4-FFF2-40B4-BE49-F238E27FC236}">
                      <a16:creationId xmlns:a16="http://schemas.microsoft.com/office/drawing/2014/main" id="{61822E49-A914-4ACB-BC64-35CFAE8CBEAA}"/>
                    </a:ext>
                  </a:extLst>
                </p:cNvPr>
                <p:cNvSpPr/>
                <p:nvPr/>
              </p:nvSpPr>
              <p:spPr>
                <a:xfrm>
                  <a:off x="3365500" y="2057400"/>
                  <a:ext cx="711200" cy="72136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7" name="楕円 466">
                  <a:extLst>
                    <a:ext uri="{FF2B5EF4-FFF2-40B4-BE49-F238E27FC236}">
                      <a16:creationId xmlns:a16="http://schemas.microsoft.com/office/drawing/2014/main" id="{85C3E73F-9E4E-4C04-9A61-77A187B7BA84}"/>
                    </a:ext>
                  </a:extLst>
                </p:cNvPr>
                <p:cNvSpPr/>
                <p:nvPr/>
              </p:nvSpPr>
              <p:spPr>
                <a:xfrm>
                  <a:off x="3365500" y="2804160"/>
                  <a:ext cx="711200" cy="72136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8" name="楕円 467">
                  <a:extLst>
                    <a:ext uri="{FF2B5EF4-FFF2-40B4-BE49-F238E27FC236}">
                      <a16:creationId xmlns:a16="http://schemas.microsoft.com/office/drawing/2014/main" id="{43518432-9C32-4FDF-BBBE-DE79ED8E7396}"/>
                    </a:ext>
                  </a:extLst>
                </p:cNvPr>
                <p:cNvSpPr/>
                <p:nvPr/>
              </p:nvSpPr>
              <p:spPr>
                <a:xfrm rot="5400000">
                  <a:off x="381469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9" name="楕円 468">
                  <a:extLst>
                    <a:ext uri="{FF2B5EF4-FFF2-40B4-BE49-F238E27FC236}">
                      <a16:creationId xmlns:a16="http://schemas.microsoft.com/office/drawing/2014/main" id="{AFAD1D78-AFBF-4158-8407-1A082CEFD780}"/>
                    </a:ext>
                  </a:extLst>
                </p:cNvPr>
                <p:cNvSpPr/>
                <p:nvPr/>
              </p:nvSpPr>
              <p:spPr>
                <a:xfrm rot="5400000">
                  <a:off x="308317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0" name="楕円 469">
                  <a:extLst>
                    <a:ext uri="{FF2B5EF4-FFF2-40B4-BE49-F238E27FC236}">
                      <a16:creationId xmlns:a16="http://schemas.microsoft.com/office/drawing/2014/main" id="{86ED683C-FE68-4A52-A007-4A9DB9FBAF23}"/>
                    </a:ext>
                  </a:extLst>
                </p:cNvPr>
                <p:cNvSpPr/>
                <p:nvPr/>
              </p:nvSpPr>
              <p:spPr>
                <a:xfrm>
                  <a:off x="3624580" y="2693561"/>
                  <a:ext cx="193040" cy="195798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0" name="グループ化 459">
                <a:extLst>
                  <a:ext uri="{FF2B5EF4-FFF2-40B4-BE49-F238E27FC236}">
                    <a16:creationId xmlns:a16="http://schemas.microsoft.com/office/drawing/2014/main" id="{77431499-7931-4497-949A-4748CC243179}"/>
                  </a:ext>
                </a:extLst>
              </p:cNvPr>
              <p:cNvGrpSpPr/>
              <p:nvPr/>
            </p:nvGrpSpPr>
            <p:grpSpPr>
              <a:xfrm rot="3600000">
                <a:off x="2625411" y="2344903"/>
                <a:ext cx="502460" cy="528040"/>
                <a:chOff x="3032760" y="2057400"/>
                <a:chExt cx="1397000" cy="1468120"/>
              </a:xfrm>
              <a:gradFill>
                <a:gsLst>
                  <a:gs pos="0">
                    <a:schemeClr val="bg1"/>
                  </a:gs>
                  <a:gs pos="100000">
                    <a:schemeClr val="accent4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461" name="楕円 460">
                  <a:extLst>
                    <a:ext uri="{FF2B5EF4-FFF2-40B4-BE49-F238E27FC236}">
                      <a16:creationId xmlns:a16="http://schemas.microsoft.com/office/drawing/2014/main" id="{DE41169A-FE96-45EA-873A-DC557338704C}"/>
                    </a:ext>
                  </a:extLst>
                </p:cNvPr>
                <p:cNvSpPr/>
                <p:nvPr/>
              </p:nvSpPr>
              <p:spPr>
                <a:xfrm>
                  <a:off x="3365500" y="2057400"/>
                  <a:ext cx="711200" cy="72136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2" name="楕円 461">
                  <a:extLst>
                    <a:ext uri="{FF2B5EF4-FFF2-40B4-BE49-F238E27FC236}">
                      <a16:creationId xmlns:a16="http://schemas.microsoft.com/office/drawing/2014/main" id="{F08D3DFD-D923-4593-92EA-157A495D80A6}"/>
                    </a:ext>
                  </a:extLst>
                </p:cNvPr>
                <p:cNvSpPr/>
                <p:nvPr/>
              </p:nvSpPr>
              <p:spPr>
                <a:xfrm>
                  <a:off x="3365500" y="2804160"/>
                  <a:ext cx="711200" cy="72136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3" name="楕円 462">
                  <a:extLst>
                    <a:ext uri="{FF2B5EF4-FFF2-40B4-BE49-F238E27FC236}">
                      <a16:creationId xmlns:a16="http://schemas.microsoft.com/office/drawing/2014/main" id="{2D2D1EC3-93D3-4289-9996-E5482D46309F}"/>
                    </a:ext>
                  </a:extLst>
                </p:cNvPr>
                <p:cNvSpPr/>
                <p:nvPr/>
              </p:nvSpPr>
              <p:spPr>
                <a:xfrm rot="5400000">
                  <a:off x="381469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4" name="楕円 463">
                  <a:extLst>
                    <a:ext uri="{FF2B5EF4-FFF2-40B4-BE49-F238E27FC236}">
                      <a16:creationId xmlns:a16="http://schemas.microsoft.com/office/drawing/2014/main" id="{FD6B4A12-C3D5-43F9-BC98-CC60BAB9B697}"/>
                    </a:ext>
                  </a:extLst>
                </p:cNvPr>
                <p:cNvSpPr/>
                <p:nvPr/>
              </p:nvSpPr>
              <p:spPr>
                <a:xfrm rot="5400000">
                  <a:off x="3083175" y="2458720"/>
                  <a:ext cx="564650" cy="66548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5" name="楕円 464">
                  <a:extLst>
                    <a:ext uri="{FF2B5EF4-FFF2-40B4-BE49-F238E27FC236}">
                      <a16:creationId xmlns:a16="http://schemas.microsoft.com/office/drawing/2014/main" id="{0769C756-3BC4-45A6-9C1E-2BC60F218D06}"/>
                    </a:ext>
                  </a:extLst>
                </p:cNvPr>
                <p:cNvSpPr/>
                <p:nvPr/>
              </p:nvSpPr>
              <p:spPr>
                <a:xfrm>
                  <a:off x="3624580" y="2693561"/>
                  <a:ext cx="193040" cy="195798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556" name="グループ化 555">
            <a:extLst>
              <a:ext uri="{FF2B5EF4-FFF2-40B4-BE49-F238E27FC236}">
                <a16:creationId xmlns:a16="http://schemas.microsoft.com/office/drawing/2014/main" id="{74653E9D-0525-4954-B962-6A00E6CC8B08}"/>
              </a:ext>
            </a:extLst>
          </p:cNvPr>
          <p:cNvGrpSpPr/>
          <p:nvPr/>
        </p:nvGrpSpPr>
        <p:grpSpPr>
          <a:xfrm>
            <a:off x="3733165" y="4224563"/>
            <a:ext cx="2504592" cy="1692634"/>
            <a:chOff x="3963996" y="2836160"/>
            <a:chExt cx="2290618" cy="1548028"/>
          </a:xfrm>
        </p:grpSpPr>
        <p:sp>
          <p:nvSpPr>
            <p:cNvPr id="557" name="星: 24 pt 1261">
              <a:extLst>
                <a:ext uri="{FF2B5EF4-FFF2-40B4-BE49-F238E27FC236}">
                  <a16:creationId xmlns:a16="http://schemas.microsoft.com/office/drawing/2014/main" id="{38F112A2-2F5E-43E7-AA87-804986A7AC7C}"/>
                </a:ext>
              </a:extLst>
            </p:cNvPr>
            <p:cNvSpPr/>
            <p:nvPr/>
          </p:nvSpPr>
          <p:spPr>
            <a:xfrm rot="6300000">
              <a:off x="5335474" y="3465048"/>
              <a:ext cx="725610" cy="1112670"/>
            </a:xfrm>
            <a:custGeom>
              <a:avLst/>
              <a:gdLst>
                <a:gd name="connsiteX0" fmla="*/ 0 w 1398364"/>
                <a:gd name="connsiteY0" fmla="*/ 1005155 h 2010309"/>
                <a:gd name="connsiteX1" fmla="*/ 76358 w 1398364"/>
                <a:gd name="connsiteY1" fmla="*/ 887271 h 2010309"/>
                <a:gd name="connsiteX2" fmla="*/ 23824 w 1398364"/>
                <a:gd name="connsiteY2" fmla="*/ 745001 h 2010309"/>
                <a:gd name="connsiteX3" fmla="*/ 118800 w 1398364"/>
                <a:gd name="connsiteY3" fmla="*/ 659552 h 2010309"/>
                <a:gd name="connsiteX4" fmla="*/ 93673 w 1398364"/>
                <a:gd name="connsiteY4" fmla="*/ 502577 h 2010309"/>
                <a:gd name="connsiteX5" fmla="*/ 200799 w 1398364"/>
                <a:gd name="connsiteY5" fmla="*/ 455377 h 2010309"/>
                <a:gd name="connsiteX6" fmla="*/ 204786 w 1398364"/>
                <a:gd name="connsiteY6" fmla="*/ 294403 h 2010309"/>
                <a:gd name="connsiteX7" fmla="*/ 316758 w 1398364"/>
                <a:gd name="connsiteY7" fmla="*/ 288671 h 2010309"/>
                <a:gd name="connsiteX8" fmla="*/ 349591 w 1398364"/>
                <a:gd name="connsiteY8" fmla="*/ 134665 h 2010309"/>
                <a:gd name="connsiteX9" fmla="*/ 458782 w 1398364"/>
                <a:gd name="connsiteY9" fmla="*/ 170788 h 2010309"/>
                <a:gd name="connsiteX10" fmla="*/ 518220 w 1398364"/>
                <a:gd name="connsiteY10" fmla="*/ 34250 h 2010309"/>
                <a:gd name="connsiteX11" fmla="*/ 617183 w 1398364"/>
                <a:gd name="connsiteY11" fmla="*/ 109774 h 2010309"/>
                <a:gd name="connsiteX12" fmla="*/ 699182 w 1398364"/>
                <a:gd name="connsiteY12" fmla="*/ 0 h 2010309"/>
                <a:gd name="connsiteX13" fmla="*/ 781181 w 1398364"/>
                <a:gd name="connsiteY13" fmla="*/ 109774 h 2010309"/>
                <a:gd name="connsiteX14" fmla="*/ 880144 w 1398364"/>
                <a:gd name="connsiteY14" fmla="*/ 34250 h 2010309"/>
                <a:gd name="connsiteX15" fmla="*/ 939582 w 1398364"/>
                <a:gd name="connsiteY15" fmla="*/ 170788 h 2010309"/>
                <a:gd name="connsiteX16" fmla="*/ 1048773 w 1398364"/>
                <a:gd name="connsiteY16" fmla="*/ 134665 h 2010309"/>
                <a:gd name="connsiteX17" fmla="*/ 1081606 w 1398364"/>
                <a:gd name="connsiteY17" fmla="*/ 288671 h 2010309"/>
                <a:gd name="connsiteX18" fmla="*/ 1193578 w 1398364"/>
                <a:gd name="connsiteY18" fmla="*/ 294403 h 2010309"/>
                <a:gd name="connsiteX19" fmla="*/ 1197565 w 1398364"/>
                <a:gd name="connsiteY19" fmla="*/ 455377 h 2010309"/>
                <a:gd name="connsiteX20" fmla="*/ 1304691 w 1398364"/>
                <a:gd name="connsiteY20" fmla="*/ 502577 h 2010309"/>
                <a:gd name="connsiteX21" fmla="*/ 1279564 w 1398364"/>
                <a:gd name="connsiteY21" fmla="*/ 659552 h 2010309"/>
                <a:gd name="connsiteX22" fmla="*/ 1374540 w 1398364"/>
                <a:gd name="connsiteY22" fmla="*/ 745001 h 2010309"/>
                <a:gd name="connsiteX23" fmla="*/ 1322006 w 1398364"/>
                <a:gd name="connsiteY23" fmla="*/ 887271 h 2010309"/>
                <a:gd name="connsiteX24" fmla="*/ 1398364 w 1398364"/>
                <a:gd name="connsiteY24" fmla="*/ 1005155 h 2010309"/>
                <a:gd name="connsiteX25" fmla="*/ 1322006 w 1398364"/>
                <a:gd name="connsiteY25" fmla="*/ 1123038 h 2010309"/>
                <a:gd name="connsiteX26" fmla="*/ 1374540 w 1398364"/>
                <a:gd name="connsiteY26" fmla="*/ 1265308 h 2010309"/>
                <a:gd name="connsiteX27" fmla="*/ 1279564 w 1398364"/>
                <a:gd name="connsiteY27" fmla="*/ 1350757 h 2010309"/>
                <a:gd name="connsiteX28" fmla="*/ 1304691 w 1398364"/>
                <a:gd name="connsiteY28" fmla="*/ 1507732 h 2010309"/>
                <a:gd name="connsiteX29" fmla="*/ 1197565 w 1398364"/>
                <a:gd name="connsiteY29" fmla="*/ 1554932 h 2010309"/>
                <a:gd name="connsiteX30" fmla="*/ 1193578 w 1398364"/>
                <a:gd name="connsiteY30" fmla="*/ 1715906 h 2010309"/>
                <a:gd name="connsiteX31" fmla="*/ 1081606 w 1398364"/>
                <a:gd name="connsiteY31" fmla="*/ 1721638 h 2010309"/>
                <a:gd name="connsiteX32" fmla="*/ 1048773 w 1398364"/>
                <a:gd name="connsiteY32" fmla="*/ 1875644 h 2010309"/>
                <a:gd name="connsiteX33" fmla="*/ 939582 w 1398364"/>
                <a:gd name="connsiteY33" fmla="*/ 1839521 h 2010309"/>
                <a:gd name="connsiteX34" fmla="*/ 880144 w 1398364"/>
                <a:gd name="connsiteY34" fmla="*/ 1976059 h 2010309"/>
                <a:gd name="connsiteX35" fmla="*/ 781181 w 1398364"/>
                <a:gd name="connsiteY35" fmla="*/ 1900535 h 2010309"/>
                <a:gd name="connsiteX36" fmla="*/ 699182 w 1398364"/>
                <a:gd name="connsiteY36" fmla="*/ 2010309 h 2010309"/>
                <a:gd name="connsiteX37" fmla="*/ 617183 w 1398364"/>
                <a:gd name="connsiteY37" fmla="*/ 1900535 h 2010309"/>
                <a:gd name="connsiteX38" fmla="*/ 518220 w 1398364"/>
                <a:gd name="connsiteY38" fmla="*/ 1976059 h 2010309"/>
                <a:gd name="connsiteX39" fmla="*/ 458782 w 1398364"/>
                <a:gd name="connsiteY39" fmla="*/ 1839521 h 2010309"/>
                <a:gd name="connsiteX40" fmla="*/ 349591 w 1398364"/>
                <a:gd name="connsiteY40" fmla="*/ 1875644 h 2010309"/>
                <a:gd name="connsiteX41" fmla="*/ 316758 w 1398364"/>
                <a:gd name="connsiteY41" fmla="*/ 1721638 h 2010309"/>
                <a:gd name="connsiteX42" fmla="*/ 204786 w 1398364"/>
                <a:gd name="connsiteY42" fmla="*/ 1715906 h 2010309"/>
                <a:gd name="connsiteX43" fmla="*/ 200799 w 1398364"/>
                <a:gd name="connsiteY43" fmla="*/ 1554932 h 2010309"/>
                <a:gd name="connsiteX44" fmla="*/ 93673 w 1398364"/>
                <a:gd name="connsiteY44" fmla="*/ 1507732 h 2010309"/>
                <a:gd name="connsiteX45" fmla="*/ 118800 w 1398364"/>
                <a:gd name="connsiteY45" fmla="*/ 1350757 h 2010309"/>
                <a:gd name="connsiteX46" fmla="*/ 23824 w 1398364"/>
                <a:gd name="connsiteY46" fmla="*/ 1265308 h 2010309"/>
                <a:gd name="connsiteX47" fmla="*/ 76358 w 1398364"/>
                <a:gd name="connsiteY47" fmla="*/ 1123038 h 2010309"/>
                <a:gd name="connsiteX48" fmla="*/ 0 w 1398364"/>
                <a:gd name="connsiteY48" fmla="*/ 1005155 h 20103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49591 w 1398364"/>
                <a:gd name="connsiteY8" fmla="*/ 312465 h 2188109"/>
                <a:gd name="connsiteX9" fmla="*/ 458782 w 1398364"/>
                <a:gd name="connsiteY9" fmla="*/ 348588 h 2188109"/>
                <a:gd name="connsiteX10" fmla="*/ 518220 w 1398364"/>
                <a:gd name="connsiteY10" fmla="*/ 212050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80144 w 1398364"/>
                <a:gd name="connsiteY14" fmla="*/ 212050 h 2188109"/>
                <a:gd name="connsiteX15" fmla="*/ 939582 w 1398364"/>
                <a:gd name="connsiteY15" fmla="*/ 348588 h 2188109"/>
                <a:gd name="connsiteX16" fmla="*/ 1048773 w 1398364"/>
                <a:gd name="connsiteY16" fmla="*/ 312465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49591 w 1398364"/>
                <a:gd name="connsiteY8" fmla="*/ 312465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80144 w 1398364"/>
                <a:gd name="connsiteY14" fmla="*/ 212050 h 2188109"/>
                <a:gd name="connsiteX15" fmla="*/ 939582 w 1398364"/>
                <a:gd name="connsiteY15" fmla="*/ 348588 h 2188109"/>
                <a:gd name="connsiteX16" fmla="*/ 1048773 w 1398364"/>
                <a:gd name="connsiteY16" fmla="*/ 312465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49591 w 1398364"/>
                <a:gd name="connsiteY8" fmla="*/ 312465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48773 w 1398364"/>
                <a:gd name="connsiteY16" fmla="*/ 312465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48773 w 1398364"/>
                <a:gd name="connsiteY16" fmla="*/ 312465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13702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13702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290403 w 1398364"/>
                <a:gd name="connsiteY20" fmla="*/ 597034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33349 w 1398364"/>
                <a:gd name="connsiteY2" fmla="*/ 829932 h 2188109"/>
                <a:gd name="connsiteX3" fmla="*/ 118800 w 1398364"/>
                <a:gd name="connsiteY3" fmla="*/ 837352 h 2188109"/>
                <a:gd name="connsiteX4" fmla="*/ 93673 w 1398364"/>
                <a:gd name="connsiteY4" fmla="*/ 613702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290403 w 1398364"/>
                <a:gd name="connsiteY20" fmla="*/ 597034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33349 w 1398364"/>
                <a:gd name="connsiteY2" fmla="*/ 829932 h 2188109"/>
                <a:gd name="connsiteX3" fmla="*/ 118800 w 1398364"/>
                <a:gd name="connsiteY3" fmla="*/ 837352 h 2188109"/>
                <a:gd name="connsiteX4" fmla="*/ 93673 w 1398364"/>
                <a:gd name="connsiteY4" fmla="*/ 613702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290403 w 1398364"/>
                <a:gd name="connsiteY20" fmla="*/ 597034 h 2188109"/>
                <a:gd name="connsiteX21" fmla="*/ 1279564 w 1398364"/>
                <a:gd name="connsiteY21" fmla="*/ 837352 h 2188109"/>
                <a:gd name="connsiteX22" fmla="*/ 1381684 w 1398364"/>
                <a:gd name="connsiteY22" fmla="*/ 832314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410270"/>
                <a:gd name="connsiteY0" fmla="*/ 1078180 h 2188109"/>
                <a:gd name="connsiteX1" fmla="*/ 88264 w 1410270"/>
                <a:gd name="connsiteY1" fmla="*/ 1065071 h 2188109"/>
                <a:gd name="connsiteX2" fmla="*/ 45255 w 1410270"/>
                <a:gd name="connsiteY2" fmla="*/ 829932 h 2188109"/>
                <a:gd name="connsiteX3" fmla="*/ 130706 w 1410270"/>
                <a:gd name="connsiteY3" fmla="*/ 837352 h 2188109"/>
                <a:gd name="connsiteX4" fmla="*/ 105579 w 1410270"/>
                <a:gd name="connsiteY4" fmla="*/ 613702 h 2188109"/>
                <a:gd name="connsiteX5" fmla="*/ 212705 w 1410270"/>
                <a:gd name="connsiteY5" fmla="*/ 633177 h 2188109"/>
                <a:gd name="connsiteX6" fmla="*/ 226217 w 1410270"/>
                <a:gd name="connsiteY6" fmla="*/ 407909 h 2188109"/>
                <a:gd name="connsiteX7" fmla="*/ 328664 w 1410270"/>
                <a:gd name="connsiteY7" fmla="*/ 466471 h 2188109"/>
                <a:gd name="connsiteX8" fmla="*/ 373403 w 1410270"/>
                <a:gd name="connsiteY8" fmla="*/ 245790 h 2188109"/>
                <a:gd name="connsiteX9" fmla="*/ 470688 w 1410270"/>
                <a:gd name="connsiteY9" fmla="*/ 348588 h 2188109"/>
                <a:gd name="connsiteX10" fmla="*/ 515838 w 1410270"/>
                <a:gd name="connsiteY10" fmla="*/ 126325 h 2188109"/>
                <a:gd name="connsiteX11" fmla="*/ 629089 w 1410270"/>
                <a:gd name="connsiteY11" fmla="*/ 287574 h 2188109"/>
                <a:gd name="connsiteX12" fmla="*/ 711088 w 1410270"/>
                <a:gd name="connsiteY12" fmla="*/ 0 h 2188109"/>
                <a:gd name="connsiteX13" fmla="*/ 793087 w 1410270"/>
                <a:gd name="connsiteY13" fmla="*/ 287574 h 2188109"/>
                <a:gd name="connsiteX14" fmla="*/ 911100 w 1410270"/>
                <a:gd name="connsiteY14" fmla="*/ 142994 h 2188109"/>
                <a:gd name="connsiteX15" fmla="*/ 951488 w 1410270"/>
                <a:gd name="connsiteY15" fmla="*/ 348588 h 2188109"/>
                <a:gd name="connsiteX16" fmla="*/ 1051154 w 1410270"/>
                <a:gd name="connsiteY16" fmla="*/ 250552 h 2188109"/>
                <a:gd name="connsiteX17" fmla="*/ 1093512 w 1410270"/>
                <a:gd name="connsiteY17" fmla="*/ 466471 h 2188109"/>
                <a:gd name="connsiteX18" fmla="*/ 1186434 w 1410270"/>
                <a:gd name="connsiteY18" fmla="*/ 391240 h 2188109"/>
                <a:gd name="connsiteX19" fmla="*/ 1209471 w 1410270"/>
                <a:gd name="connsiteY19" fmla="*/ 633177 h 2188109"/>
                <a:gd name="connsiteX20" fmla="*/ 1302309 w 1410270"/>
                <a:gd name="connsiteY20" fmla="*/ 597034 h 2188109"/>
                <a:gd name="connsiteX21" fmla="*/ 1291470 w 1410270"/>
                <a:gd name="connsiteY21" fmla="*/ 837352 h 2188109"/>
                <a:gd name="connsiteX22" fmla="*/ 1393590 w 1410270"/>
                <a:gd name="connsiteY22" fmla="*/ 832314 h 2188109"/>
                <a:gd name="connsiteX23" fmla="*/ 1333912 w 1410270"/>
                <a:gd name="connsiteY23" fmla="*/ 1065071 h 2188109"/>
                <a:gd name="connsiteX24" fmla="*/ 1410270 w 1410270"/>
                <a:gd name="connsiteY24" fmla="*/ 1182955 h 2188109"/>
                <a:gd name="connsiteX25" fmla="*/ 1333912 w 1410270"/>
                <a:gd name="connsiteY25" fmla="*/ 1300838 h 2188109"/>
                <a:gd name="connsiteX26" fmla="*/ 1386446 w 1410270"/>
                <a:gd name="connsiteY26" fmla="*/ 1443108 h 2188109"/>
                <a:gd name="connsiteX27" fmla="*/ 1291470 w 1410270"/>
                <a:gd name="connsiteY27" fmla="*/ 1528557 h 2188109"/>
                <a:gd name="connsiteX28" fmla="*/ 1316597 w 1410270"/>
                <a:gd name="connsiteY28" fmla="*/ 1685532 h 2188109"/>
                <a:gd name="connsiteX29" fmla="*/ 1209471 w 1410270"/>
                <a:gd name="connsiteY29" fmla="*/ 1732732 h 2188109"/>
                <a:gd name="connsiteX30" fmla="*/ 1205484 w 1410270"/>
                <a:gd name="connsiteY30" fmla="*/ 1893706 h 2188109"/>
                <a:gd name="connsiteX31" fmla="*/ 1093512 w 1410270"/>
                <a:gd name="connsiteY31" fmla="*/ 1899438 h 2188109"/>
                <a:gd name="connsiteX32" fmla="*/ 1060679 w 1410270"/>
                <a:gd name="connsiteY32" fmla="*/ 2053444 h 2188109"/>
                <a:gd name="connsiteX33" fmla="*/ 951488 w 1410270"/>
                <a:gd name="connsiteY33" fmla="*/ 2017321 h 2188109"/>
                <a:gd name="connsiteX34" fmla="*/ 892050 w 1410270"/>
                <a:gd name="connsiteY34" fmla="*/ 2153859 h 2188109"/>
                <a:gd name="connsiteX35" fmla="*/ 793087 w 1410270"/>
                <a:gd name="connsiteY35" fmla="*/ 2078335 h 2188109"/>
                <a:gd name="connsiteX36" fmla="*/ 711088 w 1410270"/>
                <a:gd name="connsiteY36" fmla="*/ 2188109 h 2188109"/>
                <a:gd name="connsiteX37" fmla="*/ 629089 w 1410270"/>
                <a:gd name="connsiteY37" fmla="*/ 2078335 h 2188109"/>
                <a:gd name="connsiteX38" fmla="*/ 530126 w 1410270"/>
                <a:gd name="connsiteY38" fmla="*/ 2153859 h 2188109"/>
                <a:gd name="connsiteX39" fmla="*/ 470688 w 1410270"/>
                <a:gd name="connsiteY39" fmla="*/ 2017321 h 2188109"/>
                <a:gd name="connsiteX40" fmla="*/ 361497 w 1410270"/>
                <a:gd name="connsiteY40" fmla="*/ 2053444 h 2188109"/>
                <a:gd name="connsiteX41" fmla="*/ 328664 w 1410270"/>
                <a:gd name="connsiteY41" fmla="*/ 1899438 h 2188109"/>
                <a:gd name="connsiteX42" fmla="*/ 216692 w 1410270"/>
                <a:gd name="connsiteY42" fmla="*/ 1893706 h 2188109"/>
                <a:gd name="connsiteX43" fmla="*/ 212705 w 1410270"/>
                <a:gd name="connsiteY43" fmla="*/ 1732732 h 2188109"/>
                <a:gd name="connsiteX44" fmla="*/ 105579 w 1410270"/>
                <a:gd name="connsiteY44" fmla="*/ 1685532 h 2188109"/>
                <a:gd name="connsiteX45" fmla="*/ 130706 w 1410270"/>
                <a:gd name="connsiteY45" fmla="*/ 1528557 h 2188109"/>
                <a:gd name="connsiteX46" fmla="*/ 35730 w 1410270"/>
                <a:gd name="connsiteY46" fmla="*/ 1443108 h 2188109"/>
                <a:gd name="connsiteX47" fmla="*/ 88264 w 1410270"/>
                <a:gd name="connsiteY47" fmla="*/ 1300838 h 2188109"/>
                <a:gd name="connsiteX48" fmla="*/ 0 w 1410270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386446 w 1426939"/>
                <a:gd name="connsiteY26" fmla="*/ 1443108 h 2188109"/>
                <a:gd name="connsiteX27" fmla="*/ 1291470 w 1426939"/>
                <a:gd name="connsiteY27" fmla="*/ 1528557 h 2188109"/>
                <a:gd name="connsiteX28" fmla="*/ 1316597 w 1426939"/>
                <a:gd name="connsiteY28" fmla="*/ 168553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105579 w 1426939"/>
                <a:gd name="connsiteY44" fmla="*/ 1685532 h 2188109"/>
                <a:gd name="connsiteX45" fmla="*/ 130706 w 1426939"/>
                <a:gd name="connsiteY45" fmla="*/ 1528557 h 2188109"/>
                <a:gd name="connsiteX46" fmla="*/ 35730 w 1426939"/>
                <a:gd name="connsiteY46" fmla="*/ 1443108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386446 w 1426939"/>
                <a:gd name="connsiteY26" fmla="*/ 1443108 h 2188109"/>
                <a:gd name="connsiteX27" fmla="*/ 1291470 w 1426939"/>
                <a:gd name="connsiteY27" fmla="*/ 1528557 h 2188109"/>
                <a:gd name="connsiteX28" fmla="*/ 1316597 w 1426939"/>
                <a:gd name="connsiteY28" fmla="*/ 168553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105579 w 1426939"/>
                <a:gd name="connsiteY44" fmla="*/ 168553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16597 w 1426939"/>
                <a:gd name="connsiteY28" fmla="*/ 168553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105579 w 1426939"/>
                <a:gd name="connsiteY44" fmla="*/ 168553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16597 w 1426939"/>
                <a:gd name="connsiteY28" fmla="*/ 168553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213079 w 1426939"/>
                <a:gd name="connsiteY32" fmla="*/ 1936762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439638 w 1426939"/>
                <a:gd name="connsiteY38" fmla="*/ 20776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1015875 w 1426939"/>
                <a:gd name="connsiteY34" fmla="*/ 2089565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439638 w 1426939"/>
                <a:gd name="connsiteY38" fmla="*/ 20776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1015875 w 1426939"/>
                <a:gd name="connsiteY34" fmla="*/ 2089565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583845 w 1426939"/>
                <a:gd name="connsiteY37" fmla="*/ 2116435 h 2188109"/>
                <a:gd name="connsiteX38" fmla="*/ 439638 w 1426939"/>
                <a:gd name="connsiteY38" fmla="*/ 20776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1015875 w 1426939"/>
                <a:gd name="connsiteY34" fmla="*/ 2089565 h 2188109"/>
                <a:gd name="connsiteX35" fmla="*/ 850237 w 1426939"/>
                <a:gd name="connsiteY35" fmla="*/ 2128341 h 2188109"/>
                <a:gd name="connsiteX36" fmla="*/ 711088 w 1426939"/>
                <a:gd name="connsiteY36" fmla="*/ 2188109 h 2188109"/>
                <a:gd name="connsiteX37" fmla="*/ 583845 w 1426939"/>
                <a:gd name="connsiteY37" fmla="*/ 2116435 h 2188109"/>
                <a:gd name="connsiteX38" fmla="*/ 439638 w 1426939"/>
                <a:gd name="connsiteY38" fmla="*/ 20776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426939" h="2188109">
                  <a:moveTo>
                    <a:pt x="0" y="1078180"/>
                  </a:moveTo>
                  <a:lnTo>
                    <a:pt x="88264" y="1065071"/>
                  </a:lnTo>
                  <a:lnTo>
                    <a:pt x="45255" y="829932"/>
                  </a:lnTo>
                  <a:lnTo>
                    <a:pt x="130706" y="837352"/>
                  </a:lnTo>
                  <a:lnTo>
                    <a:pt x="105579" y="613702"/>
                  </a:lnTo>
                  <a:lnTo>
                    <a:pt x="212705" y="633177"/>
                  </a:lnTo>
                  <a:lnTo>
                    <a:pt x="226217" y="407909"/>
                  </a:lnTo>
                  <a:lnTo>
                    <a:pt x="328664" y="466471"/>
                  </a:lnTo>
                  <a:lnTo>
                    <a:pt x="373403" y="245790"/>
                  </a:lnTo>
                  <a:lnTo>
                    <a:pt x="470688" y="348588"/>
                  </a:lnTo>
                  <a:lnTo>
                    <a:pt x="515838" y="126325"/>
                  </a:lnTo>
                  <a:lnTo>
                    <a:pt x="629089" y="287574"/>
                  </a:lnTo>
                  <a:lnTo>
                    <a:pt x="711088" y="0"/>
                  </a:lnTo>
                  <a:lnTo>
                    <a:pt x="793087" y="287574"/>
                  </a:lnTo>
                  <a:lnTo>
                    <a:pt x="911100" y="142994"/>
                  </a:lnTo>
                  <a:lnTo>
                    <a:pt x="951488" y="348588"/>
                  </a:lnTo>
                  <a:lnTo>
                    <a:pt x="1051154" y="250552"/>
                  </a:lnTo>
                  <a:lnTo>
                    <a:pt x="1093512" y="466471"/>
                  </a:lnTo>
                  <a:lnTo>
                    <a:pt x="1186434" y="391240"/>
                  </a:lnTo>
                  <a:lnTo>
                    <a:pt x="1209471" y="633177"/>
                  </a:lnTo>
                  <a:lnTo>
                    <a:pt x="1302309" y="597034"/>
                  </a:lnTo>
                  <a:lnTo>
                    <a:pt x="1291470" y="837352"/>
                  </a:lnTo>
                  <a:lnTo>
                    <a:pt x="1393590" y="832314"/>
                  </a:lnTo>
                  <a:lnTo>
                    <a:pt x="1333912" y="1065071"/>
                  </a:lnTo>
                  <a:lnTo>
                    <a:pt x="1426939" y="1092467"/>
                  </a:lnTo>
                  <a:lnTo>
                    <a:pt x="1333912" y="1300838"/>
                  </a:lnTo>
                  <a:lnTo>
                    <a:pt x="1417402" y="1352620"/>
                  </a:lnTo>
                  <a:lnTo>
                    <a:pt x="1291470" y="1528557"/>
                  </a:lnTo>
                  <a:lnTo>
                    <a:pt x="1340410" y="1590282"/>
                  </a:lnTo>
                  <a:lnTo>
                    <a:pt x="1209471" y="1732732"/>
                  </a:lnTo>
                  <a:lnTo>
                    <a:pt x="1245965" y="1827031"/>
                  </a:lnTo>
                  <a:lnTo>
                    <a:pt x="1093512" y="1899438"/>
                  </a:lnTo>
                  <a:lnTo>
                    <a:pt x="1165454" y="1946287"/>
                  </a:lnTo>
                  <a:lnTo>
                    <a:pt x="951488" y="2017321"/>
                  </a:lnTo>
                  <a:lnTo>
                    <a:pt x="1015875" y="2089565"/>
                  </a:lnTo>
                  <a:lnTo>
                    <a:pt x="850237" y="2128341"/>
                  </a:lnTo>
                  <a:lnTo>
                    <a:pt x="711088" y="2188109"/>
                  </a:lnTo>
                  <a:lnTo>
                    <a:pt x="583845" y="2116435"/>
                  </a:lnTo>
                  <a:lnTo>
                    <a:pt x="439638" y="2077659"/>
                  </a:lnTo>
                  <a:lnTo>
                    <a:pt x="470688" y="2017321"/>
                  </a:lnTo>
                  <a:lnTo>
                    <a:pt x="292440" y="1946288"/>
                  </a:lnTo>
                  <a:lnTo>
                    <a:pt x="328664" y="1899438"/>
                  </a:lnTo>
                  <a:lnTo>
                    <a:pt x="166686" y="1812744"/>
                  </a:lnTo>
                  <a:lnTo>
                    <a:pt x="212705" y="1732732"/>
                  </a:lnTo>
                  <a:lnTo>
                    <a:pt x="81766" y="1590282"/>
                  </a:lnTo>
                  <a:lnTo>
                    <a:pt x="130706" y="1528557"/>
                  </a:lnTo>
                  <a:lnTo>
                    <a:pt x="7155" y="1355001"/>
                  </a:lnTo>
                  <a:lnTo>
                    <a:pt x="88264" y="1300838"/>
                  </a:lnTo>
                  <a:lnTo>
                    <a:pt x="0" y="107818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CC00"/>
                </a:gs>
                <a:gs pos="100000">
                  <a:srgbClr val="0066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8" name="星: 24 pt 1261">
              <a:extLst>
                <a:ext uri="{FF2B5EF4-FFF2-40B4-BE49-F238E27FC236}">
                  <a16:creationId xmlns:a16="http://schemas.microsoft.com/office/drawing/2014/main" id="{BD7B78EB-9196-48C2-9E47-23EB9848F7C2}"/>
                </a:ext>
              </a:extLst>
            </p:cNvPr>
            <p:cNvSpPr/>
            <p:nvPr/>
          </p:nvSpPr>
          <p:spPr>
            <a:xfrm rot="15300000" flipH="1">
              <a:off x="4157527" y="3465047"/>
              <a:ext cx="725610" cy="1112672"/>
            </a:xfrm>
            <a:custGeom>
              <a:avLst/>
              <a:gdLst>
                <a:gd name="connsiteX0" fmla="*/ 0 w 1398364"/>
                <a:gd name="connsiteY0" fmla="*/ 1005155 h 2010309"/>
                <a:gd name="connsiteX1" fmla="*/ 76358 w 1398364"/>
                <a:gd name="connsiteY1" fmla="*/ 887271 h 2010309"/>
                <a:gd name="connsiteX2" fmla="*/ 23824 w 1398364"/>
                <a:gd name="connsiteY2" fmla="*/ 745001 h 2010309"/>
                <a:gd name="connsiteX3" fmla="*/ 118800 w 1398364"/>
                <a:gd name="connsiteY3" fmla="*/ 659552 h 2010309"/>
                <a:gd name="connsiteX4" fmla="*/ 93673 w 1398364"/>
                <a:gd name="connsiteY4" fmla="*/ 502577 h 2010309"/>
                <a:gd name="connsiteX5" fmla="*/ 200799 w 1398364"/>
                <a:gd name="connsiteY5" fmla="*/ 455377 h 2010309"/>
                <a:gd name="connsiteX6" fmla="*/ 204786 w 1398364"/>
                <a:gd name="connsiteY6" fmla="*/ 294403 h 2010309"/>
                <a:gd name="connsiteX7" fmla="*/ 316758 w 1398364"/>
                <a:gd name="connsiteY7" fmla="*/ 288671 h 2010309"/>
                <a:gd name="connsiteX8" fmla="*/ 349591 w 1398364"/>
                <a:gd name="connsiteY8" fmla="*/ 134665 h 2010309"/>
                <a:gd name="connsiteX9" fmla="*/ 458782 w 1398364"/>
                <a:gd name="connsiteY9" fmla="*/ 170788 h 2010309"/>
                <a:gd name="connsiteX10" fmla="*/ 518220 w 1398364"/>
                <a:gd name="connsiteY10" fmla="*/ 34250 h 2010309"/>
                <a:gd name="connsiteX11" fmla="*/ 617183 w 1398364"/>
                <a:gd name="connsiteY11" fmla="*/ 109774 h 2010309"/>
                <a:gd name="connsiteX12" fmla="*/ 699182 w 1398364"/>
                <a:gd name="connsiteY12" fmla="*/ 0 h 2010309"/>
                <a:gd name="connsiteX13" fmla="*/ 781181 w 1398364"/>
                <a:gd name="connsiteY13" fmla="*/ 109774 h 2010309"/>
                <a:gd name="connsiteX14" fmla="*/ 880144 w 1398364"/>
                <a:gd name="connsiteY14" fmla="*/ 34250 h 2010309"/>
                <a:gd name="connsiteX15" fmla="*/ 939582 w 1398364"/>
                <a:gd name="connsiteY15" fmla="*/ 170788 h 2010309"/>
                <a:gd name="connsiteX16" fmla="*/ 1048773 w 1398364"/>
                <a:gd name="connsiteY16" fmla="*/ 134665 h 2010309"/>
                <a:gd name="connsiteX17" fmla="*/ 1081606 w 1398364"/>
                <a:gd name="connsiteY17" fmla="*/ 288671 h 2010309"/>
                <a:gd name="connsiteX18" fmla="*/ 1193578 w 1398364"/>
                <a:gd name="connsiteY18" fmla="*/ 294403 h 2010309"/>
                <a:gd name="connsiteX19" fmla="*/ 1197565 w 1398364"/>
                <a:gd name="connsiteY19" fmla="*/ 455377 h 2010309"/>
                <a:gd name="connsiteX20" fmla="*/ 1304691 w 1398364"/>
                <a:gd name="connsiteY20" fmla="*/ 502577 h 2010309"/>
                <a:gd name="connsiteX21" fmla="*/ 1279564 w 1398364"/>
                <a:gd name="connsiteY21" fmla="*/ 659552 h 2010309"/>
                <a:gd name="connsiteX22" fmla="*/ 1374540 w 1398364"/>
                <a:gd name="connsiteY22" fmla="*/ 745001 h 2010309"/>
                <a:gd name="connsiteX23" fmla="*/ 1322006 w 1398364"/>
                <a:gd name="connsiteY23" fmla="*/ 887271 h 2010309"/>
                <a:gd name="connsiteX24" fmla="*/ 1398364 w 1398364"/>
                <a:gd name="connsiteY24" fmla="*/ 1005155 h 2010309"/>
                <a:gd name="connsiteX25" fmla="*/ 1322006 w 1398364"/>
                <a:gd name="connsiteY25" fmla="*/ 1123038 h 2010309"/>
                <a:gd name="connsiteX26" fmla="*/ 1374540 w 1398364"/>
                <a:gd name="connsiteY26" fmla="*/ 1265308 h 2010309"/>
                <a:gd name="connsiteX27" fmla="*/ 1279564 w 1398364"/>
                <a:gd name="connsiteY27" fmla="*/ 1350757 h 2010309"/>
                <a:gd name="connsiteX28" fmla="*/ 1304691 w 1398364"/>
                <a:gd name="connsiteY28" fmla="*/ 1507732 h 2010309"/>
                <a:gd name="connsiteX29" fmla="*/ 1197565 w 1398364"/>
                <a:gd name="connsiteY29" fmla="*/ 1554932 h 2010309"/>
                <a:gd name="connsiteX30" fmla="*/ 1193578 w 1398364"/>
                <a:gd name="connsiteY30" fmla="*/ 1715906 h 2010309"/>
                <a:gd name="connsiteX31" fmla="*/ 1081606 w 1398364"/>
                <a:gd name="connsiteY31" fmla="*/ 1721638 h 2010309"/>
                <a:gd name="connsiteX32" fmla="*/ 1048773 w 1398364"/>
                <a:gd name="connsiteY32" fmla="*/ 1875644 h 2010309"/>
                <a:gd name="connsiteX33" fmla="*/ 939582 w 1398364"/>
                <a:gd name="connsiteY33" fmla="*/ 1839521 h 2010309"/>
                <a:gd name="connsiteX34" fmla="*/ 880144 w 1398364"/>
                <a:gd name="connsiteY34" fmla="*/ 1976059 h 2010309"/>
                <a:gd name="connsiteX35" fmla="*/ 781181 w 1398364"/>
                <a:gd name="connsiteY35" fmla="*/ 1900535 h 2010309"/>
                <a:gd name="connsiteX36" fmla="*/ 699182 w 1398364"/>
                <a:gd name="connsiteY36" fmla="*/ 2010309 h 2010309"/>
                <a:gd name="connsiteX37" fmla="*/ 617183 w 1398364"/>
                <a:gd name="connsiteY37" fmla="*/ 1900535 h 2010309"/>
                <a:gd name="connsiteX38" fmla="*/ 518220 w 1398364"/>
                <a:gd name="connsiteY38" fmla="*/ 1976059 h 2010309"/>
                <a:gd name="connsiteX39" fmla="*/ 458782 w 1398364"/>
                <a:gd name="connsiteY39" fmla="*/ 1839521 h 2010309"/>
                <a:gd name="connsiteX40" fmla="*/ 349591 w 1398364"/>
                <a:gd name="connsiteY40" fmla="*/ 1875644 h 2010309"/>
                <a:gd name="connsiteX41" fmla="*/ 316758 w 1398364"/>
                <a:gd name="connsiteY41" fmla="*/ 1721638 h 2010309"/>
                <a:gd name="connsiteX42" fmla="*/ 204786 w 1398364"/>
                <a:gd name="connsiteY42" fmla="*/ 1715906 h 2010309"/>
                <a:gd name="connsiteX43" fmla="*/ 200799 w 1398364"/>
                <a:gd name="connsiteY43" fmla="*/ 1554932 h 2010309"/>
                <a:gd name="connsiteX44" fmla="*/ 93673 w 1398364"/>
                <a:gd name="connsiteY44" fmla="*/ 1507732 h 2010309"/>
                <a:gd name="connsiteX45" fmla="*/ 118800 w 1398364"/>
                <a:gd name="connsiteY45" fmla="*/ 1350757 h 2010309"/>
                <a:gd name="connsiteX46" fmla="*/ 23824 w 1398364"/>
                <a:gd name="connsiteY46" fmla="*/ 1265308 h 2010309"/>
                <a:gd name="connsiteX47" fmla="*/ 76358 w 1398364"/>
                <a:gd name="connsiteY47" fmla="*/ 1123038 h 2010309"/>
                <a:gd name="connsiteX48" fmla="*/ 0 w 1398364"/>
                <a:gd name="connsiteY48" fmla="*/ 1005155 h 20103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49591 w 1398364"/>
                <a:gd name="connsiteY8" fmla="*/ 312465 h 2188109"/>
                <a:gd name="connsiteX9" fmla="*/ 458782 w 1398364"/>
                <a:gd name="connsiteY9" fmla="*/ 348588 h 2188109"/>
                <a:gd name="connsiteX10" fmla="*/ 518220 w 1398364"/>
                <a:gd name="connsiteY10" fmla="*/ 212050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80144 w 1398364"/>
                <a:gd name="connsiteY14" fmla="*/ 212050 h 2188109"/>
                <a:gd name="connsiteX15" fmla="*/ 939582 w 1398364"/>
                <a:gd name="connsiteY15" fmla="*/ 348588 h 2188109"/>
                <a:gd name="connsiteX16" fmla="*/ 1048773 w 1398364"/>
                <a:gd name="connsiteY16" fmla="*/ 312465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49591 w 1398364"/>
                <a:gd name="connsiteY8" fmla="*/ 312465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80144 w 1398364"/>
                <a:gd name="connsiteY14" fmla="*/ 212050 h 2188109"/>
                <a:gd name="connsiteX15" fmla="*/ 939582 w 1398364"/>
                <a:gd name="connsiteY15" fmla="*/ 348588 h 2188109"/>
                <a:gd name="connsiteX16" fmla="*/ 1048773 w 1398364"/>
                <a:gd name="connsiteY16" fmla="*/ 312465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49591 w 1398364"/>
                <a:gd name="connsiteY8" fmla="*/ 312465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48773 w 1398364"/>
                <a:gd name="connsiteY16" fmla="*/ 312465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48773 w 1398364"/>
                <a:gd name="connsiteY16" fmla="*/ 312465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04786 w 1398364"/>
                <a:gd name="connsiteY6" fmla="*/ 472203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93578 w 1398364"/>
                <a:gd name="connsiteY18" fmla="*/ 472203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80377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13702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304691 w 1398364"/>
                <a:gd name="connsiteY20" fmla="*/ 680377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23824 w 1398364"/>
                <a:gd name="connsiteY2" fmla="*/ 922801 h 2188109"/>
                <a:gd name="connsiteX3" fmla="*/ 118800 w 1398364"/>
                <a:gd name="connsiteY3" fmla="*/ 837352 h 2188109"/>
                <a:gd name="connsiteX4" fmla="*/ 93673 w 1398364"/>
                <a:gd name="connsiteY4" fmla="*/ 613702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290403 w 1398364"/>
                <a:gd name="connsiteY20" fmla="*/ 597034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33349 w 1398364"/>
                <a:gd name="connsiteY2" fmla="*/ 829932 h 2188109"/>
                <a:gd name="connsiteX3" fmla="*/ 118800 w 1398364"/>
                <a:gd name="connsiteY3" fmla="*/ 837352 h 2188109"/>
                <a:gd name="connsiteX4" fmla="*/ 93673 w 1398364"/>
                <a:gd name="connsiteY4" fmla="*/ 613702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290403 w 1398364"/>
                <a:gd name="connsiteY20" fmla="*/ 597034 h 2188109"/>
                <a:gd name="connsiteX21" fmla="*/ 1279564 w 1398364"/>
                <a:gd name="connsiteY21" fmla="*/ 837352 h 2188109"/>
                <a:gd name="connsiteX22" fmla="*/ 1374540 w 1398364"/>
                <a:gd name="connsiteY22" fmla="*/ 922801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398364"/>
                <a:gd name="connsiteY0" fmla="*/ 1182955 h 2188109"/>
                <a:gd name="connsiteX1" fmla="*/ 76358 w 1398364"/>
                <a:gd name="connsiteY1" fmla="*/ 1065071 h 2188109"/>
                <a:gd name="connsiteX2" fmla="*/ 33349 w 1398364"/>
                <a:gd name="connsiteY2" fmla="*/ 829932 h 2188109"/>
                <a:gd name="connsiteX3" fmla="*/ 118800 w 1398364"/>
                <a:gd name="connsiteY3" fmla="*/ 837352 h 2188109"/>
                <a:gd name="connsiteX4" fmla="*/ 93673 w 1398364"/>
                <a:gd name="connsiteY4" fmla="*/ 613702 h 2188109"/>
                <a:gd name="connsiteX5" fmla="*/ 200799 w 1398364"/>
                <a:gd name="connsiteY5" fmla="*/ 633177 h 2188109"/>
                <a:gd name="connsiteX6" fmla="*/ 214311 w 1398364"/>
                <a:gd name="connsiteY6" fmla="*/ 407909 h 2188109"/>
                <a:gd name="connsiteX7" fmla="*/ 316758 w 1398364"/>
                <a:gd name="connsiteY7" fmla="*/ 466471 h 2188109"/>
                <a:gd name="connsiteX8" fmla="*/ 361497 w 1398364"/>
                <a:gd name="connsiteY8" fmla="*/ 245790 h 2188109"/>
                <a:gd name="connsiteX9" fmla="*/ 458782 w 1398364"/>
                <a:gd name="connsiteY9" fmla="*/ 348588 h 2188109"/>
                <a:gd name="connsiteX10" fmla="*/ 503932 w 1398364"/>
                <a:gd name="connsiteY10" fmla="*/ 126325 h 2188109"/>
                <a:gd name="connsiteX11" fmla="*/ 617183 w 1398364"/>
                <a:gd name="connsiteY11" fmla="*/ 287574 h 2188109"/>
                <a:gd name="connsiteX12" fmla="*/ 699182 w 1398364"/>
                <a:gd name="connsiteY12" fmla="*/ 0 h 2188109"/>
                <a:gd name="connsiteX13" fmla="*/ 781181 w 1398364"/>
                <a:gd name="connsiteY13" fmla="*/ 287574 h 2188109"/>
                <a:gd name="connsiteX14" fmla="*/ 899194 w 1398364"/>
                <a:gd name="connsiteY14" fmla="*/ 142994 h 2188109"/>
                <a:gd name="connsiteX15" fmla="*/ 939582 w 1398364"/>
                <a:gd name="connsiteY15" fmla="*/ 348588 h 2188109"/>
                <a:gd name="connsiteX16" fmla="*/ 1039248 w 1398364"/>
                <a:gd name="connsiteY16" fmla="*/ 250552 h 2188109"/>
                <a:gd name="connsiteX17" fmla="*/ 1081606 w 1398364"/>
                <a:gd name="connsiteY17" fmla="*/ 466471 h 2188109"/>
                <a:gd name="connsiteX18" fmla="*/ 1174528 w 1398364"/>
                <a:gd name="connsiteY18" fmla="*/ 391240 h 2188109"/>
                <a:gd name="connsiteX19" fmla="*/ 1197565 w 1398364"/>
                <a:gd name="connsiteY19" fmla="*/ 633177 h 2188109"/>
                <a:gd name="connsiteX20" fmla="*/ 1290403 w 1398364"/>
                <a:gd name="connsiteY20" fmla="*/ 597034 h 2188109"/>
                <a:gd name="connsiteX21" fmla="*/ 1279564 w 1398364"/>
                <a:gd name="connsiteY21" fmla="*/ 837352 h 2188109"/>
                <a:gd name="connsiteX22" fmla="*/ 1381684 w 1398364"/>
                <a:gd name="connsiteY22" fmla="*/ 832314 h 2188109"/>
                <a:gd name="connsiteX23" fmla="*/ 1322006 w 1398364"/>
                <a:gd name="connsiteY23" fmla="*/ 1065071 h 2188109"/>
                <a:gd name="connsiteX24" fmla="*/ 1398364 w 1398364"/>
                <a:gd name="connsiteY24" fmla="*/ 1182955 h 2188109"/>
                <a:gd name="connsiteX25" fmla="*/ 1322006 w 1398364"/>
                <a:gd name="connsiteY25" fmla="*/ 1300838 h 2188109"/>
                <a:gd name="connsiteX26" fmla="*/ 1374540 w 1398364"/>
                <a:gd name="connsiteY26" fmla="*/ 1443108 h 2188109"/>
                <a:gd name="connsiteX27" fmla="*/ 1279564 w 1398364"/>
                <a:gd name="connsiteY27" fmla="*/ 1528557 h 2188109"/>
                <a:gd name="connsiteX28" fmla="*/ 1304691 w 1398364"/>
                <a:gd name="connsiteY28" fmla="*/ 1685532 h 2188109"/>
                <a:gd name="connsiteX29" fmla="*/ 1197565 w 1398364"/>
                <a:gd name="connsiteY29" fmla="*/ 1732732 h 2188109"/>
                <a:gd name="connsiteX30" fmla="*/ 1193578 w 1398364"/>
                <a:gd name="connsiteY30" fmla="*/ 1893706 h 2188109"/>
                <a:gd name="connsiteX31" fmla="*/ 1081606 w 1398364"/>
                <a:gd name="connsiteY31" fmla="*/ 1899438 h 2188109"/>
                <a:gd name="connsiteX32" fmla="*/ 1048773 w 1398364"/>
                <a:gd name="connsiteY32" fmla="*/ 2053444 h 2188109"/>
                <a:gd name="connsiteX33" fmla="*/ 939582 w 1398364"/>
                <a:gd name="connsiteY33" fmla="*/ 2017321 h 2188109"/>
                <a:gd name="connsiteX34" fmla="*/ 880144 w 1398364"/>
                <a:gd name="connsiteY34" fmla="*/ 2153859 h 2188109"/>
                <a:gd name="connsiteX35" fmla="*/ 781181 w 1398364"/>
                <a:gd name="connsiteY35" fmla="*/ 2078335 h 2188109"/>
                <a:gd name="connsiteX36" fmla="*/ 699182 w 1398364"/>
                <a:gd name="connsiteY36" fmla="*/ 2188109 h 2188109"/>
                <a:gd name="connsiteX37" fmla="*/ 617183 w 1398364"/>
                <a:gd name="connsiteY37" fmla="*/ 2078335 h 2188109"/>
                <a:gd name="connsiteX38" fmla="*/ 518220 w 1398364"/>
                <a:gd name="connsiteY38" fmla="*/ 2153859 h 2188109"/>
                <a:gd name="connsiteX39" fmla="*/ 458782 w 1398364"/>
                <a:gd name="connsiteY39" fmla="*/ 2017321 h 2188109"/>
                <a:gd name="connsiteX40" fmla="*/ 349591 w 1398364"/>
                <a:gd name="connsiteY40" fmla="*/ 2053444 h 2188109"/>
                <a:gd name="connsiteX41" fmla="*/ 316758 w 1398364"/>
                <a:gd name="connsiteY41" fmla="*/ 1899438 h 2188109"/>
                <a:gd name="connsiteX42" fmla="*/ 204786 w 1398364"/>
                <a:gd name="connsiteY42" fmla="*/ 1893706 h 2188109"/>
                <a:gd name="connsiteX43" fmla="*/ 200799 w 1398364"/>
                <a:gd name="connsiteY43" fmla="*/ 1732732 h 2188109"/>
                <a:gd name="connsiteX44" fmla="*/ 93673 w 1398364"/>
                <a:gd name="connsiteY44" fmla="*/ 1685532 h 2188109"/>
                <a:gd name="connsiteX45" fmla="*/ 118800 w 1398364"/>
                <a:gd name="connsiteY45" fmla="*/ 1528557 h 2188109"/>
                <a:gd name="connsiteX46" fmla="*/ 23824 w 1398364"/>
                <a:gd name="connsiteY46" fmla="*/ 1443108 h 2188109"/>
                <a:gd name="connsiteX47" fmla="*/ 76358 w 1398364"/>
                <a:gd name="connsiteY47" fmla="*/ 1300838 h 2188109"/>
                <a:gd name="connsiteX48" fmla="*/ 0 w 1398364"/>
                <a:gd name="connsiteY48" fmla="*/ 1182955 h 2188109"/>
                <a:gd name="connsiteX0" fmla="*/ 0 w 1410270"/>
                <a:gd name="connsiteY0" fmla="*/ 1078180 h 2188109"/>
                <a:gd name="connsiteX1" fmla="*/ 88264 w 1410270"/>
                <a:gd name="connsiteY1" fmla="*/ 1065071 h 2188109"/>
                <a:gd name="connsiteX2" fmla="*/ 45255 w 1410270"/>
                <a:gd name="connsiteY2" fmla="*/ 829932 h 2188109"/>
                <a:gd name="connsiteX3" fmla="*/ 130706 w 1410270"/>
                <a:gd name="connsiteY3" fmla="*/ 837352 h 2188109"/>
                <a:gd name="connsiteX4" fmla="*/ 105579 w 1410270"/>
                <a:gd name="connsiteY4" fmla="*/ 613702 h 2188109"/>
                <a:gd name="connsiteX5" fmla="*/ 212705 w 1410270"/>
                <a:gd name="connsiteY5" fmla="*/ 633177 h 2188109"/>
                <a:gd name="connsiteX6" fmla="*/ 226217 w 1410270"/>
                <a:gd name="connsiteY6" fmla="*/ 407909 h 2188109"/>
                <a:gd name="connsiteX7" fmla="*/ 328664 w 1410270"/>
                <a:gd name="connsiteY7" fmla="*/ 466471 h 2188109"/>
                <a:gd name="connsiteX8" fmla="*/ 373403 w 1410270"/>
                <a:gd name="connsiteY8" fmla="*/ 245790 h 2188109"/>
                <a:gd name="connsiteX9" fmla="*/ 470688 w 1410270"/>
                <a:gd name="connsiteY9" fmla="*/ 348588 h 2188109"/>
                <a:gd name="connsiteX10" fmla="*/ 515838 w 1410270"/>
                <a:gd name="connsiteY10" fmla="*/ 126325 h 2188109"/>
                <a:gd name="connsiteX11" fmla="*/ 629089 w 1410270"/>
                <a:gd name="connsiteY11" fmla="*/ 287574 h 2188109"/>
                <a:gd name="connsiteX12" fmla="*/ 711088 w 1410270"/>
                <a:gd name="connsiteY12" fmla="*/ 0 h 2188109"/>
                <a:gd name="connsiteX13" fmla="*/ 793087 w 1410270"/>
                <a:gd name="connsiteY13" fmla="*/ 287574 h 2188109"/>
                <a:gd name="connsiteX14" fmla="*/ 911100 w 1410270"/>
                <a:gd name="connsiteY14" fmla="*/ 142994 h 2188109"/>
                <a:gd name="connsiteX15" fmla="*/ 951488 w 1410270"/>
                <a:gd name="connsiteY15" fmla="*/ 348588 h 2188109"/>
                <a:gd name="connsiteX16" fmla="*/ 1051154 w 1410270"/>
                <a:gd name="connsiteY16" fmla="*/ 250552 h 2188109"/>
                <a:gd name="connsiteX17" fmla="*/ 1093512 w 1410270"/>
                <a:gd name="connsiteY17" fmla="*/ 466471 h 2188109"/>
                <a:gd name="connsiteX18" fmla="*/ 1186434 w 1410270"/>
                <a:gd name="connsiteY18" fmla="*/ 391240 h 2188109"/>
                <a:gd name="connsiteX19" fmla="*/ 1209471 w 1410270"/>
                <a:gd name="connsiteY19" fmla="*/ 633177 h 2188109"/>
                <a:gd name="connsiteX20" fmla="*/ 1302309 w 1410270"/>
                <a:gd name="connsiteY20" fmla="*/ 597034 h 2188109"/>
                <a:gd name="connsiteX21" fmla="*/ 1291470 w 1410270"/>
                <a:gd name="connsiteY21" fmla="*/ 837352 h 2188109"/>
                <a:gd name="connsiteX22" fmla="*/ 1393590 w 1410270"/>
                <a:gd name="connsiteY22" fmla="*/ 832314 h 2188109"/>
                <a:gd name="connsiteX23" fmla="*/ 1333912 w 1410270"/>
                <a:gd name="connsiteY23" fmla="*/ 1065071 h 2188109"/>
                <a:gd name="connsiteX24" fmla="*/ 1410270 w 1410270"/>
                <a:gd name="connsiteY24" fmla="*/ 1182955 h 2188109"/>
                <a:gd name="connsiteX25" fmla="*/ 1333912 w 1410270"/>
                <a:gd name="connsiteY25" fmla="*/ 1300838 h 2188109"/>
                <a:gd name="connsiteX26" fmla="*/ 1386446 w 1410270"/>
                <a:gd name="connsiteY26" fmla="*/ 1443108 h 2188109"/>
                <a:gd name="connsiteX27" fmla="*/ 1291470 w 1410270"/>
                <a:gd name="connsiteY27" fmla="*/ 1528557 h 2188109"/>
                <a:gd name="connsiteX28" fmla="*/ 1316597 w 1410270"/>
                <a:gd name="connsiteY28" fmla="*/ 1685532 h 2188109"/>
                <a:gd name="connsiteX29" fmla="*/ 1209471 w 1410270"/>
                <a:gd name="connsiteY29" fmla="*/ 1732732 h 2188109"/>
                <a:gd name="connsiteX30" fmla="*/ 1205484 w 1410270"/>
                <a:gd name="connsiteY30" fmla="*/ 1893706 h 2188109"/>
                <a:gd name="connsiteX31" fmla="*/ 1093512 w 1410270"/>
                <a:gd name="connsiteY31" fmla="*/ 1899438 h 2188109"/>
                <a:gd name="connsiteX32" fmla="*/ 1060679 w 1410270"/>
                <a:gd name="connsiteY32" fmla="*/ 2053444 h 2188109"/>
                <a:gd name="connsiteX33" fmla="*/ 951488 w 1410270"/>
                <a:gd name="connsiteY33" fmla="*/ 2017321 h 2188109"/>
                <a:gd name="connsiteX34" fmla="*/ 892050 w 1410270"/>
                <a:gd name="connsiteY34" fmla="*/ 2153859 h 2188109"/>
                <a:gd name="connsiteX35" fmla="*/ 793087 w 1410270"/>
                <a:gd name="connsiteY35" fmla="*/ 2078335 h 2188109"/>
                <a:gd name="connsiteX36" fmla="*/ 711088 w 1410270"/>
                <a:gd name="connsiteY36" fmla="*/ 2188109 h 2188109"/>
                <a:gd name="connsiteX37" fmla="*/ 629089 w 1410270"/>
                <a:gd name="connsiteY37" fmla="*/ 2078335 h 2188109"/>
                <a:gd name="connsiteX38" fmla="*/ 530126 w 1410270"/>
                <a:gd name="connsiteY38" fmla="*/ 2153859 h 2188109"/>
                <a:gd name="connsiteX39" fmla="*/ 470688 w 1410270"/>
                <a:gd name="connsiteY39" fmla="*/ 2017321 h 2188109"/>
                <a:gd name="connsiteX40" fmla="*/ 361497 w 1410270"/>
                <a:gd name="connsiteY40" fmla="*/ 2053444 h 2188109"/>
                <a:gd name="connsiteX41" fmla="*/ 328664 w 1410270"/>
                <a:gd name="connsiteY41" fmla="*/ 1899438 h 2188109"/>
                <a:gd name="connsiteX42" fmla="*/ 216692 w 1410270"/>
                <a:gd name="connsiteY42" fmla="*/ 1893706 h 2188109"/>
                <a:gd name="connsiteX43" fmla="*/ 212705 w 1410270"/>
                <a:gd name="connsiteY43" fmla="*/ 1732732 h 2188109"/>
                <a:gd name="connsiteX44" fmla="*/ 105579 w 1410270"/>
                <a:gd name="connsiteY44" fmla="*/ 1685532 h 2188109"/>
                <a:gd name="connsiteX45" fmla="*/ 130706 w 1410270"/>
                <a:gd name="connsiteY45" fmla="*/ 1528557 h 2188109"/>
                <a:gd name="connsiteX46" fmla="*/ 35730 w 1410270"/>
                <a:gd name="connsiteY46" fmla="*/ 1443108 h 2188109"/>
                <a:gd name="connsiteX47" fmla="*/ 88264 w 1410270"/>
                <a:gd name="connsiteY47" fmla="*/ 1300838 h 2188109"/>
                <a:gd name="connsiteX48" fmla="*/ 0 w 1410270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386446 w 1426939"/>
                <a:gd name="connsiteY26" fmla="*/ 1443108 h 2188109"/>
                <a:gd name="connsiteX27" fmla="*/ 1291470 w 1426939"/>
                <a:gd name="connsiteY27" fmla="*/ 1528557 h 2188109"/>
                <a:gd name="connsiteX28" fmla="*/ 1316597 w 1426939"/>
                <a:gd name="connsiteY28" fmla="*/ 168553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105579 w 1426939"/>
                <a:gd name="connsiteY44" fmla="*/ 1685532 h 2188109"/>
                <a:gd name="connsiteX45" fmla="*/ 130706 w 1426939"/>
                <a:gd name="connsiteY45" fmla="*/ 1528557 h 2188109"/>
                <a:gd name="connsiteX46" fmla="*/ 35730 w 1426939"/>
                <a:gd name="connsiteY46" fmla="*/ 1443108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386446 w 1426939"/>
                <a:gd name="connsiteY26" fmla="*/ 1443108 h 2188109"/>
                <a:gd name="connsiteX27" fmla="*/ 1291470 w 1426939"/>
                <a:gd name="connsiteY27" fmla="*/ 1528557 h 2188109"/>
                <a:gd name="connsiteX28" fmla="*/ 1316597 w 1426939"/>
                <a:gd name="connsiteY28" fmla="*/ 168553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105579 w 1426939"/>
                <a:gd name="connsiteY44" fmla="*/ 168553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16597 w 1426939"/>
                <a:gd name="connsiteY28" fmla="*/ 168553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105579 w 1426939"/>
                <a:gd name="connsiteY44" fmla="*/ 168553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16597 w 1426939"/>
                <a:gd name="connsiteY28" fmla="*/ 168553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216692 w 1426939"/>
                <a:gd name="connsiteY42" fmla="*/ 1893706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05484 w 1426939"/>
                <a:gd name="connsiteY30" fmla="*/ 1893706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361497 w 1426939"/>
                <a:gd name="connsiteY40" fmla="*/ 2053444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060679 w 1426939"/>
                <a:gd name="connsiteY32" fmla="*/ 2053444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213079 w 1426939"/>
                <a:gd name="connsiteY32" fmla="*/ 1936762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530126 w 1426939"/>
                <a:gd name="connsiteY38" fmla="*/ 21538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892050 w 1426939"/>
                <a:gd name="connsiteY34" fmla="*/ 2153859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439638 w 1426939"/>
                <a:gd name="connsiteY38" fmla="*/ 20776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1015875 w 1426939"/>
                <a:gd name="connsiteY34" fmla="*/ 2089565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629089 w 1426939"/>
                <a:gd name="connsiteY37" fmla="*/ 2078335 h 2188109"/>
                <a:gd name="connsiteX38" fmla="*/ 439638 w 1426939"/>
                <a:gd name="connsiteY38" fmla="*/ 20776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1015875 w 1426939"/>
                <a:gd name="connsiteY34" fmla="*/ 2089565 h 2188109"/>
                <a:gd name="connsiteX35" fmla="*/ 793087 w 1426939"/>
                <a:gd name="connsiteY35" fmla="*/ 2078335 h 2188109"/>
                <a:gd name="connsiteX36" fmla="*/ 711088 w 1426939"/>
                <a:gd name="connsiteY36" fmla="*/ 2188109 h 2188109"/>
                <a:gd name="connsiteX37" fmla="*/ 583845 w 1426939"/>
                <a:gd name="connsiteY37" fmla="*/ 2116435 h 2188109"/>
                <a:gd name="connsiteX38" fmla="*/ 439638 w 1426939"/>
                <a:gd name="connsiteY38" fmla="*/ 20776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  <a:gd name="connsiteX0" fmla="*/ 0 w 1426939"/>
                <a:gd name="connsiteY0" fmla="*/ 1078180 h 2188109"/>
                <a:gd name="connsiteX1" fmla="*/ 88264 w 1426939"/>
                <a:gd name="connsiteY1" fmla="*/ 1065071 h 2188109"/>
                <a:gd name="connsiteX2" fmla="*/ 45255 w 1426939"/>
                <a:gd name="connsiteY2" fmla="*/ 829932 h 2188109"/>
                <a:gd name="connsiteX3" fmla="*/ 130706 w 1426939"/>
                <a:gd name="connsiteY3" fmla="*/ 837352 h 2188109"/>
                <a:gd name="connsiteX4" fmla="*/ 105579 w 1426939"/>
                <a:gd name="connsiteY4" fmla="*/ 613702 h 2188109"/>
                <a:gd name="connsiteX5" fmla="*/ 212705 w 1426939"/>
                <a:gd name="connsiteY5" fmla="*/ 633177 h 2188109"/>
                <a:gd name="connsiteX6" fmla="*/ 226217 w 1426939"/>
                <a:gd name="connsiteY6" fmla="*/ 407909 h 2188109"/>
                <a:gd name="connsiteX7" fmla="*/ 328664 w 1426939"/>
                <a:gd name="connsiteY7" fmla="*/ 466471 h 2188109"/>
                <a:gd name="connsiteX8" fmla="*/ 373403 w 1426939"/>
                <a:gd name="connsiteY8" fmla="*/ 245790 h 2188109"/>
                <a:gd name="connsiteX9" fmla="*/ 470688 w 1426939"/>
                <a:gd name="connsiteY9" fmla="*/ 348588 h 2188109"/>
                <a:gd name="connsiteX10" fmla="*/ 515838 w 1426939"/>
                <a:gd name="connsiteY10" fmla="*/ 126325 h 2188109"/>
                <a:gd name="connsiteX11" fmla="*/ 629089 w 1426939"/>
                <a:gd name="connsiteY11" fmla="*/ 287574 h 2188109"/>
                <a:gd name="connsiteX12" fmla="*/ 711088 w 1426939"/>
                <a:gd name="connsiteY12" fmla="*/ 0 h 2188109"/>
                <a:gd name="connsiteX13" fmla="*/ 793087 w 1426939"/>
                <a:gd name="connsiteY13" fmla="*/ 287574 h 2188109"/>
                <a:gd name="connsiteX14" fmla="*/ 911100 w 1426939"/>
                <a:gd name="connsiteY14" fmla="*/ 142994 h 2188109"/>
                <a:gd name="connsiteX15" fmla="*/ 951488 w 1426939"/>
                <a:gd name="connsiteY15" fmla="*/ 348588 h 2188109"/>
                <a:gd name="connsiteX16" fmla="*/ 1051154 w 1426939"/>
                <a:gd name="connsiteY16" fmla="*/ 250552 h 2188109"/>
                <a:gd name="connsiteX17" fmla="*/ 1093512 w 1426939"/>
                <a:gd name="connsiteY17" fmla="*/ 466471 h 2188109"/>
                <a:gd name="connsiteX18" fmla="*/ 1186434 w 1426939"/>
                <a:gd name="connsiteY18" fmla="*/ 391240 h 2188109"/>
                <a:gd name="connsiteX19" fmla="*/ 1209471 w 1426939"/>
                <a:gd name="connsiteY19" fmla="*/ 633177 h 2188109"/>
                <a:gd name="connsiteX20" fmla="*/ 1302309 w 1426939"/>
                <a:gd name="connsiteY20" fmla="*/ 597034 h 2188109"/>
                <a:gd name="connsiteX21" fmla="*/ 1291470 w 1426939"/>
                <a:gd name="connsiteY21" fmla="*/ 837352 h 2188109"/>
                <a:gd name="connsiteX22" fmla="*/ 1393590 w 1426939"/>
                <a:gd name="connsiteY22" fmla="*/ 832314 h 2188109"/>
                <a:gd name="connsiteX23" fmla="*/ 1333912 w 1426939"/>
                <a:gd name="connsiteY23" fmla="*/ 1065071 h 2188109"/>
                <a:gd name="connsiteX24" fmla="*/ 1426939 w 1426939"/>
                <a:gd name="connsiteY24" fmla="*/ 1092467 h 2188109"/>
                <a:gd name="connsiteX25" fmla="*/ 1333912 w 1426939"/>
                <a:gd name="connsiteY25" fmla="*/ 1300838 h 2188109"/>
                <a:gd name="connsiteX26" fmla="*/ 1417402 w 1426939"/>
                <a:gd name="connsiteY26" fmla="*/ 1352620 h 2188109"/>
                <a:gd name="connsiteX27" fmla="*/ 1291470 w 1426939"/>
                <a:gd name="connsiteY27" fmla="*/ 1528557 h 2188109"/>
                <a:gd name="connsiteX28" fmla="*/ 1340410 w 1426939"/>
                <a:gd name="connsiteY28" fmla="*/ 1590282 h 2188109"/>
                <a:gd name="connsiteX29" fmla="*/ 1209471 w 1426939"/>
                <a:gd name="connsiteY29" fmla="*/ 1732732 h 2188109"/>
                <a:gd name="connsiteX30" fmla="*/ 1245965 w 1426939"/>
                <a:gd name="connsiteY30" fmla="*/ 1827031 h 2188109"/>
                <a:gd name="connsiteX31" fmla="*/ 1093512 w 1426939"/>
                <a:gd name="connsiteY31" fmla="*/ 1899438 h 2188109"/>
                <a:gd name="connsiteX32" fmla="*/ 1165454 w 1426939"/>
                <a:gd name="connsiteY32" fmla="*/ 1946287 h 2188109"/>
                <a:gd name="connsiteX33" fmla="*/ 951488 w 1426939"/>
                <a:gd name="connsiteY33" fmla="*/ 2017321 h 2188109"/>
                <a:gd name="connsiteX34" fmla="*/ 1015875 w 1426939"/>
                <a:gd name="connsiteY34" fmla="*/ 2089565 h 2188109"/>
                <a:gd name="connsiteX35" fmla="*/ 850237 w 1426939"/>
                <a:gd name="connsiteY35" fmla="*/ 2128341 h 2188109"/>
                <a:gd name="connsiteX36" fmla="*/ 711088 w 1426939"/>
                <a:gd name="connsiteY36" fmla="*/ 2188109 h 2188109"/>
                <a:gd name="connsiteX37" fmla="*/ 583845 w 1426939"/>
                <a:gd name="connsiteY37" fmla="*/ 2116435 h 2188109"/>
                <a:gd name="connsiteX38" fmla="*/ 439638 w 1426939"/>
                <a:gd name="connsiteY38" fmla="*/ 2077659 h 2188109"/>
                <a:gd name="connsiteX39" fmla="*/ 470688 w 1426939"/>
                <a:gd name="connsiteY39" fmla="*/ 2017321 h 2188109"/>
                <a:gd name="connsiteX40" fmla="*/ 292440 w 1426939"/>
                <a:gd name="connsiteY40" fmla="*/ 1946288 h 2188109"/>
                <a:gd name="connsiteX41" fmla="*/ 328664 w 1426939"/>
                <a:gd name="connsiteY41" fmla="*/ 1899438 h 2188109"/>
                <a:gd name="connsiteX42" fmla="*/ 166686 w 1426939"/>
                <a:gd name="connsiteY42" fmla="*/ 1812744 h 2188109"/>
                <a:gd name="connsiteX43" fmla="*/ 212705 w 1426939"/>
                <a:gd name="connsiteY43" fmla="*/ 1732732 h 2188109"/>
                <a:gd name="connsiteX44" fmla="*/ 81766 w 1426939"/>
                <a:gd name="connsiteY44" fmla="*/ 1590282 h 2188109"/>
                <a:gd name="connsiteX45" fmla="*/ 130706 w 1426939"/>
                <a:gd name="connsiteY45" fmla="*/ 1528557 h 2188109"/>
                <a:gd name="connsiteX46" fmla="*/ 7155 w 1426939"/>
                <a:gd name="connsiteY46" fmla="*/ 1355001 h 2188109"/>
                <a:gd name="connsiteX47" fmla="*/ 88264 w 1426939"/>
                <a:gd name="connsiteY47" fmla="*/ 1300838 h 2188109"/>
                <a:gd name="connsiteX48" fmla="*/ 0 w 1426939"/>
                <a:gd name="connsiteY48" fmla="*/ 1078180 h 2188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426939" h="2188109">
                  <a:moveTo>
                    <a:pt x="0" y="1078180"/>
                  </a:moveTo>
                  <a:lnTo>
                    <a:pt x="88264" y="1065071"/>
                  </a:lnTo>
                  <a:lnTo>
                    <a:pt x="45255" y="829932"/>
                  </a:lnTo>
                  <a:lnTo>
                    <a:pt x="130706" y="837352"/>
                  </a:lnTo>
                  <a:lnTo>
                    <a:pt x="105579" y="613702"/>
                  </a:lnTo>
                  <a:lnTo>
                    <a:pt x="212705" y="633177"/>
                  </a:lnTo>
                  <a:lnTo>
                    <a:pt x="226217" y="407909"/>
                  </a:lnTo>
                  <a:lnTo>
                    <a:pt x="328664" y="466471"/>
                  </a:lnTo>
                  <a:lnTo>
                    <a:pt x="373403" y="245790"/>
                  </a:lnTo>
                  <a:lnTo>
                    <a:pt x="470688" y="348588"/>
                  </a:lnTo>
                  <a:lnTo>
                    <a:pt x="515838" y="126325"/>
                  </a:lnTo>
                  <a:lnTo>
                    <a:pt x="629089" y="287574"/>
                  </a:lnTo>
                  <a:lnTo>
                    <a:pt x="711088" y="0"/>
                  </a:lnTo>
                  <a:lnTo>
                    <a:pt x="793087" y="287574"/>
                  </a:lnTo>
                  <a:lnTo>
                    <a:pt x="911100" y="142994"/>
                  </a:lnTo>
                  <a:lnTo>
                    <a:pt x="951488" y="348588"/>
                  </a:lnTo>
                  <a:lnTo>
                    <a:pt x="1051154" y="250552"/>
                  </a:lnTo>
                  <a:lnTo>
                    <a:pt x="1093512" y="466471"/>
                  </a:lnTo>
                  <a:lnTo>
                    <a:pt x="1186434" y="391240"/>
                  </a:lnTo>
                  <a:lnTo>
                    <a:pt x="1209471" y="633177"/>
                  </a:lnTo>
                  <a:lnTo>
                    <a:pt x="1302309" y="597034"/>
                  </a:lnTo>
                  <a:lnTo>
                    <a:pt x="1291470" y="837352"/>
                  </a:lnTo>
                  <a:lnTo>
                    <a:pt x="1393590" y="832314"/>
                  </a:lnTo>
                  <a:lnTo>
                    <a:pt x="1333912" y="1065071"/>
                  </a:lnTo>
                  <a:lnTo>
                    <a:pt x="1426939" y="1092467"/>
                  </a:lnTo>
                  <a:lnTo>
                    <a:pt x="1333912" y="1300838"/>
                  </a:lnTo>
                  <a:lnTo>
                    <a:pt x="1417402" y="1352620"/>
                  </a:lnTo>
                  <a:lnTo>
                    <a:pt x="1291470" y="1528557"/>
                  </a:lnTo>
                  <a:lnTo>
                    <a:pt x="1340410" y="1590282"/>
                  </a:lnTo>
                  <a:lnTo>
                    <a:pt x="1209471" y="1732732"/>
                  </a:lnTo>
                  <a:lnTo>
                    <a:pt x="1245965" y="1827031"/>
                  </a:lnTo>
                  <a:lnTo>
                    <a:pt x="1093512" y="1899438"/>
                  </a:lnTo>
                  <a:lnTo>
                    <a:pt x="1165454" y="1946287"/>
                  </a:lnTo>
                  <a:lnTo>
                    <a:pt x="951488" y="2017321"/>
                  </a:lnTo>
                  <a:lnTo>
                    <a:pt x="1015875" y="2089565"/>
                  </a:lnTo>
                  <a:lnTo>
                    <a:pt x="850237" y="2128341"/>
                  </a:lnTo>
                  <a:lnTo>
                    <a:pt x="711088" y="2188109"/>
                  </a:lnTo>
                  <a:lnTo>
                    <a:pt x="583845" y="2116435"/>
                  </a:lnTo>
                  <a:lnTo>
                    <a:pt x="439638" y="2077659"/>
                  </a:lnTo>
                  <a:lnTo>
                    <a:pt x="470688" y="2017321"/>
                  </a:lnTo>
                  <a:lnTo>
                    <a:pt x="292440" y="1946288"/>
                  </a:lnTo>
                  <a:lnTo>
                    <a:pt x="328664" y="1899438"/>
                  </a:lnTo>
                  <a:lnTo>
                    <a:pt x="166686" y="1812744"/>
                  </a:lnTo>
                  <a:lnTo>
                    <a:pt x="212705" y="1732732"/>
                  </a:lnTo>
                  <a:lnTo>
                    <a:pt x="81766" y="1590282"/>
                  </a:lnTo>
                  <a:lnTo>
                    <a:pt x="130706" y="1528557"/>
                  </a:lnTo>
                  <a:lnTo>
                    <a:pt x="7155" y="1355001"/>
                  </a:lnTo>
                  <a:lnTo>
                    <a:pt x="88264" y="1300838"/>
                  </a:lnTo>
                  <a:lnTo>
                    <a:pt x="0" y="107818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CC00"/>
                </a:gs>
                <a:gs pos="100000">
                  <a:srgbClr val="0066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59" name="グループ化 558">
              <a:extLst>
                <a:ext uri="{FF2B5EF4-FFF2-40B4-BE49-F238E27FC236}">
                  <a16:creationId xmlns:a16="http://schemas.microsoft.com/office/drawing/2014/main" id="{6BD2BFD0-45A6-4296-93A9-F9FB9B23B303}"/>
                </a:ext>
              </a:extLst>
            </p:cNvPr>
            <p:cNvGrpSpPr/>
            <p:nvPr/>
          </p:nvGrpSpPr>
          <p:grpSpPr>
            <a:xfrm>
              <a:off x="4251778" y="2836160"/>
              <a:ext cx="1682637" cy="1480476"/>
              <a:chOff x="4251778" y="2836160"/>
              <a:chExt cx="1682637" cy="1480476"/>
            </a:xfrm>
          </p:grpSpPr>
          <p:grpSp>
            <p:nvGrpSpPr>
              <p:cNvPr id="560" name="グループ化 559">
                <a:extLst>
                  <a:ext uri="{FF2B5EF4-FFF2-40B4-BE49-F238E27FC236}">
                    <a16:creationId xmlns:a16="http://schemas.microsoft.com/office/drawing/2014/main" id="{475DC1AF-7817-40DD-B2C3-F2BE922D9D99}"/>
                  </a:ext>
                </a:extLst>
              </p:cNvPr>
              <p:cNvGrpSpPr/>
              <p:nvPr/>
            </p:nvGrpSpPr>
            <p:grpSpPr>
              <a:xfrm>
                <a:off x="4351908" y="3069815"/>
                <a:ext cx="529596" cy="520424"/>
                <a:chOff x="3936161" y="2848408"/>
                <a:chExt cx="1161182" cy="1141070"/>
              </a:xfrm>
              <a:gradFill>
                <a:gsLst>
                  <a:gs pos="0">
                    <a:srgbClr val="FFCCFF"/>
                  </a:gs>
                  <a:gs pos="100000">
                    <a:srgbClr val="FF3399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97" name="楕円 5">
                  <a:extLst>
                    <a:ext uri="{FF2B5EF4-FFF2-40B4-BE49-F238E27FC236}">
                      <a16:creationId xmlns:a16="http://schemas.microsoft.com/office/drawing/2014/main" id="{0D10C9A3-B9FB-44B0-9BB3-F91E0943B5D6}"/>
                    </a:ext>
                  </a:extLst>
                </p:cNvPr>
                <p:cNvSpPr/>
                <p:nvPr/>
              </p:nvSpPr>
              <p:spPr>
                <a:xfrm>
                  <a:off x="4398740" y="2848408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8" name="楕円 5">
                  <a:extLst>
                    <a:ext uri="{FF2B5EF4-FFF2-40B4-BE49-F238E27FC236}">
                      <a16:creationId xmlns:a16="http://schemas.microsoft.com/office/drawing/2014/main" id="{842EEE2B-4A54-4525-B39E-EB4E0F9EF1AB}"/>
                    </a:ext>
                  </a:extLst>
                </p:cNvPr>
                <p:cNvSpPr/>
                <p:nvPr/>
              </p:nvSpPr>
              <p:spPr>
                <a:xfrm rot="12600000">
                  <a:off x="4243959" y="3408887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9" name="楕円 5">
                  <a:extLst>
                    <a:ext uri="{FF2B5EF4-FFF2-40B4-BE49-F238E27FC236}">
                      <a16:creationId xmlns:a16="http://schemas.microsoft.com/office/drawing/2014/main" id="{09AF669B-CAC9-499B-A435-5A9AB08C1310}"/>
                    </a:ext>
                  </a:extLst>
                </p:cNvPr>
                <p:cNvSpPr/>
                <p:nvPr/>
              </p:nvSpPr>
              <p:spPr>
                <a:xfrm rot="4500000">
                  <a:off x="4689035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0" name="楕円 5">
                  <a:extLst>
                    <a:ext uri="{FF2B5EF4-FFF2-40B4-BE49-F238E27FC236}">
                      <a16:creationId xmlns:a16="http://schemas.microsoft.com/office/drawing/2014/main" id="{33BA1EE0-4C8D-4EA3-93F8-977238AC751D}"/>
                    </a:ext>
                  </a:extLst>
                </p:cNvPr>
                <p:cNvSpPr/>
                <p:nvPr/>
              </p:nvSpPr>
              <p:spPr>
                <a:xfrm rot="17100000">
                  <a:off x="4108444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1" name="楕円 5">
                  <a:extLst>
                    <a:ext uri="{FF2B5EF4-FFF2-40B4-BE49-F238E27FC236}">
                      <a16:creationId xmlns:a16="http://schemas.microsoft.com/office/drawing/2014/main" id="{6AC1652C-108D-4656-A225-5C1ECC4C2A41}"/>
                    </a:ext>
                  </a:extLst>
                </p:cNvPr>
                <p:cNvSpPr/>
                <p:nvPr/>
              </p:nvSpPr>
              <p:spPr>
                <a:xfrm rot="9000000">
                  <a:off x="4553521" y="3408886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2" name="楕円 701">
                  <a:extLst>
                    <a:ext uri="{FF2B5EF4-FFF2-40B4-BE49-F238E27FC236}">
                      <a16:creationId xmlns:a16="http://schemas.microsoft.com/office/drawing/2014/main" id="{FC9725AF-73E8-48C0-AEEE-94DBADE602D2}"/>
                    </a:ext>
                  </a:extLst>
                </p:cNvPr>
                <p:cNvSpPr/>
                <p:nvPr/>
              </p:nvSpPr>
              <p:spPr>
                <a:xfrm>
                  <a:off x="4475289" y="3426417"/>
                  <a:ext cx="62116" cy="62116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3" name="楕円 702">
                  <a:extLst>
                    <a:ext uri="{FF2B5EF4-FFF2-40B4-BE49-F238E27FC236}">
                      <a16:creationId xmlns:a16="http://schemas.microsoft.com/office/drawing/2014/main" id="{1BAC9028-7242-413C-AC08-4E56B1E03248}"/>
                    </a:ext>
                  </a:extLst>
                </p:cNvPr>
                <p:cNvSpPr/>
                <p:nvPr/>
              </p:nvSpPr>
              <p:spPr>
                <a:xfrm>
                  <a:off x="4496720" y="3364706"/>
                  <a:ext cx="95252" cy="95252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1" name="グループ化 560">
                <a:extLst>
                  <a:ext uri="{FF2B5EF4-FFF2-40B4-BE49-F238E27FC236}">
                    <a16:creationId xmlns:a16="http://schemas.microsoft.com/office/drawing/2014/main" id="{26044B47-5802-4BFE-BDE4-19ED302FB8A7}"/>
                  </a:ext>
                </a:extLst>
              </p:cNvPr>
              <p:cNvGrpSpPr/>
              <p:nvPr/>
            </p:nvGrpSpPr>
            <p:grpSpPr>
              <a:xfrm>
                <a:off x="5085391" y="3158731"/>
                <a:ext cx="529596" cy="520424"/>
                <a:chOff x="3936161" y="2848408"/>
                <a:chExt cx="1161182" cy="1141070"/>
              </a:xfrm>
              <a:gradFill>
                <a:gsLst>
                  <a:gs pos="0">
                    <a:srgbClr val="FF99CC"/>
                  </a:gs>
                  <a:gs pos="100000">
                    <a:srgbClr val="FF33CC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90" name="楕円 5">
                  <a:extLst>
                    <a:ext uri="{FF2B5EF4-FFF2-40B4-BE49-F238E27FC236}">
                      <a16:creationId xmlns:a16="http://schemas.microsoft.com/office/drawing/2014/main" id="{4D69A798-AE18-4036-99E0-DC6CF26CE0FA}"/>
                    </a:ext>
                  </a:extLst>
                </p:cNvPr>
                <p:cNvSpPr/>
                <p:nvPr/>
              </p:nvSpPr>
              <p:spPr>
                <a:xfrm>
                  <a:off x="4398740" y="2848408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1" name="楕円 5">
                  <a:extLst>
                    <a:ext uri="{FF2B5EF4-FFF2-40B4-BE49-F238E27FC236}">
                      <a16:creationId xmlns:a16="http://schemas.microsoft.com/office/drawing/2014/main" id="{5655455A-2B6D-49DF-BD7B-748F9290397B}"/>
                    </a:ext>
                  </a:extLst>
                </p:cNvPr>
                <p:cNvSpPr/>
                <p:nvPr/>
              </p:nvSpPr>
              <p:spPr>
                <a:xfrm rot="12600000">
                  <a:off x="4243959" y="3408887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2" name="楕円 5">
                  <a:extLst>
                    <a:ext uri="{FF2B5EF4-FFF2-40B4-BE49-F238E27FC236}">
                      <a16:creationId xmlns:a16="http://schemas.microsoft.com/office/drawing/2014/main" id="{90FCD95F-0147-4055-9968-9AD2AAE9BAFC}"/>
                    </a:ext>
                  </a:extLst>
                </p:cNvPr>
                <p:cNvSpPr/>
                <p:nvPr/>
              </p:nvSpPr>
              <p:spPr>
                <a:xfrm rot="4500000">
                  <a:off x="4689035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3" name="楕円 5">
                  <a:extLst>
                    <a:ext uri="{FF2B5EF4-FFF2-40B4-BE49-F238E27FC236}">
                      <a16:creationId xmlns:a16="http://schemas.microsoft.com/office/drawing/2014/main" id="{0A56330B-CD82-4B88-93B2-78B4DD6C2BC9}"/>
                    </a:ext>
                  </a:extLst>
                </p:cNvPr>
                <p:cNvSpPr/>
                <p:nvPr/>
              </p:nvSpPr>
              <p:spPr>
                <a:xfrm rot="17100000">
                  <a:off x="4108444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4" name="楕円 5">
                  <a:extLst>
                    <a:ext uri="{FF2B5EF4-FFF2-40B4-BE49-F238E27FC236}">
                      <a16:creationId xmlns:a16="http://schemas.microsoft.com/office/drawing/2014/main" id="{99D1C0AE-D3FB-4473-9B86-6A5212FC99C5}"/>
                    </a:ext>
                  </a:extLst>
                </p:cNvPr>
                <p:cNvSpPr/>
                <p:nvPr/>
              </p:nvSpPr>
              <p:spPr>
                <a:xfrm rot="9000000">
                  <a:off x="4553521" y="3408886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5" name="楕円 694">
                  <a:extLst>
                    <a:ext uri="{FF2B5EF4-FFF2-40B4-BE49-F238E27FC236}">
                      <a16:creationId xmlns:a16="http://schemas.microsoft.com/office/drawing/2014/main" id="{DB6B29C6-5F04-4D14-ACB5-BE2BD605C140}"/>
                    </a:ext>
                  </a:extLst>
                </p:cNvPr>
                <p:cNvSpPr/>
                <p:nvPr/>
              </p:nvSpPr>
              <p:spPr>
                <a:xfrm>
                  <a:off x="4475289" y="3426417"/>
                  <a:ext cx="62116" cy="62116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6" name="楕円 695">
                  <a:extLst>
                    <a:ext uri="{FF2B5EF4-FFF2-40B4-BE49-F238E27FC236}">
                      <a16:creationId xmlns:a16="http://schemas.microsoft.com/office/drawing/2014/main" id="{5D882A69-5CDE-4C71-B5D7-F4D678F9C5DF}"/>
                    </a:ext>
                  </a:extLst>
                </p:cNvPr>
                <p:cNvSpPr/>
                <p:nvPr/>
              </p:nvSpPr>
              <p:spPr>
                <a:xfrm>
                  <a:off x="4496720" y="3364706"/>
                  <a:ext cx="95252" cy="95252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2" name="グループ化 561">
                <a:extLst>
                  <a:ext uri="{FF2B5EF4-FFF2-40B4-BE49-F238E27FC236}">
                    <a16:creationId xmlns:a16="http://schemas.microsoft.com/office/drawing/2014/main" id="{312AFA59-6C55-498E-8B7E-785C7AE57375}"/>
                  </a:ext>
                </a:extLst>
              </p:cNvPr>
              <p:cNvGrpSpPr/>
              <p:nvPr/>
            </p:nvGrpSpPr>
            <p:grpSpPr>
              <a:xfrm rot="1800000">
                <a:off x="4251778" y="3406852"/>
                <a:ext cx="529596" cy="520424"/>
                <a:chOff x="3936161" y="2848408"/>
                <a:chExt cx="1161182" cy="1141070"/>
              </a:xfrm>
              <a:gradFill>
                <a:gsLst>
                  <a:gs pos="0">
                    <a:srgbClr val="FFCCFF"/>
                  </a:gs>
                  <a:gs pos="100000">
                    <a:srgbClr val="FF3399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83" name="楕円 5">
                  <a:extLst>
                    <a:ext uri="{FF2B5EF4-FFF2-40B4-BE49-F238E27FC236}">
                      <a16:creationId xmlns:a16="http://schemas.microsoft.com/office/drawing/2014/main" id="{6AEE9D4D-436D-43E0-8173-159C56C37155}"/>
                    </a:ext>
                  </a:extLst>
                </p:cNvPr>
                <p:cNvSpPr/>
                <p:nvPr/>
              </p:nvSpPr>
              <p:spPr>
                <a:xfrm>
                  <a:off x="4398740" y="2848408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4" name="楕円 5">
                  <a:extLst>
                    <a:ext uri="{FF2B5EF4-FFF2-40B4-BE49-F238E27FC236}">
                      <a16:creationId xmlns:a16="http://schemas.microsoft.com/office/drawing/2014/main" id="{2E66B4EE-714F-48CE-A8C8-E713D77AF906}"/>
                    </a:ext>
                  </a:extLst>
                </p:cNvPr>
                <p:cNvSpPr/>
                <p:nvPr/>
              </p:nvSpPr>
              <p:spPr>
                <a:xfrm rot="12600000">
                  <a:off x="4243959" y="3408887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5" name="楕円 5">
                  <a:extLst>
                    <a:ext uri="{FF2B5EF4-FFF2-40B4-BE49-F238E27FC236}">
                      <a16:creationId xmlns:a16="http://schemas.microsoft.com/office/drawing/2014/main" id="{FB1BCED5-5963-4E91-823F-C1E1B4E81578}"/>
                    </a:ext>
                  </a:extLst>
                </p:cNvPr>
                <p:cNvSpPr/>
                <p:nvPr/>
              </p:nvSpPr>
              <p:spPr>
                <a:xfrm rot="4500000">
                  <a:off x="4689035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6" name="楕円 5">
                  <a:extLst>
                    <a:ext uri="{FF2B5EF4-FFF2-40B4-BE49-F238E27FC236}">
                      <a16:creationId xmlns:a16="http://schemas.microsoft.com/office/drawing/2014/main" id="{2BE75A55-5E6C-41C8-B34A-653FA19B8E22}"/>
                    </a:ext>
                  </a:extLst>
                </p:cNvPr>
                <p:cNvSpPr/>
                <p:nvPr/>
              </p:nvSpPr>
              <p:spPr>
                <a:xfrm rot="17100000">
                  <a:off x="4108444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7" name="楕円 5">
                  <a:extLst>
                    <a:ext uri="{FF2B5EF4-FFF2-40B4-BE49-F238E27FC236}">
                      <a16:creationId xmlns:a16="http://schemas.microsoft.com/office/drawing/2014/main" id="{E78CBDE4-F8A2-42B6-85F6-5278D4F4F84D}"/>
                    </a:ext>
                  </a:extLst>
                </p:cNvPr>
                <p:cNvSpPr/>
                <p:nvPr/>
              </p:nvSpPr>
              <p:spPr>
                <a:xfrm rot="9000000">
                  <a:off x="4553521" y="3408886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8" name="楕円 687">
                  <a:extLst>
                    <a:ext uri="{FF2B5EF4-FFF2-40B4-BE49-F238E27FC236}">
                      <a16:creationId xmlns:a16="http://schemas.microsoft.com/office/drawing/2014/main" id="{E2ECA471-FF0D-4C94-A727-B9B196F31DBE}"/>
                    </a:ext>
                  </a:extLst>
                </p:cNvPr>
                <p:cNvSpPr/>
                <p:nvPr/>
              </p:nvSpPr>
              <p:spPr>
                <a:xfrm>
                  <a:off x="4475289" y="3426417"/>
                  <a:ext cx="62116" cy="62116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9" name="楕円 688">
                  <a:extLst>
                    <a:ext uri="{FF2B5EF4-FFF2-40B4-BE49-F238E27FC236}">
                      <a16:creationId xmlns:a16="http://schemas.microsoft.com/office/drawing/2014/main" id="{303DEEAF-A0E9-4B92-B896-3B6BA44E738D}"/>
                    </a:ext>
                  </a:extLst>
                </p:cNvPr>
                <p:cNvSpPr/>
                <p:nvPr/>
              </p:nvSpPr>
              <p:spPr>
                <a:xfrm>
                  <a:off x="4496720" y="3364706"/>
                  <a:ext cx="95252" cy="95252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3" name="グループ化 562">
                <a:extLst>
                  <a:ext uri="{FF2B5EF4-FFF2-40B4-BE49-F238E27FC236}">
                    <a16:creationId xmlns:a16="http://schemas.microsoft.com/office/drawing/2014/main" id="{A9B3E385-213F-4FD6-A518-15B5A818C498}"/>
                  </a:ext>
                </a:extLst>
              </p:cNvPr>
              <p:cNvGrpSpPr/>
              <p:nvPr/>
            </p:nvGrpSpPr>
            <p:grpSpPr>
              <a:xfrm rot="1800000">
                <a:off x="4805867" y="3424645"/>
                <a:ext cx="529596" cy="520424"/>
                <a:chOff x="3936161" y="2848408"/>
                <a:chExt cx="1161182" cy="1141070"/>
              </a:xfrm>
              <a:gradFill>
                <a:gsLst>
                  <a:gs pos="0">
                    <a:srgbClr val="FF99CC"/>
                  </a:gs>
                  <a:gs pos="100000">
                    <a:srgbClr val="FF33CC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76" name="楕円 5">
                  <a:extLst>
                    <a:ext uri="{FF2B5EF4-FFF2-40B4-BE49-F238E27FC236}">
                      <a16:creationId xmlns:a16="http://schemas.microsoft.com/office/drawing/2014/main" id="{4F0E18CF-5D7B-41C3-BB93-9D8DDBA0390C}"/>
                    </a:ext>
                  </a:extLst>
                </p:cNvPr>
                <p:cNvSpPr/>
                <p:nvPr/>
              </p:nvSpPr>
              <p:spPr>
                <a:xfrm>
                  <a:off x="4398740" y="2848408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7" name="楕円 5">
                  <a:extLst>
                    <a:ext uri="{FF2B5EF4-FFF2-40B4-BE49-F238E27FC236}">
                      <a16:creationId xmlns:a16="http://schemas.microsoft.com/office/drawing/2014/main" id="{CC379630-D42F-4D0D-91C4-B0F39DE509CA}"/>
                    </a:ext>
                  </a:extLst>
                </p:cNvPr>
                <p:cNvSpPr/>
                <p:nvPr/>
              </p:nvSpPr>
              <p:spPr>
                <a:xfrm rot="12600000">
                  <a:off x="4243959" y="3408887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8" name="楕円 5">
                  <a:extLst>
                    <a:ext uri="{FF2B5EF4-FFF2-40B4-BE49-F238E27FC236}">
                      <a16:creationId xmlns:a16="http://schemas.microsoft.com/office/drawing/2014/main" id="{7766A63B-9931-43E7-8263-C92F51361934}"/>
                    </a:ext>
                  </a:extLst>
                </p:cNvPr>
                <p:cNvSpPr/>
                <p:nvPr/>
              </p:nvSpPr>
              <p:spPr>
                <a:xfrm rot="4500000">
                  <a:off x="4689035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9" name="楕円 5">
                  <a:extLst>
                    <a:ext uri="{FF2B5EF4-FFF2-40B4-BE49-F238E27FC236}">
                      <a16:creationId xmlns:a16="http://schemas.microsoft.com/office/drawing/2014/main" id="{9B459685-4EEA-4B26-B740-4694CE867849}"/>
                    </a:ext>
                  </a:extLst>
                </p:cNvPr>
                <p:cNvSpPr/>
                <p:nvPr/>
              </p:nvSpPr>
              <p:spPr>
                <a:xfrm rot="17100000">
                  <a:off x="4108444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0" name="楕円 5">
                  <a:extLst>
                    <a:ext uri="{FF2B5EF4-FFF2-40B4-BE49-F238E27FC236}">
                      <a16:creationId xmlns:a16="http://schemas.microsoft.com/office/drawing/2014/main" id="{254D6717-B903-40F7-87B7-DC1D955690AA}"/>
                    </a:ext>
                  </a:extLst>
                </p:cNvPr>
                <p:cNvSpPr/>
                <p:nvPr/>
              </p:nvSpPr>
              <p:spPr>
                <a:xfrm rot="9000000">
                  <a:off x="4553521" y="3408886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1" name="楕円 680">
                  <a:extLst>
                    <a:ext uri="{FF2B5EF4-FFF2-40B4-BE49-F238E27FC236}">
                      <a16:creationId xmlns:a16="http://schemas.microsoft.com/office/drawing/2014/main" id="{EA82A854-511E-4627-94D7-BE956B86A536}"/>
                    </a:ext>
                  </a:extLst>
                </p:cNvPr>
                <p:cNvSpPr/>
                <p:nvPr/>
              </p:nvSpPr>
              <p:spPr>
                <a:xfrm>
                  <a:off x="4475289" y="3426417"/>
                  <a:ext cx="62116" cy="62116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2" name="楕円 681">
                  <a:extLst>
                    <a:ext uri="{FF2B5EF4-FFF2-40B4-BE49-F238E27FC236}">
                      <a16:creationId xmlns:a16="http://schemas.microsoft.com/office/drawing/2014/main" id="{602A8BF5-98FA-4466-AE9E-C768B93FA765}"/>
                    </a:ext>
                  </a:extLst>
                </p:cNvPr>
                <p:cNvSpPr/>
                <p:nvPr/>
              </p:nvSpPr>
              <p:spPr>
                <a:xfrm>
                  <a:off x="4496720" y="3364706"/>
                  <a:ext cx="95252" cy="95252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4" name="グループ化 563">
                <a:extLst>
                  <a:ext uri="{FF2B5EF4-FFF2-40B4-BE49-F238E27FC236}">
                    <a16:creationId xmlns:a16="http://schemas.microsoft.com/office/drawing/2014/main" id="{C965698D-C4BA-40C0-AF33-35696684E731}"/>
                  </a:ext>
                </a:extLst>
              </p:cNvPr>
              <p:cNvGrpSpPr/>
              <p:nvPr/>
            </p:nvGrpSpPr>
            <p:grpSpPr>
              <a:xfrm rot="19800000">
                <a:off x="5300044" y="3331460"/>
                <a:ext cx="529596" cy="520424"/>
                <a:chOff x="3936161" y="2848408"/>
                <a:chExt cx="1161182" cy="1141070"/>
              </a:xfrm>
              <a:gradFill>
                <a:gsLst>
                  <a:gs pos="0">
                    <a:srgbClr val="FFCCFF"/>
                  </a:gs>
                  <a:gs pos="100000">
                    <a:srgbClr val="FF3399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69" name="楕円 5">
                  <a:extLst>
                    <a:ext uri="{FF2B5EF4-FFF2-40B4-BE49-F238E27FC236}">
                      <a16:creationId xmlns:a16="http://schemas.microsoft.com/office/drawing/2014/main" id="{199B545E-BFB2-48E3-BA5E-BF1CE403E3E8}"/>
                    </a:ext>
                  </a:extLst>
                </p:cNvPr>
                <p:cNvSpPr/>
                <p:nvPr/>
              </p:nvSpPr>
              <p:spPr>
                <a:xfrm>
                  <a:off x="4398740" y="2848408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0" name="楕円 5">
                  <a:extLst>
                    <a:ext uri="{FF2B5EF4-FFF2-40B4-BE49-F238E27FC236}">
                      <a16:creationId xmlns:a16="http://schemas.microsoft.com/office/drawing/2014/main" id="{51C9B51B-9080-4686-AE38-03AF5C6B3859}"/>
                    </a:ext>
                  </a:extLst>
                </p:cNvPr>
                <p:cNvSpPr/>
                <p:nvPr/>
              </p:nvSpPr>
              <p:spPr>
                <a:xfrm rot="12600000">
                  <a:off x="4243959" y="3408887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1" name="楕円 5">
                  <a:extLst>
                    <a:ext uri="{FF2B5EF4-FFF2-40B4-BE49-F238E27FC236}">
                      <a16:creationId xmlns:a16="http://schemas.microsoft.com/office/drawing/2014/main" id="{41FFB105-D95E-4B7D-AE60-85ED897825E0}"/>
                    </a:ext>
                  </a:extLst>
                </p:cNvPr>
                <p:cNvSpPr/>
                <p:nvPr/>
              </p:nvSpPr>
              <p:spPr>
                <a:xfrm rot="4500000">
                  <a:off x="4689035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2" name="楕円 5">
                  <a:extLst>
                    <a:ext uri="{FF2B5EF4-FFF2-40B4-BE49-F238E27FC236}">
                      <a16:creationId xmlns:a16="http://schemas.microsoft.com/office/drawing/2014/main" id="{A50F16F1-20BF-41B5-9F40-AB89F2D57702}"/>
                    </a:ext>
                  </a:extLst>
                </p:cNvPr>
                <p:cNvSpPr/>
                <p:nvPr/>
              </p:nvSpPr>
              <p:spPr>
                <a:xfrm rot="17100000">
                  <a:off x="4108444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3" name="楕円 5">
                  <a:extLst>
                    <a:ext uri="{FF2B5EF4-FFF2-40B4-BE49-F238E27FC236}">
                      <a16:creationId xmlns:a16="http://schemas.microsoft.com/office/drawing/2014/main" id="{CEECA97C-A4AC-4064-8BC4-D7DF189968D7}"/>
                    </a:ext>
                  </a:extLst>
                </p:cNvPr>
                <p:cNvSpPr/>
                <p:nvPr/>
              </p:nvSpPr>
              <p:spPr>
                <a:xfrm rot="9000000">
                  <a:off x="4553521" y="3408886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4" name="楕円 673">
                  <a:extLst>
                    <a:ext uri="{FF2B5EF4-FFF2-40B4-BE49-F238E27FC236}">
                      <a16:creationId xmlns:a16="http://schemas.microsoft.com/office/drawing/2014/main" id="{9AFD7E6E-FF21-4CED-BC33-092D460F7766}"/>
                    </a:ext>
                  </a:extLst>
                </p:cNvPr>
                <p:cNvSpPr/>
                <p:nvPr/>
              </p:nvSpPr>
              <p:spPr>
                <a:xfrm>
                  <a:off x="4475289" y="3426417"/>
                  <a:ext cx="62116" cy="62116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5" name="楕円 674">
                  <a:extLst>
                    <a:ext uri="{FF2B5EF4-FFF2-40B4-BE49-F238E27FC236}">
                      <a16:creationId xmlns:a16="http://schemas.microsoft.com/office/drawing/2014/main" id="{A372071C-E999-4C9C-83A1-71C3CFFD31A8}"/>
                    </a:ext>
                  </a:extLst>
                </p:cNvPr>
                <p:cNvSpPr/>
                <p:nvPr/>
              </p:nvSpPr>
              <p:spPr>
                <a:xfrm>
                  <a:off x="4496720" y="3364706"/>
                  <a:ext cx="95252" cy="95252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5" name="グループ化 564">
                <a:extLst>
                  <a:ext uri="{FF2B5EF4-FFF2-40B4-BE49-F238E27FC236}">
                    <a16:creationId xmlns:a16="http://schemas.microsoft.com/office/drawing/2014/main" id="{1704A09B-3882-4AC4-9307-85C4F93D9CC1}"/>
                  </a:ext>
                </a:extLst>
              </p:cNvPr>
              <p:cNvGrpSpPr/>
              <p:nvPr/>
            </p:nvGrpSpPr>
            <p:grpSpPr>
              <a:xfrm rot="19800000">
                <a:off x="4542806" y="3331460"/>
                <a:ext cx="529596" cy="520424"/>
                <a:chOff x="3936161" y="2848408"/>
                <a:chExt cx="1161182" cy="1141070"/>
              </a:xfrm>
              <a:gradFill>
                <a:gsLst>
                  <a:gs pos="0">
                    <a:schemeClr val="bg1"/>
                  </a:gs>
                  <a:gs pos="100000">
                    <a:srgbClr val="FF99CC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62" name="楕円 5">
                  <a:extLst>
                    <a:ext uri="{FF2B5EF4-FFF2-40B4-BE49-F238E27FC236}">
                      <a16:creationId xmlns:a16="http://schemas.microsoft.com/office/drawing/2014/main" id="{1B592292-1482-48D6-A2D9-EF6BC6193A7F}"/>
                    </a:ext>
                  </a:extLst>
                </p:cNvPr>
                <p:cNvSpPr/>
                <p:nvPr/>
              </p:nvSpPr>
              <p:spPr>
                <a:xfrm>
                  <a:off x="4398740" y="2848408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3" name="楕円 5">
                  <a:extLst>
                    <a:ext uri="{FF2B5EF4-FFF2-40B4-BE49-F238E27FC236}">
                      <a16:creationId xmlns:a16="http://schemas.microsoft.com/office/drawing/2014/main" id="{AC8C7291-23A8-4138-8B88-D024EFB3F635}"/>
                    </a:ext>
                  </a:extLst>
                </p:cNvPr>
                <p:cNvSpPr/>
                <p:nvPr/>
              </p:nvSpPr>
              <p:spPr>
                <a:xfrm rot="12600000">
                  <a:off x="4243959" y="3408887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4" name="楕円 5">
                  <a:extLst>
                    <a:ext uri="{FF2B5EF4-FFF2-40B4-BE49-F238E27FC236}">
                      <a16:creationId xmlns:a16="http://schemas.microsoft.com/office/drawing/2014/main" id="{EEA6EE22-5A56-4DEE-8398-4FF9B288980F}"/>
                    </a:ext>
                  </a:extLst>
                </p:cNvPr>
                <p:cNvSpPr/>
                <p:nvPr/>
              </p:nvSpPr>
              <p:spPr>
                <a:xfrm rot="4500000">
                  <a:off x="4689035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5" name="楕円 5">
                  <a:extLst>
                    <a:ext uri="{FF2B5EF4-FFF2-40B4-BE49-F238E27FC236}">
                      <a16:creationId xmlns:a16="http://schemas.microsoft.com/office/drawing/2014/main" id="{E23A6840-8F8B-444D-8CC9-D773AF73AE68}"/>
                    </a:ext>
                  </a:extLst>
                </p:cNvPr>
                <p:cNvSpPr/>
                <p:nvPr/>
              </p:nvSpPr>
              <p:spPr>
                <a:xfrm rot="17100000">
                  <a:off x="4108444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6" name="楕円 5">
                  <a:extLst>
                    <a:ext uri="{FF2B5EF4-FFF2-40B4-BE49-F238E27FC236}">
                      <a16:creationId xmlns:a16="http://schemas.microsoft.com/office/drawing/2014/main" id="{B57A2741-D695-4F85-AB13-3C3EE0983967}"/>
                    </a:ext>
                  </a:extLst>
                </p:cNvPr>
                <p:cNvSpPr/>
                <p:nvPr/>
              </p:nvSpPr>
              <p:spPr>
                <a:xfrm rot="9000000">
                  <a:off x="4553521" y="3408886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7" name="楕円 666">
                  <a:extLst>
                    <a:ext uri="{FF2B5EF4-FFF2-40B4-BE49-F238E27FC236}">
                      <a16:creationId xmlns:a16="http://schemas.microsoft.com/office/drawing/2014/main" id="{CB2CC055-E381-477D-8B44-38C6B7C0BCC8}"/>
                    </a:ext>
                  </a:extLst>
                </p:cNvPr>
                <p:cNvSpPr/>
                <p:nvPr/>
              </p:nvSpPr>
              <p:spPr>
                <a:xfrm>
                  <a:off x="4475289" y="3426417"/>
                  <a:ext cx="62116" cy="62116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8" name="楕円 667">
                  <a:extLst>
                    <a:ext uri="{FF2B5EF4-FFF2-40B4-BE49-F238E27FC236}">
                      <a16:creationId xmlns:a16="http://schemas.microsoft.com/office/drawing/2014/main" id="{1A7A7431-2938-4AC5-AE61-1A1D4795C214}"/>
                    </a:ext>
                  </a:extLst>
                </p:cNvPr>
                <p:cNvSpPr/>
                <p:nvPr/>
              </p:nvSpPr>
              <p:spPr>
                <a:xfrm>
                  <a:off x="4496720" y="3364706"/>
                  <a:ext cx="95252" cy="95252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6" name="グループ化 565">
                <a:extLst>
                  <a:ext uri="{FF2B5EF4-FFF2-40B4-BE49-F238E27FC236}">
                    <a16:creationId xmlns:a16="http://schemas.microsoft.com/office/drawing/2014/main" id="{8D5E1FDF-E340-4525-B7FB-C52516ED6317}"/>
                  </a:ext>
                </a:extLst>
              </p:cNvPr>
              <p:cNvGrpSpPr/>
              <p:nvPr/>
            </p:nvGrpSpPr>
            <p:grpSpPr>
              <a:xfrm rot="19800000">
                <a:off x="4740580" y="2878690"/>
                <a:ext cx="529596" cy="520424"/>
                <a:chOff x="3936161" y="2848408"/>
                <a:chExt cx="1161182" cy="1141070"/>
              </a:xfrm>
              <a:gradFill>
                <a:gsLst>
                  <a:gs pos="0">
                    <a:srgbClr val="FF99CC"/>
                  </a:gs>
                  <a:gs pos="100000">
                    <a:srgbClr val="FF33CC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55" name="楕円 5">
                  <a:extLst>
                    <a:ext uri="{FF2B5EF4-FFF2-40B4-BE49-F238E27FC236}">
                      <a16:creationId xmlns:a16="http://schemas.microsoft.com/office/drawing/2014/main" id="{8FCD2B14-21E6-4D41-9FDF-67C183A73814}"/>
                    </a:ext>
                  </a:extLst>
                </p:cNvPr>
                <p:cNvSpPr/>
                <p:nvPr/>
              </p:nvSpPr>
              <p:spPr>
                <a:xfrm>
                  <a:off x="4398740" y="2848408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6" name="楕円 5">
                  <a:extLst>
                    <a:ext uri="{FF2B5EF4-FFF2-40B4-BE49-F238E27FC236}">
                      <a16:creationId xmlns:a16="http://schemas.microsoft.com/office/drawing/2014/main" id="{242C1C0F-EAA8-4376-807F-59F3524D2A49}"/>
                    </a:ext>
                  </a:extLst>
                </p:cNvPr>
                <p:cNvSpPr/>
                <p:nvPr/>
              </p:nvSpPr>
              <p:spPr>
                <a:xfrm rot="12600000">
                  <a:off x="4243959" y="3408887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7" name="楕円 5">
                  <a:extLst>
                    <a:ext uri="{FF2B5EF4-FFF2-40B4-BE49-F238E27FC236}">
                      <a16:creationId xmlns:a16="http://schemas.microsoft.com/office/drawing/2014/main" id="{B6DA2D05-8562-41B8-9B22-4C4DAA07F9A0}"/>
                    </a:ext>
                  </a:extLst>
                </p:cNvPr>
                <p:cNvSpPr/>
                <p:nvPr/>
              </p:nvSpPr>
              <p:spPr>
                <a:xfrm rot="4500000">
                  <a:off x="4689035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8" name="楕円 5">
                  <a:extLst>
                    <a:ext uri="{FF2B5EF4-FFF2-40B4-BE49-F238E27FC236}">
                      <a16:creationId xmlns:a16="http://schemas.microsoft.com/office/drawing/2014/main" id="{753313CD-CD8B-45E3-BA9C-C57E68AF54B0}"/>
                    </a:ext>
                  </a:extLst>
                </p:cNvPr>
                <p:cNvSpPr/>
                <p:nvPr/>
              </p:nvSpPr>
              <p:spPr>
                <a:xfrm rot="17100000">
                  <a:off x="4108444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9" name="楕円 5">
                  <a:extLst>
                    <a:ext uri="{FF2B5EF4-FFF2-40B4-BE49-F238E27FC236}">
                      <a16:creationId xmlns:a16="http://schemas.microsoft.com/office/drawing/2014/main" id="{68CBA2D8-30F8-47B8-B87B-7D3AB913DF93}"/>
                    </a:ext>
                  </a:extLst>
                </p:cNvPr>
                <p:cNvSpPr/>
                <p:nvPr/>
              </p:nvSpPr>
              <p:spPr>
                <a:xfrm rot="9000000">
                  <a:off x="4553521" y="3408886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0" name="楕円 659">
                  <a:extLst>
                    <a:ext uri="{FF2B5EF4-FFF2-40B4-BE49-F238E27FC236}">
                      <a16:creationId xmlns:a16="http://schemas.microsoft.com/office/drawing/2014/main" id="{75B76061-AD82-4B35-AF70-AC84A9FCC3BD}"/>
                    </a:ext>
                  </a:extLst>
                </p:cNvPr>
                <p:cNvSpPr/>
                <p:nvPr/>
              </p:nvSpPr>
              <p:spPr>
                <a:xfrm>
                  <a:off x="4475289" y="3426417"/>
                  <a:ext cx="62116" cy="62116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1" name="楕円 660">
                  <a:extLst>
                    <a:ext uri="{FF2B5EF4-FFF2-40B4-BE49-F238E27FC236}">
                      <a16:creationId xmlns:a16="http://schemas.microsoft.com/office/drawing/2014/main" id="{C2BAB10D-C8DE-4D44-90A6-B2EB733F6960}"/>
                    </a:ext>
                  </a:extLst>
                </p:cNvPr>
                <p:cNvSpPr/>
                <p:nvPr/>
              </p:nvSpPr>
              <p:spPr>
                <a:xfrm>
                  <a:off x="4496720" y="3364706"/>
                  <a:ext cx="95252" cy="95252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7" name="グループ化 566">
                <a:extLst>
                  <a:ext uri="{FF2B5EF4-FFF2-40B4-BE49-F238E27FC236}">
                    <a16:creationId xmlns:a16="http://schemas.microsoft.com/office/drawing/2014/main" id="{4C454BDB-98BD-4F65-95CA-38446AFB978B}"/>
                  </a:ext>
                </a:extLst>
              </p:cNvPr>
              <p:cNvGrpSpPr/>
              <p:nvPr/>
            </p:nvGrpSpPr>
            <p:grpSpPr>
              <a:xfrm>
                <a:off x="5127611" y="2858202"/>
                <a:ext cx="529596" cy="520424"/>
                <a:chOff x="3936161" y="2848408"/>
                <a:chExt cx="1161182" cy="1141070"/>
              </a:xfrm>
              <a:gradFill>
                <a:gsLst>
                  <a:gs pos="0">
                    <a:schemeClr val="bg1"/>
                  </a:gs>
                  <a:gs pos="100000">
                    <a:srgbClr val="FF99CC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48" name="楕円 5">
                  <a:extLst>
                    <a:ext uri="{FF2B5EF4-FFF2-40B4-BE49-F238E27FC236}">
                      <a16:creationId xmlns:a16="http://schemas.microsoft.com/office/drawing/2014/main" id="{838EC9E4-69C2-4AFD-BA42-1FCF54BBAA9E}"/>
                    </a:ext>
                  </a:extLst>
                </p:cNvPr>
                <p:cNvSpPr/>
                <p:nvPr/>
              </p:nvSpPr>
              <p:spPr>
                <a:xfrm>
                  <a:off x="4398740" y="2848408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9" name="楕円 5">
                  <a:extLst>
                    <a:ext uri="{FF2B5EF4-FFF2-40B4-BE49-F238E27FC236}">
                      <a16:creationId xmlns:a16="http://schemas.microsoft.com/office/drawing/2014/main" id="{6E21D824-4C7E-4A15-B89E-453863D03890}"/>
                    </a:ext>
                  </a:extLst>
                </p:cNvPr>
                <p:cNvSpPr/>
                <p:nvPr/>
              </p:nvSpPr>
              <p:spPr>
                <a:xfrm rot="12600000">
                  <a:off x="4243959" y="3408887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0" name="楕円 5">
                  <a:extLst>
                    <a:ext uri="{FF2B5EF4-FFF2-40B4-BE49-F238E27FC236}">
                      <a16:creationId xmlns:a16="http://schemas.microsoft.com/office/drawing/2014/main" id="{1B9D9D01-352B-44BE-9621-D68F3625278B}"/>
                    </a:ext>
                  </a:extLst>
                </p:cNvPr>
                <p:cNvSpPr/>
                <p:nvPr/>
              </p:nvSpPr>
              <p:spPr>
                <a:xfrm rot="4500000">
                  <a:off x="4689035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1" name="楕円 5">
                  <a:extLst>
                    <a:ext uri="{FF2B5EF4-FFF2-40B4-BE49-F238E27FC236}">
                      <a16:creationId xmlns:a16="http://schemas.microsoft.com/office/drawing/2014/main" id="{433DCFE3-95E2-48A9-903D-05B1ECCAE0C6}"/>
                    </a:ext>
                  </a:extLst>
                </p:cNvPr>
                <p:cNvSpPr/>
                <p:nvPr/>
              </p:nvSpPr>
              <p:spPr>
                <a:xfrm rot="17100000">
                  <a:off x="4108444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2" name="楕円 5">
                  <a:extLst>
                    <a:ext uri="{FF2B5EF4-FFF2-40B4-BE49-F238E27FC236}">
                      <a16:creationId xmlns:a16="http://schemas.microsoft.com/office/drawing/2014/main" id="{AA298D8C-963E-4049-98FA-9D0D12DC23C7}"/>
                    </a:ext>
                  </a:extLst>
                </p:cNvPr>
                <p:cNvSpPr/>
                <p:nvPr/>
              </p:nvSpPr>
              <p:spPr>
                <a:xfrm rot="9000000">
                  <a:off x="4553521" y="3408886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3" name="楕円 652">
                  <a:extLst>
                    <a:ext uri="{FF2B5EF4-FFF2-40B4-BE49-F238E27FC236}">
                      <a16:creationId xmlns:a16="http://schemas.microsoft.com/office/drawing/2014/main" id="{8AE2C15C-2AF1-4A37-B453-ADA3DFDDBD0F}"/>
                    </a:ext>
                  </a:extLst>
                </p:cNvPr>
                <p:cNvSpPr/>
                <p:nvPr/>
              </p:nvSpPr>
              <p:spPr>
                <a:xfrm>
                  <a:off x="4475289" y="3426417"/>
                  <a:ext cx="62116" cy="62116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4" name="楕円 653">
                  <a:extLst>
                    <a:ext uri="{FF2B5EF4-FFF2-40B4-BE49-F238E27FC236}">
                      <a16:creationId xmlns:a16="http://schemas.microsoft.com/office/drawing/2014/main" id="{891FAF3E-74E5-4A84-B488-3269C7A06258}"/>
                    </a:ext>
                  </a:extLst>
                </p:cNvPr>
                <p:cNvSpPr/>
                <p:nvPr/>
              </p:nvSpPr>
              <p:spPr>
                <a:xfrm>
                  <a:off x="4496720" y="3364706"/>
                  <a:ext cx="95252" cy="95252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8" name="グループ化 567">
                <a:extLst>
                  <a:ext uri="{FF2B5EF4-FFF2-40B4-BE49-F238E27FC236}">
                    <a16:creationId xmlns:a16="http://schemas.microsoft.com/office/drawing/2014/main" id="{52B06DC2-9E16-4C03-8274-462D7AD5A796}"/>
                  </a:ext>
                </a:extLst>
              </p:cNvPr>
              <p:cNvGrpSpPr/>
              <p:nvPr/>
            </p:nvGrpSpPr>
            <p:grpSpPr>
              <a:xfrm rot="1800000">
                <a:off x="5073575" y="3595058"/>
                <a:ext cx="529596" cy="520424"/>
                <a:chOff x="3936161" y="2848408"/>
                <a:chExt cx="1161182" cy="1141070"/>
              </a:xfrm>
              <a:gradFill>
                <a:gsLst>
                  <a:gs pos="0">
                    <a:schemeClr val="bg1"/>
                  </a:gs>
                  <a:gs pos="100000">
                    <a:srgbClr val="FF99CC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41" name="楕円 5">
                  <a:extLst>
                    <a:ext uri="{FF2B5EF4-FFF2-40B4-BE49-F238E27FC236}">
                      <a16:creationId xmlns:a16="http://schemas.microsoft.com/office/drawing/2014/main" id="{626B94DB-5B72-4381-96DE-9CC84F59A9C5}"/>
                    </a:ext>
                  </a:extLst>
                </p:cNvPr>
                <p:cNvSpPr/>
                <p:nvPr/>
              </p:nvSpPr>
              <p:spPr>
                <a:xfrm>
                  <a:off x="4398740" y="2848408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2" name="楕円 5">
                  <a:extLst>
                    <a:ext uri="{FF2B5EF4-FFF2-40B4-BE49-F238E27FC236}">
                      <a16:creationId xmlns:a16="http://schemas.microsoft.com/office/drawing/2014/main" id="{652F6EA5-0F44-4818-978F-E5E2B2753D8F}"/>
                    </a:ext>
                  </a:extLst>
                </p:cNvPr>
                <p:cNvSpPr/>
                <p:nvPr/>
              </p:nvSpPr>
              <p:spPr>
                <a:xfrm rot="12600000">
                  <a:off x="4243959" y="3408887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3" name="楕円 5">
                  <a:extLst>
                    <a:ext uri="{FF2B5EF4-FFF2-40B4-BE49-F238E27FC236}">
                      <a16:creationId xmlns:a16="http://schemas.microsoft.com/office/drawing/2014/main" id="{5CEF0DFA-87B7-4E12-BD25-A553F3D221B1}"/>
                    </a:ext>
                  </a:extLst>
                </p:cNvPr>
                <p:cNvSpPr/>
                <p:nvPr/>
              </p:nvSpPr>
              <p:spPr>
                <a:xfrm rot="4500000">
                  <a:off x="4689035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4" name="楕円 5">
                  <a:extLst>
                    <a:ext uri="{FF2B5EF4-FFF2-40B4-BE49-F238E27FC236}">
                      <a16:creationId xmlns:a16="http://schemas.microsoft.com/office/drawing/2014/main" id="{51437B63-6DEA-4F5A-9F11-4015AEE4E329}"/>
                    </a:ext>
                  </a:extLst>
                </p:cNvPr>
                <p:cNvSpPr/>
                <p:nvPr/>
              </p:nvSpPr>
              <p:spPr>
                <a:xfrm rot="17100000">
                  <a:off x="4108444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5" name="楕円 5">
                  <a:extLst>
                    <a:ext uri="{FF2B5EF4-FFF2-40B4-BE49-F238E27FC236}">
                      <a16:creationId xmlns:a16="http://schemas.microsoft.com/office/drawing/2014/main" id="{4993C6B5-1D12-4964-861F-0EE7ADB4A044}"/>
                    </a:ext>
                  </a:extLst>
                </p:cNvPr>
                <p:cNvSpPr/>
                <p:nvPr/>
              </p:nvSpPr>
              <p:spPr>
                <a:xfrm rot="9000000">
                  <a:off x="4553521" y="3408886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6" name="楕円 645">
                  <a:extLst>
                    <a:ext uri="{FF2B5EF4-FFF2-40B4-BE49-F238E27FC236}">
                      <a16:creationId xmlns:a16="http://schemas.microsoft.com/office/drawing/2014/main" id="{7AD343DA-385F-46EA-9FF2-636C13C12FAE}"/>
                    </a:ext>
                  </a:extLst>
                </p:cNvPr>
                <p:cNvSpPr/>
                <p:nvPr/>
              </p:nvSpPr>
              <p:spPr>
                <a:xfrm>
                  <a:off x="4475289" y="3426417"/>
                  <a:ext cx="62116" cy="62116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7" name="楕円 646">
                  <a:extLst>
                    <a:ext uri="{FF2B5EF4-FFF2-40B4-BE49-F238E27FC236}">
                      <a16:creationId xmlns:a16="http://schemas.microsoft.com/office/drawing/2014/main" id="{4416EA33-4277-4023-803B-00D2221ACAB5}"/>
                    </a:ext>
                  </a:extLst>
                </p:cNvPr>
                <p:cNvSpPr/>
                <p:nvPr/>
              </p:nvSpPr>
              <p:spPr>
                <a:xfrm>
                  <a:off x="4496720" y="3364706"/>
                  <a:ext cx="95252" cy="95252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9" name="グループ化 568">
                <a:extLst>
                  <a:ext uri="{FF2B5EF4-FFF2-40B4-BE49-F238E27FC236}">
                    <a16:creationId xmlns:a16="http://schemas.microsoft.com/office/drawing/2014/main" id="{71D4CAAC-4610-40D3-A78B-20A7DC2877DB}"/>
                  </a:ext>
                </a:extLst>
              </p:cNvPr>
              <p:cNvGrpSpPr/>
              <p:nvPr/>
            </p:nvGrpSpPr>
            <p:grpSpPr>
              <a:xfrm>
                <a:off x="4856875" y="3796212"/>
                <a:ext cx="529596" cy="520424"/>
                <a:chOff x="3936161" y="2848408"/>
                <a:chExt cx="1161182" cy="1141070"/>
              </a:xfrm>
              <a:gradFill>
                <a:gsLst>
                  <a:gs pos="0">
                    <a:srgbClr val="FF99CC"/>
                  </a:gs>
                  <a:gs pos="100000">
                    <a:srgbClr val="FF33CC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34" name="楕円 5">
                  <a:extLst>
                    <a:ext uri="{FF2B5EF4-FFF2-40B4-BE49-F238E27FC236}">
                      <a16:creationId xmlns:a16="http://schemas.microsoft.com/office/drawing/2014/main" id="{9542F690-99C2-4C23-9493-7548A86FF230}"/>
                    </a:ext>
                  </a:extLst>
                </p:cNvPr>
                <p:cNvSpPr/>
                <p:nvPr/>
              </p:nvSpPr>
              <p:spPr>
                <a:xfrm>
                  <a:off x="4398740" y="2848408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5" name="楕円 5">
                  <a:extLst>
                    <a:ext uri="{FF2B5EF4-FFF2-40B4-BE49-F238E27FC236}">
                      <a16:creationId xmlns:a16="http://schemas.microsoft.com/office/drawing/2014/main" id="{8F7EEC64-F52E-4667-8AC2-AB822C98E9BE}"/>
                    </a:ext>
                  </a:extLst>
                </p:cNvPr>
                <p:cNvSpPr/>
                <p:nvPr/>
              </p:nvSpPr>
              <p:spPr>
                <a:xfrm rot="12600000">
                  <a:off x="4243959" y="3408887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6" name="楕円 5">
                  <a:extLst>
                    <a:ext uri="{FF2B5EF4-FFF2-40B4-BE49-F238E27FC236}">
                      <a16:creationId xmlns:a16="http://schemas.microsoft.com/office/drawing/2014/main" id="{5AB69779-1661-4D35-A590-589E5C44FE77}"/>
                    </a:ext>
                  </a:extLst>
                </p:cNvPr>
                <p:cNvSpPr/>
                <p:nvPr/>
              </p:nvSpPr>
              <p:spPr>
                <a:xfrm rot="4500000">
                  <a:off x="4689035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7" name="楕円 5">
                  <a:extLst>
                    <a:ext uri="{FF2B5EF4-FFF2-40B4-BE49-F238E27FC236}">
                      <a16:creationId xmlns:a16="http://schemas.microsoft.com/office/drawing/2014/main" id="{93A0F1F0-05BA-49F2-8ECF-D6EE4C7FD02F}"/>
                    </a:ext>
                  </a:extLst>
                </p:cNvPr>
                <p:cNvSpPr/>
                <p:nvPr/>
              </p:nvSpPr>
              <p:spPr>
                <a:xfrm rot="17100000">
                  <a:off x="4108444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8" name="楕円 5">
                  <a:extLst>
                    <a:ext uri="{FF2B5EF4-FFF2-40B4-BE49-F238E27FC236}">
                      <a16:creationId xmlns:a16="http://schemas.microsoft.com/office/drawing/2014/main" id="{6CB5549A-E7A1-4602-B1A9-EB3FE1542EA5}"/>
                    </a:ext>
                  </a:extLst>
                </p:cNvPr>
                <p:cNvSpPr/>
                <p:nvPr/>
              </p:nvSpPr>
              <p:spPr>
                <a:xfrm rot="9000000">
                  <a:off x="4553521" y="3408886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9" name="楕円 638">
                  <a:extLst>
                    <a:ext uri="{FF2B5EF4-FFF2-40B4-BE49-F238E27FC236}">
                      <a16:creationId xmlns:a16="http://schemas.microsoft.com/office/drawing/2014/main" id="{8E273913-B5C0-4D78-A712-A89261FCE3A0}"/>
                    </a:ext>
                  </a:extLst>
                </p:cNvPr>
                <p:cNvSpPr/>
                <p:nvPr/>
              </p:nvSpPr>
              <p:spPr>
                <a:xfrm>
                  <a:off x="4475289" y="3426417"/>
                  <a:ext cx="62116" cy="62116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0" name="楕円 639">
                  <a:extLst>
                    <a:ext uri="{FF2B5EF4-FFF2-40B4-BE49-F238E27FC236}">
                      <a16:creationId xmlns:a16="http://schemas.microsoft.com/office/drawing/2014/main" id="{F244F0AA-B9D6-4145-A2ED-F1C49FB5C32F}"/>
                    </a:ext>
                  </a:extLst>
                </p:cNvPr>
                <p:cNvSpPr/>
                <p:nvPr/>
              </p:nvSpPr>
              <p:spPr>
                <a:xfrm>
                  <a:off x="4496720" y="3364706"/>
                  <a:ext cx="95252" cy="95252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0" name="グループ化 569">
                <a:extLst>
                  <a:ext uri="{FF2B5EF4-FFF2-40B4-BE49-F238E27FC236}">
                    <a16:creationId xmlns:a16="http://schemas.microsoft.com/office/drawing/2014/main" id="{6745F6C9-8103-4E5C-8329-574809456EC8}"/>
                  </a:ext>
                </a:extLst>
              </p:cNvPr>
              <p:cNvGrpSpPr/>
              <p:nvPr/>
            </p:nvGrpSpPr>
            <p:grpSpPr>
              <a:xfrm rot="19800000">
                <a:off x="4521505" y="3669265"/>
                <a:ext cx="529596" cy="520424"/>
                <a:chOff x="3936161" y="2848408"/>
                <a:chExt cx="1161182" cy="1141070"/>
              </a:xfrm>
              <a:gradFill>
                <a:gsLst>
                  <a:gs pos="0">
                    <a:srgbClr val="FF99CC"/>
                  </a:gs>
                  <a:gs pos="100000">
                    <a:srgbClr val="FF33CC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27" name="楕円 5">
                  <a:extLst>
                    <a:ext uri="{FF2B5EF4-FFF2-40B4-BE49-F238E27FC236}">
                      <a16:creationId xmlns:a16="http://schemas.microsoft.com/office/drawing/2014/main" id="{429427F2-65C2-4B64-AFDB-AD833E027D38}"/>
                    </a:ext>
                  </a:extLst>
                </p:cNvPr>
                <p:cNvSpPr/>
                <p:nvPr/>
              </p:nvSpPr>
              <p:spPr>
                <a:xfrm>
                  <a:off x="4398740" y="2848408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8" name="楕円 5">
                  <a:extLst>
                    <a:ext uri="{FF2B5EF4-FFF2-40B4-BE49-F238E27FC236}">
                      <a16:creationId xmlns:a16="http://schemas.microsoft.com/office/drawing/2014/main" id="{E9CFB617-FD4B-4BAB-A033-79E94368A428}"/>
                    </a:ext>
                  </a:extLst>
                </p:cNvPr>
                <p:cNvSpPr/>
                <p:nvPr/>
              </p:nvSpPr>
              <p:spPr>
                <a:xfrm rot="12600000">
                  <a:off x="4243959" y="3408887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9" name="楕円 5">
                  <a:extLst>
                    <a:ext uri="{FF2B5EF4-FFF2-40B4-BE49-F238E27FC236}">
                      <a16:creationId xmlns:a16="http://schemas.microsoft.com/office/drawing/2014/main" id="{490A1E53-60D6-4AF4-B91F-C88EDA749E7F}"/>
                    </a:ext>
                  </a:extLst>
                </p:cNvPr>
                <p:cNvSpPr/>
                <p:nvPr/>
              </p:nvSpPr>
              <p:spPr>
                <a:xfrm rot="4500000">
                  <a:off x="4689035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0" name="楕円 5">
                  <a:extLst>
                    <a:ext uri="{FF2B5EF4-FFF2-40B4-BE49-F238E27FC236}">
                      <a16:creationId xmlns:a16="http://schemas.microsoft.com/office/drawing/2014/main" id="{E808DEEC-664A-415F-B1A6-F29FFEB403E9}"/>
                    </a:ext>
                  </a:extLst>
                </p:cNvPr>
                <p:cNvSpPr/>
                <p:nvPr/>
              </p:nvSpPr>
              <p:spPr>
                <a:xfrm rot="17100000">
                  <a:off x="4108444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1" name="楕円 5">
                  <a:extLst>
                    <a:ext uri="{FF2B5EF4-FFF2-40B4-BE49-F238E27FC236}">
                      <a16:creationId xmlns:a16="http://schemas.microsoft.com/office/drawing/2014/main" id="{8D85C809-7FCD-4901-9297-591E2120FA19}"/>
                    </a:ext>
                  </a:extLst>
                </p:cNvPr>
                <p:cNvSpPr/>
                <p:nvPr/>
              </p:nvSpPr>
              <p:spPr>
                <a:xfrm rot="9000000">
                  <a:off x="4553521" y="3408886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2" name="楕円 631">
                  <a:extLst>
                    <a:ext uri="{FF2B5EF4-FFF2-40B4-BE49-F238E27FC236}">
                      <a16:creationId xmlns:a16="http://schemas.microsoft.com/office/drawing/2014/main" id="{DD2C3717-6ED4-429D-B152-83FF8C74AA10}"/>
                    </a:ext>
                  </a:extLst>
                </p:cNvPr>
                <p:cNvSpPr/>
                <p:nvPr/>
              </p:nvSpPr>
              <p:spPr>
                <a:xfrm>
                  <a:off x="4475289" y="3426417"/>
                  <a:ext cx="62116" cy="62116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3" name="楕円 632">
                  <a:extLst>
                    <a:ext uri="{FF2B5EF4-FFF2-40B4-BE49-F238E27FC236}">
                      <a16:creationId xmlns:a16="http://schemas.microsoft.com/office/drawing/2014/main" id="{C4ACBEED-03AB-40DF-AE54-662497AB22DC}"/>
                    </a:ext>
                  </a:extLst>
                </p:cNvPr>
                <p:cNvSpPr/>
                <p:nvPr/>
              </p:nvSpPr>
              <p:spPr>
                <a:xfrm>
                  <a:off x="4496720" y="3364706"/>
                  <a:ext cx="95252" cy="95252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1" name="グループ化 570">
                <a:extLst>
                  <a:ext uri="{FF2B5EF4-FFF2-40B4-BE49-F238E27FC236}">
                    <a16:creationId xmlns:a16="http://schemas.microsoft.com/office/drawing/2014/main" id="{C1BE8F28-E968-4C56-B3A1-50BC34865990}"/>
                  </a:ext>
                </a:extLst>
              </p:cNvPr>
              <p:cNvGrpSpPr/>
              <p:nvPr/>
            </p:nvGrpSpPr>
            <p:grpSpPr>
              <a:xfrm>
                <a:off x="5390275" y="3100887"/>
                <a:ext cx="529596" cy="520424"/>
                <a:chOff x="3936161" y="2848408"/>
                <a:chExt cx="1161182" cy="1141070"/>
              </a:xfrm>
              <a:gradFill>
                <a:gsLst>
                  <a:gs pos="0">
                    <a:srgbClr val="FF99CC"/>
                  </a:gs>
                  <a:gs pos="100000">
                    <a:srgbClr val="FF33CC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20" name="楕円 5">
                  <a:extLst>
                    <a:ext uri="{FF2B5EF4-FFF2-40B4-BE49-F238E27FC236}">
                      <a16:creationId xmlns:a16="http://schemas.microsoft.com/office/drawing/2014/main" id="{EF52E4A7-BD4E-4ADD-8FBA-87DBF10C5C8E}"/>
                    </a:ext>
                  </a:extLst>
                </p:cNvPr>
                <p:cNvSpPr/>
                <p:nvPr/>
              </p:nvSpPr>
              <p:spPr>
                <a:xfrm>
                  <a:off x="4398740" y="2848408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1" name="楕円 5">
                  <a:extLst>
                    <a:ext uri="{FF2B5EF4-FFF2-40B4-BE49-F238E27FC236}">
                      <a16:creationId xmlns:a16="http://schemas.microsoft.com/office/drawing/2014/main" id="{0868E785-D419-4EF3-A026-79EFFCC8EC68}"/>
                    </a:ext>
                  </a:extLst>
                </p:cNvPr>
                <p:cNvSpPr/>
                <p:nvPr/>
              </p:nvSpPr>
              <p:spPr>
                <a:xfrm rot="12600000">
                  <a:off x="4243959" y="3408887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2" name="楕円 5">
                  <a:extLst>
                    <a:ext uri="{FF2B5EF4-FFF2-40B4-BE49-F238E27FC236}">
                      <a16:creationId xmlns:a16="http://schemas.microsoft.com/office/drawing/2014/main" id="{66CE62D9-BDB7-4589-BBB1-0E3CEC4B535E}"/>
                    </a:ext>
                  </a:extLst>
                </p:cNvPr>
                <p:cNvSpPr/>
                <p:nvPr/>
              </p:nvSpPr>
              <p:spPr>
                <a:xfrm rot="4500000">
                  <a:off x="4689035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3" name="楕円 5">
                  <a:extLst>
                    <a:ext uri="{FF2B5EF4-FFF2-40B4-BE49-F238E27FC236}">
                      <a16:creationId xmlns:a16="http://schemas.microsoft.com/office/drawing/2014/main" id="{3DDB7F45-8E0E-43E1-B0FC-A9DE8783BB18}"/>
                    </a:ext>
                  </a:extLst>
                </p:cNvPr>
                <p:cNvSpPr/>
                <p:nvPr/>
              </p:nvSpPr>
              <p:spPr>
                <a:xfrm rot="17100000">
                  <a:off x="4108444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4" name="楕円 5">
                  <a:extLst>
                    <a:ext uri="{FF2B5EF4-FFF2-40B4-BE49-F238E27FC236}">
                      <a16:creationId xmlns:a16="http://schemas.microsoft.com/office/drawing/2014/main" id="{0387E606-FB26-4F40-99CC-E1F0DB3F46CD}"/>
                    </a:ext>
                  </a:extLst>
                </p:cNvPr>
                <p:cNvSpPr/>
                <p:nvPr/>
              </p:nvSpPr>
              <p:spPr>
                <a:xfrm rot="9000000">
                  <a:off x="4553521" y="3408886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5" name="楕円 624">
                  <a:extLst>
                    <a:ext uri="{FF2B5EF4-FFF2-40B4-BE49-F238E27FC236}">
                      <a16:creationId xmlns:a16="http://schemas.microsoft.com/office/drawing/2014/main" id="{880D149A-6EDA-4DCD-8BF6-6B64CFB11EF6}"/>
                    </a:ext>
                  </a:extLst>
                </p:cNvPr>
                <p:cNvSpPr/>
                <p:nvPr/>
              </p:nvSpPr>
              <p:spPr>
                <a:xfrm>
                  <a:off x="4475289" y="3426417"/>
                  <a:ext cx="62116" cy="62116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6" name="楕円 625">
                  <a:extLst>
                    <a:ext uri="{FF2B5EF4-FFF2-40B4-BE49-F238E27FC236}">
                      <a16:creationId xmlns:a16="http://schemas.microsoft.com/office/drawing/2014/main" id="{4770F3DD-AD3F-4425-B23B-E3EE87C6FF69}"/>
                    </a:ext>
                  </a:extLst>
                </p:cNvPr>
                <p:cNvSpPr/>
                <p:nvPr/>
              </p:nvSpPr>
              <p:spPr>
                <a:xfrm>
                  <a:off x="4496720" y="3364706"/>
                  <a:ext cx="95252" cy="95252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2" name="グループ化 571">
                <a:extLst>
                  <a:ext uri="{FF2B5EF4-FFF2-40B4-BE49-F238E27FC236}">
                    <a16:creationId xmlns:a16="http://schemas.microsoft.com/office/drawing/2014/main" id="{CB6AAC90-A514-4BCA-820C-5BD37C3D7826}"/>
                  </a:ext>
                </a:extLst>
              </p:cNvPr>
              <p:cNvGrpSpPr/>
              <p:nvPr/>
            </p:nvGrpSpPr>
            <p:grpSpPr>
              <a:xfrm>
                <a:off x="5223776" y="3740743"/>
                <a:ext cx="529596" cy="520424"/>
                <a:chOff x="3936161" y="2848408"/>
                <a:chExt cx="1161182" cy="1141070"/>
              </a:xfrm>
              <a:gradFill>
                <a:gsLst>
                  <a:gs pos="0">
                    <a:srgbClr val="FFCCFF"/>
                  </a:gs>
                  <a:gs pos="100000">
                    <a:srgbClr val="FF3399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13" name="楕円 5">
                  <a:extLst>
                    <a:ext uri="{FF2B5EF4-FFF2-40B4-BE49-F238E27FC236}">
                      <a16:creationId xmlns:a16="http://schemas.microsoft.com/office/drawing/2014/main" id="{F48EB0BB-68D1-4A6F-A607-DAF571EFB15D}"/>
                    </a:ext>
                  </a:extLst>
                </p:cNvPr>
                <p:cNvSpPr/>
                <p:nvPr/>
              </p:nvSpPr>
              <p:spPr>
                <a:xfrm>
                  <a:off x="4398740" y="2848408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4" name="楕円 5">
                  <a:extLst>
                    <a:ext uri="{FF2B5EF4-FFF2-40B4-BE49-F238E27FC236}">
                      <a16:creationId xmlns:a16="http://schemas.microsoft.com/office/drawing/2014/main" id="{5571C585-09F6-4477-AA39-53CE3F7A8022}"/>
                    </a:ext>
                  </a:extLst>
                </p:cNvPr>
                <p:cNvSpPr/>
                <p:nvPr/>
              </p:nvSpPr>
              <p:spPr>
                <a:xfrm rot="12600000">
                  <a:off x="4243959" y="3408887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5" name="楕円 5">
                  <a:extLst>
                    <a:ext uri="{FF2B5EF4-FFF2-40B4-BE49-F238E27FC236}">
                      <a16:creationId xmlns:a16="http://schemas.microsoft.com/office/drawing/2014/main" id="{46701896-736E-45D4-8682-C5F8B96538C2}"/>
                    </a:ext>
                  </a:extLst>
                </p:cNvPr>
                <p:cNvSpPr/>
                <p:nvPr/>
              </p:nvSpPr>
              <p:spPr>
                <a:xfrm rot="4500000">
                  <a:off x="4689035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6" name="楕円 5">
                  <a:extLst>
                    <a:ext uri="{FF2B5EF4-FFF2-40B4-BE49-F238E27FC236}">
                      <a16:creationId xmlns:a16="http://schemas.microsoft.com/office/drawing/2014/main" id="{42A9A0BB-ADC4-487C-BFD7-2546E788F2BC}"/>
                    </a:ext>
                  </a:extLst>
                </p:cNvPr>
                <p:cNvSpPr/>
                <p:nvPr/>
              </p:nvSpPr>
              <p:spPr>
                <a:xfrm rot="17100000">
                  <a:off x="4108444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7" name="楕円 5">
                  <a:extLst>
                    <a:ext uri="{FF2B5EF4-FFF2-40B4-BE49-F238E27FC236}">
                      <a16:creationId xmlns:a16="http://schemas.microsoft.com/office/drawing/2014/main" id="{909B283F-90DE-4F3B-B4E6-58F61CC28A98}"/>
                    </a:ext>
                  </a:extLst>
                </p:cNvPr>
                <p:cNvSpPr/>
                <p:nvPr/>
              </p:nvSpPr>
              <p:spPr>
                <a:xfrm rot="9000000">
                  <a:off x="4553521" y="3408886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8" name="楕円 617">
                  <a:extLst>
                    <a:ext uri="{FF2B5EF4-FFF2-40B4-BE49-F238E27FC236}">
                      <a16:creationId xmlns:a16="http://schemas.microsoft.com/office/drawing/2014/main" id="{5943D7C5-1FB2-4DB6-AFF8-13C147A70E4B}"/>
                    </a:ext>
                  </a:extLst>
                </p:cNvPr>
                <p:cNvSpPr/>
                <p:nvPr/>
              </p:nvSpPr>
              <p:spPr>
                <a:xfrm>
                  <a:off x="4475289" y="3426417"/>
                  <a:ext cx="62116" cy="62116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9" name="楕円 618">
                  <a:extLst>
                    <a:ext uri="{FF2B5EF4-FFF2-40B4-BE49-F238E27FC236}">
                      <a16:creationId xmlns:a16="http://schemas.microsoft.com/office/drawing/2014/main" id="{A62DDC24-16B9-4ABC-AD3F-D40BDBBB2550}"/>
                    </a:ext>
                  </a:extLst>
                </p:cNvPr>
                <p:cNvSpPr/>
                <p:nvPr/>
              </p:nvSpPr>
              <p:spPr>
                <a:xfrm>
                  <a:off x="4496720" y="3364706"/>
                  <a:ext cx="95252" cy="95252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3" name="グループ化 572">
                <a:extLst>
                  <a:ext uri="{FF2B5EF4-FFF2-40B4-BE49-F238E27FC236}">
                    <a16:creationId xmlns:a16="http://schemas.microsoft.com/office/drawing/2014/main" id="{1BF1EA4B-D811-4480-A809-5E44B92B397D}"/>
                  </a:ext>
                </a:extLst>
              </p:cNvPr>
              <p:cNvGrpSpPr/>
              <p:nvPr/>
            </p:nvGrpSpPr>
            <p:grpSpPr>
              <a:xfrm rot="19800000">
                <a:off x="4631042" y="2954891"/>
                <a:ext cx="529596" cy="520424"/>
                <a:chOff x="3936161" y="2848408"/>
                <a:chExt cx="1161182" cy="1141070"/>
              </a:xfrm>
              <a:gradFill>
                <a:gsLst>
                  <a:gs pos="0">
                    <a:srgbClr val="FF99CC"/>
                  </a:gs>
                  <a:gs pos="100000">
                    <a:srgbClr val="FF33CC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606" name="楕円 5">
                  <a:extLst>
                    <a:ext uri="{FF2B5EF4-FFF2-40B4-BE49-F238E27FC236}">
                      <a16:creationId xmlns:a16="http://schemas.microsoft.com/office/drawing/2014/main" id="{E07C69D5-396C-453A-81FD-613EC94D4BED}"/>
                    </a:ext>
                  </a:extLst>
                </p:cNvPr>
                <p:cNvSpPr/>
                <p:nvPr/>
              </p:nvSpPr>
              <p:spPr>
                <a:xfrm>
                  <a:off x="4398740" y="2848408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7" name="楕円 5">
                  <a:extLst>
                    <a:ext uri="{FF2B5EF4-FFF2-40B4-BE49-F238E27FC236}">
                      <a16:creationId xmlns:a16="http://schemas.microsoft.com/office/drawing/2014/main" id="{EBF2C6F0-DBBA-4B34-8D49-9DFFD66C5BE8}"/>
                    </a:ext>
                  </a:extLst>
                </p:cNvPr>
                <p:cNvSpPr/>
                <p:nvPr/>
              </p:nvSpPr>
              <p:spPr>
                <a:xfrm rot="12600000">
                  <a:off x="4243959" y="3408887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8" name="楕円 5">
                  <a:extLst>
                    <a:ext uri="{FF2B5EF4-FFF2-40B4-BE49-F238E27FC236}">
                      <a16:creationId xmlns:a16="http://schemas.microsoft.com/office/drawing/2014/main" id="{8DC45739-10F1-4CF2-9D0E-608AF6CEFE3F}"/>
                    </a:ext>
                  </a:extLst>
                </p:cNvPr>
                <p:cNvSpPr/>
                <p:nvPr/>
              </p:nvSpPr>
              <p:spPr>
                <a:xfrm rot="4500000">
                  <a:off x="4689035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9" name="楕円 5">
                  <a:extLst>
                    <a:ext uri="{FF2B5EF4-FFF2-40B4-BE49-F238E27FC236}">
                      <a16:creationId xmlns:a16="http://schemas.microsoft.com/office/drawing/2014/main" id="{6EE55395-89C3-4CC3-B2C1-A037FD6A7470}"/>
                    </a:ext>
                  </a:extLst>
                </p:cNvPr>
                <p:cNvSpPr/>
                <p:nvPr/>
              </p:nvSpPr>
              <p:spPr>
                <a:xfrm rot="17100000">
                  <a:off x="4108444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0" name="楕円 5">
                  <a:extLst>
                    <a:ext uri="{FF2B5EF4-FFF2-40B4-BE49-F238E27FC236}">
                      <a16:creationId xmlns:a16="http://schemas.microsoft.com/office/drawing/2014/main" id="{C6B4DD27-4166-4739-8285-24D58015FCA1}"/>
                    </a:ext>
                  </a:extLst>
                </p:cNvPr>
                <p:cNvSpPr/>
                <p:nvPr/>
              </p:nvSpPr>
              <p:spPr>
                <a:xfrm rot="9000000">
                  <a:off x="4553521" y="3408886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1" name="楕円 610">
                  <a:extLst>
                    <a:ext uri="{FF2B5EF4-FFF2-40B4-BE49-F238E27FC236}">
                      <a16:creationId xmlns:a16="http://schemas.microsoft.com/office/drawing/2014/main" id="{5C408073-4AA3-4D27-A4DF-3692AB135165}"/>
                    </a:ext>
                  </a:extLst>
                </p:cNvPr>
                <p:cNvSpPr/>
                <p:nvPr/>
              </p:nvSpPr>
              <p:spPr>
                <a:xfrm>
                  <a:off x="4475289" y="3426417"/>
                  <a:ext cx="62116" cy="62116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2" name="楕円 611">
                  <a:extLst>
                    <a:ext uri="{FF2B5EF4-FFF2-40B4-BE49-F238E27FC236}">
                      <a16:creationId xmlns:a16="http://schemas.microsoft.com/office/drawing/2014/main" id="{B8D52F3E-B6ED-4955-A9ED-1FCE4B780351}"/>
                    </a:ext>
                  </a:extLst>
                </p:cNvPr>
                <p:cNvSpPr/>
                <p:nvPr/>
              </p:nvSpPr>
              <p:spPr>
                <a:xfrm>
                  <a:off x="4496720" y="3364706"/>
                  <a:ext cx="95252" cy="95252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4" name="グループ化 573">
                <a:extLst>
                  <a:ext uri="{FF2B5EF4-FFF2-40B4-BE49-F238E27FC236}">
                    <a16:creationId xmlns:a16="http://schemas.microsoft.com/office/drawing/2014/main" id="{6F10400D-C6EA-40AD-BC8A-14B9AA076F62}"/>
                  </a:ext>
                </a:extLst>
              </p:cNvPr>
              <p:cNvGrpSpPr/>
              <p:nvPr/>
            </p:nvGrpSpPr>
            <p:grpSpPr>
              <a:xfrm rot="19800000">
                <a:off x="5404819" y="3564823"/>
                <a:ext cx="529596" cy="520424"/>
                <a:chOff x="3936161" y="2848408"/>
                <a:chExt cx="1161182" cy="1141070"/>
              </a:xfrm>
              <a:gradFill>
                <a:gsLst>
                  <a:gs pos="0">
                    <a:schemeClr val="bg1"/>
                  </a:gs>
                  <a:gs pos="100000">
                    <a:srgbClr val="FF99CC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599" name="楕円 5">
                  <a:extLst>
                    <a:ext uri="{FF2B5EF4-FFF2-40B4-BE49-F238E27FC236}">
                      <a16:creationId xmlns:a16="http://schemas.microsoft.com/office/drawing/2014/main" id="{B950A18B-5B90-4269-9EBA-3619EA528F74}"/>
                    </a:ext>
                  </a:extLst>
                </p:cNvPr>
                <p:cNvSpPr/>
                <p:nvPr/>
              </p:nvSpPr>
              <p:spPr>
                <a:xfrm>
                  <a:off x="4398740" y="2848408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0" name="楕円 5">
                  <a:extLst>
                    <a:ext uri="{FF2B5EF4-FFF2-40B4-BE49-F238E27FC236}">
                      <a16:creationId xmlns:a16="http://schemas.microsoft.com/office/drawing/2014/main" id="{28BFB0ED-9159-4EC0-911B-891B46B8427B}"/>
                    </a:ext>
                  </a:extLst>
                </p:cNvPr>
                <p:cNvSpPr/>
                <p:nvPr/>
              </p:nvSpPr>
              <p:spPr>
                <a:xfrm rot="12600000">
                  <a:off x="4243959" y="3408887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1" name="楕円 5">
                  <a:extLst>
                    <a:ext uri="{FF2B5EF4-FFF2-40B4-BE49-F238E27FC236}">
                      <a16:creationId xmlns:a16="http://schemas.microsoft.com/office/drawing/2014/main" id="{96F28E66-5B14-4F56-9D65-8A7A9547CC12}"/>
                    </a:ext>
                  </a:extLst>
                </p:cNvPr>
                <p:cNvSpPr/>
                <p:nvPr/>
              </p:nvSpPr>
              <p:spPr>
                <a:xfrm rot="4500000">
                  <a:off x="4689035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2" name="楕円 5">
                  <a:extLst>
                    <a:ext uri="{FF2B5EF4-FFF2-40B4-BE49-F238E27FC236}">
                      <a16:creationId xmlns:a16="http://schemas.microsoft.com/office/drawing/2014/main" id="{CCE6EE6D-F7A4-4ADD-B518-4D795F408C2A}"/>
                    </a:ext>
                  </a:extLst>
                </p:cNvPr>
                <p:cNvSpPr/>
                <p:nvPr/>
              </p:nvSpPr>
              <p:spPr>
                <a:xfrm rot="17100000">
                  <a:off x="4108444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3" name="楕円 5">
                  <a:extLst>
                    <a:ext uri="{FF2B5EF4-FFF2-40B4-BE49-F238E27FC236}">
                      <a16:creationId xmlns:a16="http://schemas.microsoft.com/office/drawing/2014/main" id="{E6B0D361-8740-41B9-BAA7-4C3D985661C3}"/>
                    </a:ext>
                  </a:extLst>
                </p:cNvPr>
                <p:cNvSpPr/>
                <p:nvPr/>
              </p:nvSpPr>
              <p:spPr>
                <a:xfrm rot="9000000">
                  <a:off x="4553521" y="3408886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4" name="楕円 603">
                  <a:extLst>
                    <a:ext uri="{FF2B5EF4-FFF2-40B4-BE49-F238E27FC236}">
                      <a16:creationId xmlns:a16="http://schemas.microsoft.com/office/drawing/2014/main" id="{6E853D7F-1E60-4C33-B6D3-3CB4A0D66AA3}"/>
                    </a:ext>
                  </a:extLst>
                </p:cNvPr>
                <p:cNvSpPr/>
                <p:nvPr/>
              </p:nvSpPr>
              <p:spPr>
                <a:xfrm>
                  <a:off x="4475289" y="3426417"/>
                  <a:ext cx="62116" cy="62116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5" name="楕円 604">
                  <a:extLst>
                    <a:ext uri="{FF2B5EF4-FFF2-40B4-BE49-F238E27FC236}">
                      <a16:creationId xmlns:a16="http://schemas.microsoft.com/office/drawing/2014/main" id="{8B2B72A5-F896-4075-A514-78E3AB869822}"/>
                    </a:ext>
                  </a:extLst>
                </p:cNvPr>
                <p:cNvSpPr/>
                <p:nvPr/>
              </p:nvSpPr>
              <p:spPr>
                <a:xfrm>
                  <a:off x="4496720" y="3364706"/>
                  <a:ext cx="95252" cy="95252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5" name="グループ化 574">
                <a:extLst>
                  <a:ext uri="{FF2B5EF4-FFF2-40B4-BE49-F238E27FC236}">
                    <a16:creationId xmlns:a16="http://schemas.microsoft.com/office/drawing/2014/main" id="{513BB208-D82E-4304-A54B-0B0C788417AC}"/>
                  </a:ext>
                </a:extLst>
              </p:cNvPr>
              <p:cNvGrpSpPr/>
              <p:nvPr/>
            </p:nvGrpSpPr>
            <p:grpSpPr>
              <a:xfrm rot="19800000">
                <a:off x="4523756" y="2836160"/>
                <a:ext cx="529596" cy="520424"/>
                <a:chOff x="3936161" y="2848408"/>
                <a:chExt cx="1161182" cy="1141070"/>
              </a:xfrm>
              <a:gradFill>
                <a:gsLst>
                  <a:gs pos="0">
                    <a:schemeClr val="bg1"/>
                  </a:gs>
                  <a:gs pos="100000">
                    <a:srgbClr val="FF99CC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592" name="楕円 5">
                  <a:extLst>
                    <a:ext uri="{FF2B5EF4-FFF2-40B4-BE49-F238E27FC236}">
                      <a16:creationId xmlns:a16="http://schemas.microsoft.com/office/drawing/2014/main" id="{1179E10A-4583-4E95-86FB-D9A8D34D1576}"/>
                    </a:ext>
                  </a:extLst>
                </p:cNvPr>
                <p:cNvSpPr/>
                <p:nvPr/>
              </p:nvSpPr>
              <p:spPr>
                <a:xfrm>
                  <a:off x="4398740" y="2848408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3" name="楕円 5">
                  <a:extLst>
                    <a:ext uri="{FF2B5EF4-FFF2-40B4-BE49-F238E27FC236}">
                      <a16:creationId xmlns:a16="http://schemas.microsoft.com/office/drawing/2014/main" id="{5DFCD19E-6C1C-4035-B0B6-B0F398FDC5BE}"/>
                    </a:ext>
                  </a:extLst>
                </p:cNvPr>
                <p:cNvSpPr/>
                <p:nvPr/>
              </p:nvSpPr>
              <p:spPr>
                <a:xfrm rot="12600000">
                  <a:off x="4243959" y="3408887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4" name="楕円 5">
                  <a:extLst>
                    <a:ext uri="{FF2B5EF4-FFF2-40B4-BE49-F238E27FC236}">
                      <a16:creationId xmlns:a16="http://schemas.microsoft.com/office/drawing/2014/main" id="{3CAE29D0-A763-4489-97E1-D3804E93CB3E}"/>
                    </a:ext>
                  </a:extLst>
                </p:cNvPr>
                <p:cNvSpPr/>
                <p:nvPr/>
              </p:nvSpPr>
              <p:spPr>
                <a:xfrm rot="4500000">
                  <a:off x="4689035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5" name="楕円 5">
                  <a:extLst>
                    <a:ext uri="{FF2B5EF4-FFF2-40B4-BE49-F238E27FC236}">
                      <a16:creationId xmlns:a16="http://schemas.microsoft.com/office/drawing/2014/main" id="{C7C60A94-0F51-4F37-B038-3A8271867A0E}"/>
                    </a:ext>
                  </a:extLst>
                </p:cNvPr>
                <p:cNvSpPr/>
                <p:nvPr/>
              </p:nvSpPr>
              <p:spPr>
                <a:xfrm rot="17100000">
                  <a:off x="4108444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6" name="楕円 5">
                  <a:extLst>
                    <a:ext uri="{FF2B5EF4-FFF2-40B4-BE49-F238E27FC236}">
                      <a16:creationId xmlns:a16="http://schemas.microsoft.com/office/drawing/2014/main" id="{4137BFD0-ABE0-4A79-921D-4EE10432C9F9}"/>
                    </a:ext>
                  </a:extLst>
                </p:cNvPr>
                <p:cNvSpPr/>
                <p:nvPr/>
              </p:nvSpPr>
              <p:spPr>
                <a:xfrm rot="9000000">
                  <a:off x="4553521" y="3408886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7" name="楕円 596">
                  <a:extLst>
                    <a:ext uri="{FF2B5EF4-FFF2-40B4-BE49-F238E27FC236}">
                      <a16:creationId xmlns:a16="http://schemas.microsoft.com/office/drawing/2014/main" id="{4BC800E5-568C-43D2-B7CB-234799086D6D}"/>
                    </a:ext>
                  </a:extLst>
                </p:cNvPr>
                <p:cNvSpPr/>
                <p:nvPr/>
              </p:nvSpPr>
              <p:spPr>
                <a:xfrm>
                  <a:off x="4475289" y="3426417"/>
                  <a:ext cx="62116" cy="62116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8" name="楕円 597">
                  <a:extLst>
                    <a:ext uri="{FF2B5EF4-FFF2-40B4-BE49-F238E27FC236}">
                      <a16:creationId xmlns:a16="http://schemas.microsoft.com/office/drawing/2014/main" id="{C4FE841B-2CED-481B-856D-B3BA3CFAC4C0}"/>
                    </a:ext>
                  </a:extLst>
                </p:cNvPr>
                <p:cNvSpPr/>
                <p:nvPr/>
              </p:nvSpPr>
              <p:spPr>
                <a:xfrm>
                  <a:off x="4496720" y="3364706"/>
                  <a:ext cx="95252" cy="95252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6" name="グループ化 575">
                <a:extLst>
                  <a:ext uri="{FF2B5EF4-FFF2-40B4-BE49-F238E27FC236}">
                    <a16:creationId xmlns:a16="http://schemas.microsoft.com/office/drawing/2014/main" id="{2A53670F-0491-4EE4-8AB9-246588050926}"/>
                  </a:ext>
                </a:extLst>
              </p:cNvPr>
              <p:cNvGrpSpPr/>
              <p:nvPr/>
            </p:nvGrpSpPr>
            <p:grpSpPr>
              <a:xfrm rot="1800000">
                <a:off x="4678287" y="3752222"/>
                <a:ext cx="529596" cy="520424"/>
                <a:chOff x="3936161" y="2848408"/>
                <a:chExt cx="1161182" cy="1141070"/>
              </a:xfrm>
              <a:gradFill>
                <a:gsLst>
                  <a:gs pos="0">
                    <a:schemeClr val="bg1"/>
                  </a:gs>
                  <a:gs pos="100000">
                    <a:srgbClr val="FF99CC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585" name="楕円 5">
                  <a:extLst>
                    <a:ext uri="{FF2B5EF4-FFF2-40B4-BE49-F238E27FC236}">
                      <a16:creationId xmlns:a16="http://schemas.microsoft.com/office/drawing/2014/main" id="{7C372E97-9E4C-4B95-99EF-E5537AAF1C2A}"/>
                    </a:ext>
                  </a:extLst>
                </p:cNvPr>
                <p:cNvSpPr/>
                <p:nvPr/>
              </p:nvSpPr>
              <p:spPr>
                <a:xfrm>
                  <a:off x="4398740" y="2848408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6" name="楕円 5">
                  <a:extLst>
                    <a:ext uri="{FF2B5EF4-FFF2-40B4-BE49-F238E27FC236}">
                      <a16:creationId xmlns:a16="http://schemas.microsoft.com/office/drawing/2014/main" id="{A67A950B-5A8E-4520-BBFF-B66EEB2DCC66}"/>
                    </a:ext>
                  </a:extLst>
                </p:cNvPr>
                <p:cNvSpPr/>
                <p:nvPr/>
              </p:nvSpPr>
              <p:spPr>
                <a:xfrm rot="12600000">
                  <a:off x="4243959" y="3408887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7" name="楕円 5">
                  <a:extLst>
                    <a:ext uri="{FF2B5EF4-FFF2-40B4-BE49-F238E27FC236}">
                      <a16:creationId xmlns:a16="http://schemas.microsoft.com/office/drawing/2014/main" id="{B8F47CAD-918D-488F-A669-0184CAD4510E}"/>
                    </a:ext>
                  </a:extLst>
                </p:cNvPr>
                <p:cNvSpPr/>
                <p:nvPr/>
              </p:nvSpPr>
              <p:spPr>
                <a:xfrm rot="4500000">
                  <a:off x="4689035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8" name="楕円 5">
                  <a:extLst>
                    <a:ext uri="{FF2B5EF4-FFF2-40B4-BE49-F238E27FC236}">
                      <a16:creationId xmlns:a16="http://schemas.microsoft.com/office/drawing/2014/main" id="{20A36939-6C2B-423C-AAB3-95F2D23438C8}"/>
                    </a:ext>
                  </a:extLst>
                </p:cNvPr>
                <p:cNvSpPr/>
                <p:nvPr/>
              </p:nvSpPr>
              <p:spPr>
                <a:xfrm rot="17100000">
                  <a:off x="4108444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9" name="楕円 5">
                  <a:extLst>
                    <a:ext uri="{FF2B5EF4-FFF2-40B4-BE49-F238E27FC236}">
                      <a16:creationId xmlns:a16="http://schemas.microsoft.com/office/drawing/2014/main" id="{7DE32668-1581-4F04-B2E0-3A3A5D9FB98A}"/>
                    </a:ext>
                  </a:extLst>
                </p:cNvPr>
                <p:cNvSpPr/>
                <p:nvPr/>
              </p:nvSpPr>
              <p:spPr>
                <a:xfrm rot="9000000">
                  <a:off x="4553521" y="3408886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0" name="楕円 589">
                  <a:extLst>
                    <a:ext uri="{FF2B5EF4-FFF2-40B4-BE49-F238E27FC236}">
                      <a16:creationId xmlns:a16="http://schemas.microsoft.com/office/drawing/2014/main" id="{52074D5D-2EA6-46D0-B570-BC856F3CED26}"/>
                    </a:ext>
                  </a:extLst>
                </p:cNvPr>
                <p:cNvSpPr/>
                <p:nvPr/>
              </p:nvSpPr>
              <p:spPr>
                <a:xfrm>
                  <a:off x="4475289" y="3426417"/>
                  <a:ext cx="62116" cy="62116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1" name="楕円 590">
                  <a:extLst>
                    <a:ext uri="{FF2B5EF4-FFF2-40B4-BE49-F238E27FC236}">
                      <a16:creationId xmlns:a16="http://schemas.microsoft.com/office/drawing/2014/main" id="{410F3438-E209-4E56-ABCE-B7CC784354E9}"/>
                    </a:ext>
                  </a:extLst>
                </p:cNvPr>
                <p:cNvSpPr/>
                <p:nvPr/>
              </p:nvSpPr>
              <p:spPr>
                <a:xfrm>
                  <a:off x="4496720" y="3364706"/>
                  <a:ext cx="95252" cy="95252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7" name="グループ化 576">
                <a:extLst>
                  <a:ext uri="{FF2B5EF4-FFF2-40B4-BE49-F238E27FC236}">
                    <a16:creationId xmlns:a16="http://schemas.microsoft.com/office/drawing/2014/main" id="{F8109C80-039D-4D10-B3D0-DEFFE04A3730}"/>
                  </a:ext>
                </a:extLst>
              </p:cNvPr>
              <p:cNvGrpSpPr/>
              <p:nvPr/>
            </p:nvGrpSpPr>
            <p:grpSpPr>
              <a:xfrm rot="19800000">
                <a:off x="5038106" y="3193347"/>
                <a:ext cx="529596" cy="520424"/>
                <a:chOff x="3936161" y="2848408"/>
                <a:chExt cx="1161182" cy="1141070"/>
              </a:xfrm>
              <a:gradFill>
                <a:gsLst>
                  <a:gs pos="0">
                    <a:schemeClr val="bg1"/>
                  </a:gs>
                  <a:gs pos="100000">
                    <a:srgbClr val="FF99CC"/>
                  </a:gs>
                </a:gsLst>
                <a:path path="circle">
                  <a:fillToRect l="50000" t="50000" r="50000" b="50000"/>
                </a:path>
              </a:gradFill>
            </p:grpSpPr>
            <p:sp>
              <p:nvSpPr>
                <p:cNvPr id="578" name="楕円 5">
                  <a:extLst>
                    <a:ext uri="{FF2B5EF4-FFF2-40B4-BE49-F238E27FC236}">
                      <a16:creationId xmlns:a16="http://schemas.microsoft.com/office/drawing/2014/main" id="{79A6087E-B55F-4379-9CCA-AE6478C83B28}"/>
                    </a:ext>
                  </a:extLst>
                </p:cNvPr>
                <p:cNvSpPr/>
                <p:nvPr/>
              </p:nvSpPr>
              <p:spPr>
                <a:xfrm>
                  <a:off x="4398740" y="2848408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9" name="楕円 5">
                  <a:extLst>
                    <a:ext uri="{FF2B5EF4-FFF2-40B4-BE49-F238E27FC236}">
                      <a16:creationId xmlns:a16="http://schemas.microsoft.com/office/drawing/2014/main" id="{29790309-61B7-4E68-9F22-D78E802289FC}"/>
                    </a:ext>
                  </a:extLst>
                </p:cNvPr>
                <p:cNvSpPr/>
                <p:nvPr/>
              </p:nvSpPr>
              <p:spPr>
                <a:xfrm rot="12600000">
                  <a:off x="4243959" y="3408887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0" name="楕円 5">
                  <a:extLst>
                    <a:ext uri="{FF2B5EF4-FFF2-40B4-BE49-F238E27FC236}">
                      <a16:creationId xmlns:a16="http://schemas.microsoft.com/office/drawing/2014/main" id="{E0A1D71D-6DF4-439E-A600-BBAE69C8602B}"/>
                    </a:ext>
                  </a:extLst>
                </p:cNvPr>
                <p:cNvSpPr/>
                <p:nvPr/>
              </p:nvSpPr>
              <p:spPr>
                <a:xfrm rot="4500000">
                  <a:off x="4689035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1" name="楕円 5">
                  <a:extLst>
                    <a:ext uri="{FF2B5EF4-FFF2-40B4-BE49-F238E27FC236}">
                      <a16:creationId xmlns:a16="http://schemas.microsoft.com/office/drawing/2014/main" id="{5DB0BCEA-DF14-4C48-A12D-5CC232667581}"/>
                    </a:ext>
                  </a:extLst>
                </p:cNvPr>
                <p:cNvSpPr/>
                <p:nvPr/>
              </p:nvSpPr>
              <p:spPr>
                <a:xfrm rot="17100000">
                  <a:off x="4108444" y="3074411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2" name="楕円 5">
                  <a:extLst>
                    <a:ext uri="{FF2B5EF4-FFF2-40B4-BE49-F238E27FC236}">
                      <a16:creationId xmlns:a16="http://schemas.microsoft.com/office/drawing/2014/main" id="{48D75311-15A7-45B7-9753-70F4A1D928BA}"/>
                    </a:ext>
                  </a:extLst>
                </p:cNvPr>
                <p:cNvSpPr/>
                <p:nvPr/>
              </p:nvSpPr>
              <p:spPr>
                <a:xfrm rot="9000000">
                  <a:off x="4553521" y="3408886"/>
                  <a:ext cx="236025" cy="580591"/>
                </a:xfrm>
                <a:custGeom>
                  <a:avLst/>
                  <a:gdLst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1238250"/>
                    <a:gd name="connsiteX1" fmla="*/ 1135063 w 2270126"/>
                    <a:gd name="connsiteY1" fmla="*/ 0 h 1238250"/>
                    <a:gd name="connsiteX2" fmla="*/ 2270126 w 2270126"/>
                    <a:gd name="connsiteY2" fmla="*/ 619125 h 1238250"/>
                    <a:gd name="connsiteX3" fmla="*/ 1135063 w 2270126"/>
                    <a:gd name="connsiteY3" fmla="*/ 1238250 h 1238250"/>
                    <a:gd name="connsiteX4" fmla="*/ 0 w 2270126"/>
                    <a:gd name="connsiteY4" fmla="*/ 619125 h 12382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619125 h 2457450"/>
                    <a:gd name="connsiteX1" fmla="*/ 1135063 w 2270126"/>
                    <a:gd name="connsiteY1" fmla="*/ 0 h 2457450"/>
                    <a:gd name="connsiteX2" fmla="*/ 2270126 w 2270126"/>
                    <a:gd name="connsiteY2" fmla="*/ 619125 h 2457450"/>
                    <a:gd name="connsiteX3" fmla="*/ 1163638 w 2270126"/>
                    <a:gd name="connsiteY3" fmla="*/ 2457450 h 2457450"/>
                    <a:gd name="connsiteX4" fmla="*/ 0 w 2270126"/>
                    <a:gd name="connsiteY4" fmla="*/ 619125 h 2457450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126"/>
                    <a:gd name="connsiteY0" fmla="*/ 1123950 h 2962275"/>
                    <a:gd name="connsiteX1" fmla="*/ 1135063 w 2270126"/>
                    <a:gd name="connsiteY1" fmla="*/ 0 h 2962275"/>
                    <a:gd name="connsiteX2" fmla="*/ 2270126 w 2270126"/>
                    <a:gd name="connsiteY2" fmla="*/ 1123950 h 2962275"/>
                    <a:gd name="connsiteX3" fmla="*/ 1163638 w 2270126"/>
                    <a:gd name="connsiteY3" fmla="*/ 2962275 h 2962275"/>
                    <a:gd name="connsiteX4" fmla="*/ 0 w 2270126"/>
                    <a:gd name="connsiteY4" fmla="*/ 1123950 h 2962275"/>
                    <a:gd name="connsiteX0" fmla="*/ 0 w 2270261"/>
                    <a:gd name="connsiteY0" fmla="*/ 1123950 h 2962275"/>
                    <a:gd name="connsiteX1" fmla="*/ 1135063 w 2270261"/>
                    <a:gd name="connsiteY1" fmla="*/ 0 h 2962275"/>
                    <a:gd name="connsiteX2" fmla="*/ 2270126 w 2270261"/>
                    <a:gd name="connsiteY2" fmla="*/ 1123950 h 2962275"/>
                    <a:gd name="connsiteX3" fmla="*/ 1163638 w 2270261"/>
                    <a:gd name="connsiteY3" fmla="*/ 2962275 h 2962275"/>
                    <a:gd name="connsiteX4" fmla="*/ 0 w 2270261"/>
                    <a:gd name="connsiteY4" fmla="*/ 1123950 h 2962275"/>
                    <a:gd name="connsiteX0" fmla="*/ 0 w 2270310"/>
                    <a:gd name="connsiteY0" fmla="*/ 1123950 h 2962275"/>
                    <a:gd name="connsiteX1" fmla="*/ 1135063 w 2270310"/>
                    <a:gd name="connsiteY1" fmla="*/ 0 h 2962275"/>
                    <a:gd name="connsiteX2" fmla="*/ 2270126 w 2270310"/>
                    <a:gd name="connsiteY2" fmla="*/ 1123950 h 2962275"/>
                    <a:gd name="connsiteX3" fmla="*/ 1163638 w 2270310"/>
                    <a:gd name="connsiteY3" fmla="*/ 2962275 h 2962275"/>
                    <a:gd name="connsiteX4" fmla="*/ 0 w 2270310"/>
                    <a:gd name="connsiteY4" fmla="*/ 1123950 h 2962275"/>
                    <a:gd name="connsiteX0" fmla="*/ 71 w 2270308"/>
                    <a:gd name="connsiteY0" fmla="*/ 1123950 h 2962275"/>
                    <a:gd name="connsiteX1" fmla="*/ 1135134 w 2270308"/>
                    <a:gd name="connsiteY1" fmla="*/ 0 h 2962275"/>
                    <a:gd name="connsiteX2" fmla="*/ 2270197 w 2270308"/>
                    <a:gd name="connsiteY2" fmla="*/ 1123950 h 2962275"/>
                    <a:gd name="connsiteX3" fmla="*/ 1090007 w 2270308"/>
                    <a:gd name="connsiteY3" fmla="*/ 2962275 h 2962275"/>
                    <a:gd name="connsiteX4" fmla="*/ 71 w 2270308"/>
                    <a:gd name="connsiteY4" fmla="*/ 1123950 h 2962275"/>
                    <a:gd name="connsiteX0" fmla="*/ 9 w 2270149"/>
                    <a:gd name="connsiteY0" fmla="*/ 1123950 h 2962275"/>
                    <a:gd name="connsiteX1" fmla="*/ 1135072 w 2270149"/>
                    <a:gd name="connsiteY1" fmla="*/ 0 h 2962275"/>
                    <a:gd name="connsiteX2" fmla="*/ 2270135 w 2270149"/>
                    <a:gd name="connsiteY2" fmla="*/ 1123950 h 2962275"/>
                    <a:gd name="connsiteX3" fmla="*/ 1119426 w 2270149"/>
                    <a:gd name="connsiteY3" fmla="*/ 2962275 h 2962275"/>
                    <a:gd name="connsiteX4" fmla="*/ 9 w 2270149"/>
                    <a:gd name="connsiteY4" fmla="*/ 1123950 h 2962275"/>
                    <a:gd name="connsiteX0" fmla="*/ 9 w 2270147"/>
                    <a:gd name="connsiteY0" fmla="*/ 1123950 h 2962275"/>
                    <a:gd name="connsiteX1" fmla="*/ 1135072 w 2270147"/>
                    <a:gd name="connsiteY1" fmla="*/ 0 h 2962275"/>
                    <a:gd name="connsiteX2" fmla="*/ 2270135 w 2270147"/>
                    <a:gd name="connsiteY2" fmla="*/ 1123950 h 2962275"/>
                    <a:gd name="connsiteX3" fmla="*/ 1119426 w 2270147"/>
                    <a:gd name="connsiteY3" fmla="*/ 2962275 h 2962275"/>
                    <a:gd name="connsiteX4" fmla="*/ 9 w 2270147"/>
                    <a:gd name="connsiteY4" fmla="*/ 1123950 h 2962275"/>
                    <a:gd name="connsiteX0" fmla="*/ 10 w 2293510"/>
                    <a:gd name="connsiteY0" fmla="*/ 709715 h 2973280"/>
                    <a:gd name="connsiteX1" fmla="*/ 1158445 w 2293510"/>
                    <a:gd name="connsiteY1" fmla="*/ 11005 h 2973280"/>
                    <a:gd name="connsiteX2" fmla="*/ 2293508 w 2293510"/>
                    <a:gd name="connsiteY2" fmla="*/ 1134955 h 2973280"/>
                    <a:gd name="connsiteX3" fmla="*/ 1142799 w 2293510"/>
                    <a:gd name="connsiteY3" fmla="*/ 2973280 h 2973280"/>
                    <a:gd name="connsiteX4" fmla="*/ 10 w 2293510"/>
                    <a:gd name="connsiteY4" fmla="*/ 709715 h 2973280"/>
                    <a:gd name="connsiteX0" fmla="*/ 10 w 2316892"/>
                    <a:gd name="connsiteY0" fmla="*/ 698725 h 2962290"/>
                    <a:gd name="connsiteX1" fmla="*/ 1158445 w 2316892"/>
                    <a:gd name="connsiteY1" fmla="*/ 15 h 2962290"/>
                    <a:gd name="connsiteX2" fmla="*/ 2316883 w 2316892"/>
                    <a:gd name="connsiteY2" fmla="*/ 710879 h 2962290"/>
                    <a:gd name="connsiteX3" fmla="*/ 1142799 w 2316892"/>
                    <a:gd name="connsiteY3" fmla="*/ 2962290 h 2962290"/>
                    <a:gd name="connsiteX4" fmla="*/ 10 w 2316892"/>
                    <a:gd name="connsiteY4" fmla="*/ 698725 h 2962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16892" h="2962290">
                      <a:moveTo>
                        <a:pt x="10" y="698725"/>
                      </a:moveTo>
                      <a:cubicBezTo>
                        <a:pt x="2618" y="205013"/>
                        <a:pt x="772300" y="-2011"/>
                        <a:pt x="1158445" y="15"/>
                      </a:cubicBezTo>
                      <a:cubicBezTo>
                        <a:pt x="1544590" y="2041"/>
                        <a:pt x="2319491" y="217167"/>
                        <a:pt x="2316883" y="710879"/>
                      </a:cubicBezTo>
                      <a:cubicBezTo>
                        <a:pt x="2314275" y="1204591"/>
                        <a:pt x="1645852" y="2695590"/>
                        <a:pt x="1142799" y="2962290"/>
                      </a:cubicBezTo>
                      <a:cubicBezTo>
                        <a:pt x="600741" y="2688824"/>
                        <a:pt x="-2598" y="1192437"/>
                        <a:pt x="10" y="698725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3" name="楕円 582">
                  <a:extLst>
                    <a:ext uri="{FF2B5EF4-FFF2-40B4-BE49-F238E27FC236}">
                      <a16:creationId xmlns:a16="http://schemas.microsoft.com/office/drawing/2014/main" id="{6B1117AE-4BC5-478E-88BB-21C656EE5EC6}"/>
                    </a:ext>
                  </a:extLst>
                </p:cNvPr>
                <p:cNvSpPr/>
                <p:nvPr/>
              </p:nvSpPr>
              <p:spPr>
                <a:xfrm>
                  <a:off x="4475289" y="3426417"/>
                  <a:ext cx="62116" cy="62116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4" name="楕円 583">
                  <a:extLst>
                    <a:ext uri="{FF2B5EF4-FFF2-40B4-BE49-F238E27FC236}">
                      <a16:creationId xmlns:a16="http://schemas.microsoft.com/office/drawing/2014/main" id="{42FBD29A-A373-4307-BB19-FDFCE26EA5FE}"/>
                    </a:ext>
                  </a:extLst>
                </p:cNvPr>
                <p:cNvSpPr/>
                <p:nvPr/>
              </p:nvSpPr>
              <p:spPr>
                <a:xfrm>
                  <a:off x="4496720" y="3364706"/>
                  <a:ext cx="95252" cy="95252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pptxe68_アジサイのイラスト</dc:title>
  <dc:subject>pptxe68_アジサイのイラスト</dc:subject>
  <dc:creator>でじけろお</dc:creator>
  <cp:revision>1</cp:revision>
  <dcterms:created xsi:type="dcterms:W3CDTF">2018-05-20T00:31:01Z</dcterms:created>
  <dcterms:modified xsi:type="dcterms:W3CDTF">2020-09-10T03:27:57Z</dcterms:modified>
  <cp:version>1</cp:version>
</cp:coreProperties>
</file>